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270" y="-8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20.05.2019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20.05.2019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20.05.2019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5363" name="Inhaltsplatzhalter 2"/>
          <p:cNvSpPr>
            <a:spLocks noGrp="1"/>
          </p:cNvSpPr>
          <p:nvPr>
            <p:ph sz="half" idx="13"/>
          </p:nvPr>
        </p:nvSpPr>
        <p:spPr bwMode="auto">
          <a:xfrm>
            <a:off x="457200" y="2155825"/>
            <a:ext cx="3557588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5364" name="Inhaltsplatzhalter 3"/>
          <p:cNvSpPr>
            <a:spLocks noGrp="1"/>
          </p:cNvSpPr>
          <p:nvPr>
            <p:ph sz="half" idx="15"/>
          </p:nvPr>
        </p:nvSpPr>
        <p:spPr bwMode="auto">
          <a:xfrm>
            <a:off x="4298950" y="2155825"/>
            <a:ext cx="3556000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5365" name="Inhaltsplatzhalter 4"/>
          <p:cNvSpPr>
            <a:spLocks noGrp="1"/>
          </p:cNvSpPr>
          <p:nvPr>
            <p:ph sz="half" idx="19"/>
          </p:nvPr>
        </p:nvSpPr>
        <p:spPr bwMode="auto">
          <a:xfrm>
            <a:off x="8148638" y="2155825"/>
            <a:ext cx="3557587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5366" name="Textplatzhalter 5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3557588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5367" name="Textplatzhalter 6"/>
          <p:cNvSpPr>
            <a:spLocks noGrp="1"/>
          </p:cNvSpPr>
          <p:nvPr>
            <p:ph type="body" idx="18"/>
          </p:nvPr>
        </p:nvSpPr>
        <p:spPr bwMode="auto">
          <a:xfrm>
            <a:off x="4298950" y="1331913"/>
            <a:ext cx="35560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5368" name="Textplatzhalter 7"/>
          <p:cNvSpPr>
            <a:spLocks noGrp="1"/>
          </p:cNvSpPr>
          <p:nvPr>
            <p:ph type="body" idx="20"/>
          </p:nvPr>
        </p:nvSpPr>
        <p:spPr bwMode="auto">
          <a:xfrm>
            <a:off x="8148638" y="1331913"/>
            <a:ext cx="3557587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126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1268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112490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2293" name="Inhaltsplatzhalter 4"/>
          <p:cNvSpPr>
            <a:spLocks noGrp="1"/>
          </p:cNvSpPr>
          <p:nvPr>
            <p:ph sz="half" idx="13"/>
          </p:nvPr>
        </p:nvSpPr>
        <p:spPr bwMode="auto">
          <a:xfrm>
            <a:off x="450850" y="1331913"/>
            <a:ext cx="5508625" cy="406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2294" name="Inhaltsplatzhalter 5"/>
          <p:cNvSpPr>
            <a:spLocks noGrp="1"/>
          </p:cNvSpPr>
          <p:nvPr>
            <p:ph sz="half" idx="15"/>
          </p:nvPr>
        </p:nvSpPr>
        <p:spPr bwMode="auto">
          <a:xfrm>
            <a:off x="6199188" y="1331913"/>
            <a:ext cx="5508625" cy="406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5613" y="1331913"/>
            <a:ext cx="55086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3316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55086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3317" name="Textplatzhalter 4"/>
          <p:cNvSpPr>
            <a:spLocks noGrp="1"/>
          </p:cNvSpPr>
          <p:nvPr>
            <p:ph type="body" idx="14"/>
          </p:nvPr>
        </p:nvSpPr>
        <p:spPr bwMode="auto">
          <a:xfrm>
            <a:off x="6197600" y="1331913"/>
            <a:ext cx="55086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3318" name="Inhaltsplatzhalter 5"/>
          <p:cNvSpPr>
            <a:spLocks noGrp="1"/>
          </p:cNvSpPr>
          <p:nvPr>
            <p:ph sz="half" idx="15"/>
          </p:nvPr>
        </p:nvSpPr>
        <p:spPr bwMode="auto">
          <a:xfrm>
            <a:off x="6199188" y="2160588"/>
            <a:ext cx="55086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433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4025" y="5399088"/>
            <a:ext cx="3556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4340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4298950" y="5399088"/>
            <a:ext cx="3556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4341" name="Inhaltsplatzhalter 4"/>
          <p:cNvSpPr>
            <a:spLocks noGrp="1"/>
          </p:cNvSpPr>
          <p:nvPr>
            <p:ph sz="half" idx="13"/>
          </p:nvPr>
        </p:nvSpPr>
        <p:spPr bwMode="auto">
          <a:xfrm>
            <a:off x="454025" y="1331913"/>
            <a:ext cx="3556000" cy="406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4342" name="Inhaltsplatzhalter 5"/>
          <p:cNvSpPr>
            <a:spLocks noGrp="1"/>
          </p:cNvSpPr>
          <p:nvPr>
            <p:ph sz="half" idx="15"/>
          </p:nvPr>
        </p:nvSpPr>
        <p:spPr bwMode="auto">
          <a:xfrm>
            <a:off x="4298950" y="1331913"/>
            <a:ext cx="3556000" cy="406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4343" name="Inhaltsplatzhalter 6"/>
          <p:cNvSpPr>
            <a:spLocks noGrp="1"/>
          </p:cNvSpPr>
          <p:nvPr>
            <p:ph sz="half" idx="19"/>
          </p:nvPr>
        </p:nvSpPr>
        <p:spPr bwMode="auto">
          <a:xfrm>
            <a:off x="8148638" y="1331913"/>
            <a:ext cx="3557587" cy="406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</a:endParaRPr>
          </a:p>
        </p:txBody>
      </p:sp>
      <p:sp>
        <p:nvSpPr>
          <p:cNvPr id="14344" name="Textplatzhalter 7"/>
          <p:cNvSpPr>
            <a:spLocks noGrp="1"/>
          </p:cNvSpPr>
          <p:nvPr>
            <p:ph type="body" idx="20"/>
          </p:nvPr>
        </p:nvSpPr>
        <p:spPr bwMode="auto">
          <a:xfrm>
            <a:off x="8148638" y="5399088"/>
            <a:ext cx="3557587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a324999b-a562-434c-9e36-ccb21447b8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95d96d0e05fc522efab3992e9c437c0b">
  <xsd:schema xmlns:xsd="http://www.w3.org/2001/XMLSchema" xmlns:xs="http://www.w3.org/2001/XMLSchema" xmlns:p="http://schemas.microsoft.com/office/2006/metadata/properties" xmlns:ns2="a324999b-a562-434c-9e36-ccb21447b81e" xmlns:ns3="2551ef7e-3b29-44d1-a8ad-ef34c26bfc60" targetNamespace="http://schemas.microsoft.com/office/2006/metadata/properties" ma:root="true" ma:fieldsID="684ec3e90215676da2dbe90943c797d9" ns2:_="" ns3:_="">
    <xsd:import namespace="a324999b-a562-434c-9e36-ccb21447b81e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4999b-a562-434c-9e36-ccb21447b81e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324999b-a562-434c-9e36-ccb21447b81e"/>
    <ds:schemaRef ds:uri="2551ef7e-3b29-44d1-a8ad-ef34c26bfc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C6FB82-A15F-47C0-8C73-E5599F1DA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24999b-a562-434c-9e36-ccb21447b81e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 (1)</Template>
  <TotalTime>0</TotalTime>
  <Words>0</Words>
  <Application>Microsoft Office PowerPoint</Application>
  <PresentationFormat>Personnalisé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Flückiger Quentin</dc:creator>
  <dc:description> </dc:description>
  <cp:lastModifiedBy>Flückiger Quentin</cp:lastModifiedBy>
  <cp:revision>1</cp:revision>
  <cp:lastPrinted>2013-08-23T11:57:04Z</cp:lastPrinted>
  <dcterms:created xsi:type="dcterms:W3CDTF">2019-05-20T20:57:58Z</dcterms:created>
  <dcterms:modified xsi:type="dcterms:W3CDTF">2019-05-20T20:58:54Z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