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60" r:id="rId6"/>
    <p:sldId id="261" r:id="rId7"/>
    <p:sldId id="262" r:id="rId8"/>
    <p:sldId id="263" r:id="rId9"/>
    <p:sldId id="264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497" autoAdjust="0"/>
  </p:normalViewPr>
  <p:slideViewPr>
    <p:cSldViewPr snapToGrid="0" snapToObjects="1">
      <p:cViewPr varScale="1">
        <p:scale>
          <a:sx n="68" d="100"/>
          <a:sy n="68" d="100"/>
        </p:scale>
        <p:origin x="2190" y="54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10.06.2019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Little story about smartphone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4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main goal </a:t>
            </a:r>
            <a:r>
              <a:rPr lang="fr-CH" dirty="0" err="1"/>
              <a:t>was</a:t>
            </a:r>
            <a:r>
              <a:rPr lang="fr-CH" dirty="0"/>
              <a:t> to </a:t>
            </a:r>
            <a:r>
              <a:rPr lang="fr-CH" dirty="0" err="1"/>
              <a:t>create</a:t>
            </a:r>
            <a:r>
              <a:rPr lang="fr-CH" dirty="0"/>
              <a:t> a </a:t>
            </a:r>
            <a:r>
              <a:rPr lang="fr-CH" dirty="0" err="1"/>
              <a:t>generic</a:t>
            </a:r>
            <a:r>
              <a:rPr lang="fr-CH" dirty="0"/>
              <a:t> platform </a:t>
            </a:r>
            <a:r>
              <a:rPr lang="fr-CH" dirty="0" err="1"/>
              <a:t>which</a:t>
            </a:r>
            <a:r>
              <a:rPr lang="fr-CH" dirty="0"/>
              <a:t> 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30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Thank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for </a:t>
            </a:r>
            <a:r>
              <a:rPr lang="fr-CH" dirty="0" err="1"/>
              <a:t>your</a:t>
            </a:r>
            <a:r>
              <a:rPr lang="fr-CH" dirty="0"/>
              <a:t> time and 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3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10.06.2019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10.06.2019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>
                <a:latin typeface="Lucida Sans" pitchFamily="34" charset="0"/>
                <a:cs typeface="Lucida Sans Unicode" pitchFamily="34" charset="0"/>
              </a:rPr>
              <a:t>Generic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Smartphone Game Controller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Bachelor Thesis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Flückiger Quentin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6B58A703-186A-42F6-A9C2-8F2646E98A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Lucida Sans" pitchFamily="34" charset="0"/>
              </a:rPr>
              <a:t>Goals</a:t>
            </a:r>
          </a:p>
          <a:p>
            <a:pPr eaLnBrk="1" hangingPunct="1"/>
            <a:r>
              <a:rPr lang="en-US" dirty="0">
                <a:latin typeface="Lucida Sans" pitchFamily="34" charset="0"/>
              </a:rPr>
              <a:t>A</a:t>
            </a:r>
          </a:p>
          <a:p>
            <a:pPr eaLnBrk="1" hangingPunct="1"/>
            <a:r>
              <a:rPr lang="en-US" dirty="0">
                <a:latin typeface="Lucida Sans" pitchFamily="34" charset="0"/>
              </a:rPr>
              <a:t>A</a:t>
            </a:r>
          </a:p>
          <a:p>
            <a:pPr eaLnBrk="1" hangingPunct="1"/>
            <a:r>
              <a:rPr lang="en-US" dirty="0">
                <a:latin typeface="Lucida Sans" pitchFamily="34" charset="0"/>
              </a:rPr>
              <a:t>Demo</a:t>
            </a:r>
          </a:p>
          <a:p>
            <a:pPr eaLnBrk="1" hangingPunct="1"/>
            <a:r>
              <a:rPr lang="en-US" dirty="0">
                <a:latin typeface="Lucida Sans" pitchFamily="34" charset="0"/>
              </a:rPr>
              <a:t>Conclusion</a:t>
            </a:r>
          </a:p>
          <a:p>
            <a:pPr eaLnBrk="1" hangingPunct="1"/>
            <a:endParaRPr lang="en-US" dirty="0">
              <a:latin typeface="Lucida Sans" pitchFamily="34" charset="0"/>
            </a:endParaRPr>
          </a:p>
          <a:p>
            <a:pPr eaLnBrk="1" hangingPunct="1"/>
            <a:endParaRPr lang="en-US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Lucida Sans" pitchFamily="34" charset="0"/>
              </a:rPr>
              <a:t>Table of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C99AB-6238-4751-9AED-CDFC005C7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/>
              <a:t>Generic</a:t>
            </a:r>
            <a:r>
              <a:rPr lang="fr-CH" dirty="0"/>
              <a:t> platform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8BC36DB-164B-469A-AA79-2DD459094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07122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C99AB-6238-4751-9AED-CDFC005C7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8BC36DB-164B-469A-AA79-2DD459094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420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C99AB-6238-4751-9AED-CDFC005C7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/>
              <a:t>Problems</a:t>
            </a:r>
            <a:r>
              <a:rPr lang="fr-CH" dirty="0"/>
              <a:t>, </a:t>
            </a:r>
            <a:r>
              <a:rPr lang="fr-CH" dirty="0" err="1"/>
              <a:t>android</a:t>
            </a:r>
            <a:r>
              <a:rPr lang="fr-CH" dirty="0"/>
              <a:t> version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8BC36DB-164B-469A-AA79-2DD459094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191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8BC36DB-164B-469A-AA79-2DD459094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698" y="3159000"/>
            <a:ext cx="5108477" cy="540000"/>
          </a:xfrm>
        </p:spPr>
        <p:txBody>
          <a:bodyPr/>
          <a:lstStyle/>
          <a:p>
            <a:pPr algn="ctr"/>
            <a:r>
              <a:rPr lang="fr-CH" dirty="0"/>
              <a:t>Question(s) ?</a:t>
            </a:r>
          </a:p>
        </p:txBody>
      </p:sp>
    </p:spTree>
    <p:extLst>
      <p:ext uri="{BB962C8B-B14F-4D97-AF65-F5344CB8AC3E}">
        <p14:creationId xmlns:p14="http://schemas.microsoft.com/office/powerpoint/2010/main" val="269432360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a324999b-a562-434c-9e36-ccb21447b8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95d96d0e05fc522efab3992e9c437c0b">
  <xsd:schema xmlns:xsd="http://www.w3.org/2001/XMLSchema" xmlns:xs="http://www.w3.org/2001/XMLSchema" xmlns:p="http://schemas.microsoft.com/office/2006/metadata/properties" xmlns:ns2="a324999b-a562-434c-9e36-ccb21447b81e" xmlns:ns3="2551ef7e-3b29-44d1-a8ad-ef34c26bfc60" targetNamespace="http://schemas.microsoft.com/office/2006/metadata/properties" ma:root="true" ma:fieldsID="684ec3e90215676da2dbe90943c797d9" ns2:_="" ns3:_="">
    <xsd:import namespace="a324999b-a562-434c-9e36-ccb21447b81e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4999b-a562-434c-9e36-ccb21447b81e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324999b-a562-434c-9e36-ccb21447b81e"/>
    <ds:schemaRef ds:uri="2551ef7e-3b29-44d1-a8ad-ef34c26bfc6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C6FB82-A15F-47C0-8C73-E5599F1DA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24999b-a562-434c-9e36-ccb21447b81e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 (1)</Template>
  <TotalTime>537</TotalTime>
  <Words>56</Words>
  <Application>Microsoft Office PowerPoint</Application>
  <PresentationFormat>Personnalisé</PresentationFormat>
  <Paragraphs>21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Generic Smartphone Game Controller</vt:lpstr>
      <vt:lpstr>Table of content</vt:lpstr>
      <vt:lpstr>Goals</vt:lpstr>
      <vt:lpstr>Demo</vt:lpstr>
      <vt:lpstr>Conclusion</vt:lpstr>
      <vt:lpstr>Question(s) ?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Flückiger Quentin</dc:creator>
  <dc:description> </dc:description>
  <cp:lastModifiedBy>Flückiger Quentin</cp:lastModifiedBy>
  <cp:revision>9</cp:revision>
  <cp:lastPrinted>2013-08-23T11:57:04Z</cp:lastPrinted>
  <dcterms:created xsi:type="dcterms:W3CDTF">2019-05-20T20:57:58Z</dcterms:created>
  <dcterms:modified xsi:type="dcterms:W3CDTF">2019-06-10T19:29:14Z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