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0" r:id="rId4"/>
  </p:sldIdLst>
  <p:sldSz cx="5854700" cy="3295650"/>
  <p:notesSz cx="5854700" cy="32956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427"/>
    <a:srgbClr val="64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43"/>
  </p:normalViewPr>
  <p:slideViewPr>
    <p:cSldViewPr>
      <p:cViewPr varScale="1">
        <p:scale>
          <a:sx n="118" d="100"/>
          <a:sy n="118" d="100"/>
        </p:scale>
        <p:origin x="10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93444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1112219"/>
            <a:ext cx="5613341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AA427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83117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647A8C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 userDrawn="1"/>
        </p:nvSpPr>
        <p:spPr>
          <a:xfrm>
            <a:off x="184763" y="5"/>
            <a:ext cx="5497195" cy="2018664"/>
          </a:xfrm>
          <a:custGeom>
            <a:avLst/>
            <a:gdLst/>
            <a:ahLst/>
            <a:cxnLst/>
            <a:rect l="l" t="t" r="r" b="b"/>
            <a:pathLst>
              <a:path w="5497195" h="2018664">
                <a:moveTo>
                  <a:pt x="5496674" y="0"/>
                </a:moveTo>
                <a:lnTo>
                  <a:pt x="0" y="0"/>
                </a:lnTo>
                <a:lnTo>
                  <a:pt x="0" y="2000631"/>
                </a:lnTo>
                <a:lnTo>
                  <a:pt x="281" y="2011034"/>
                </a:lnTo>
                <a:lnTo>
                  <a:pt x="2249" y="2016377"/>
                </a:lnTo>
                <a:lnTo>
                  <a:pt x="7592" y="2018345"/>
                </a:lnTo>
                <a:lnTo>
                  <a:pt x="17995" y="2018626"/>
                </a:lnTo>
                <a:lnTo>
                  <a:pt x="5478665" y="2018626"/>
                </a:lnTo>
                <a:lnTo>
                  <a:pt x="5489076" y="2018345"/>
                </a:lnTo>
                <a:lnTo>
                  <a:pt x="5494423" y="2016377"/>
                </a:lnTo>
                <a:lnTo>
                  <a:pt x="5496392" y="2011034"/>
                </a:lnTo>
                <a:lnTo>
                  <a:pt x="5496674" y="2000631"/>
                </a:lnTo>
                <a:lnTo>
                  <a:pt x="5496674" y="0"/>
                </a:lnTo>
                <a:close/>
              </a:path>
            </a:pathLst>
          </a:custGeom>
          <a:solidFill>
            <a:srgbClr val="FAA4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5"/>
          <p:cNvSpPr/>
          <p:nvPr userDrawn="1"/>
        </p:nvSpPr>
        <p:spPr>
          <a:xfrm>
            <a:off x="128329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 userDrawn="1"/>
        </p:nvSpPr>
        <p:spPr>
          <a:xfrm>
            <a:off x="5624998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2181225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200025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</a:t>
            </a:r>
            <a:r>
              <a:rPr kumimoji="0" lang="de-DE" sz="1800" b="0" i="0" u="none" strike="noStrike" kern="1200" cap="none" spc="0" normalizeH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3365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3271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27150" y="1800225"/>
            <a:ext cx="7620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2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800225"/>
            <a:ext cx="9144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1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4736722" y="16955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CH" sz="1500" b="0" i="0" u="none" strike="noStrike" kern="0" cap="none" spc="0" normalizeH="0" baseline="0" noProof="0" dirty="0">
                <a:ln>
                  <a:noFill/>
                </a:ln>
                <a:solidFill>
                  <a:srgbClr val="647A8C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ti.bfh.ch</a:t>
            </a:r>
            <a:endParaRPr lang="de-CH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253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9266" y="640100"/>
            <a:ext cx="5394851" cy="2300900"/>
          </a:xfrm>
          <a:prstGeom prst="rect">
            <a:avLst/>
          </a:prstGeom>
        </p:spPr>
        <p:txBody>
          <a:bodyPr lIns="0" rIns="0"/>
          <a:lstStyle>
            <a:lvl1pPr marL="130194" indent="-130194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1pPr>
            <a:lvl2pPr marL="356319" indent="-137046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2pPr>
            <a:lvl3pPr marL="548183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3pPr>
            <a:lvl4pPr marL="767456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4pPr>
            <a:lvl5pPr marL="986729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5pPr>
            <a:lvl6pPr>
              <a:defRPr sz="863"/>
            </a:lvl6pPr>
            <a:lvl7pPr>
              <a:defRPr sz="863"/>
            </a:lvl7pPr>
            <a:lvl8pPr>
              <a:defRPr sz="863"/>
            </a:lvl8pPr>
            <a:lvl9pPr>
              <a:defRPr sz="86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19266" y="173000"/>
            <a:ext cx="5394851" cy="259500"/>
          </a:xfrm>
          <a:prstGeom prst="rect">
            <a:avLst/>
          </a:prstGeom>
        </p:spPr>
        <p:txBody>
          <a:bodyPr lIns="0" rIns="0"/>
          <a:lstStyle>
            <a:lvl1pPr algn="l">
              <a:defRPr sz="1439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1288376"/>
          </a:xfrm>
        </p:spPr>
        <p:txBody>
          <a:bodyPr/>
          <a:lstStyle/>
          <a:p>
            <a:r>
              <a:rPr lang="de-CH" dirty="0"/>
              <a:t>Web Simulation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Thymio</a:t>
            </a:r>
            <a:r>
              <a:rPr lang="de-CH" dirty="0"/>
              <a:t> Robot</a:t>
            </a:r>
            <a:br>
              <a:rPr lang="de-CH" dirty="0"/>
            </a:br>
            <a:br>
              <a:rPr lang="de-CH" dirty="0"/>
            </a:br>
            <a:br>
              <a:rPr lang="de-CH" sz="1400" dirty="0"/>
            </a:br>
            <a:r>
              <a:rPr lang="de-CH" sz="1400" dirty="0"/>
              <a:t>Quentin Flückiger</a:t>
            </a:r>
            <a:br>
              <a:rPr lang="de-CH" sz="1400" dirty="0"/>
            </a:br>
            <a:r>
              <a:rPr lang="de-CH" sz="1400" dirty="0"/>
              <a:t>Fall 2019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67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94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pic>
        <p:nvPicPr>
          <p:cNvPr id="5" name="bensound-jazzyfrenchy">
            <a:hlinkClick r:id="" action="ppaction://media"/>
            <a:extLst>
              <a:ext uri="{FF2B5EF4-FFF2-40B4-BE49-F238E27FC236}">
                <a16:creationId xmlns:a16="http://schemas.microsoft.com/office/drawing/2014/main" id="{1676E276-DED1-4A13-8E39-8AF99B26FB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2550" y="13430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522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3"/>
    </mc:Choice>
    <mc:Fallback xmlns="">
      <p:transition spd="slow" advTm="35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83453874-D254-4F6E-93A9-71B8BF5E7E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9" r="31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Quentin Flückiger</a:t>
            </a:r>
          </a:p>
        </p:txBody>
      </p:sp>
    </p:spTree>
    <p:extLst>
      <p:ext uri="{BB962C8B-B14F-4D97-AF65-F5344CB8AC3E}">
        <p14:creationId xmlns:p14="http://schemas.microsoft.com/office/powerpoint/2010/main" val="2351589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ct val="111100"/>
          </a:lnSpc>
          <a:defRPr kern="0" spc="-10" dirty="0" smtClean="0">
            <a:latin typeface="Lucida Sans" panose="020B0602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8</Words>
  <Application>Microsoft Office PowerPoint</Application>
  <PresentationFormat>Personnalisé</PresentationFormat>
  <Paragraphs>2</Paragraphs>
  <Slides>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MS PGothic</vt:lpstr>
      <vt:lpstr>Calibri</vt:lpstr>
      <vt:lpstr>Lucida Grande</vt:lpstr>
      <vt:lpstr>Lucida Sans</vt:lpstr>
      <vt:lpstr>Tahoma</vt:lpstr>
      <vt:lpstr>Office Theme</vt:lpstr>
      <vt:lpstr>Web Simulation of a Thymio Robot   Quentin Flückiger Fall 2019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 Informationen zum Master of Science in Pflege auf  gesundheit.bfh.ch/master</dc:title>
  <dc:creator>Gyger Nathan</dc:creator>
  <cp:lastModifiedBy>Quentin Flückiger</cp:lastModifiedBy>
  <cp:revision>33</cp:revision>
  <dcterms:created xsi:type="dcterms:W3CDTF">2017-02-14T08:08:55Z</dcterms:created>
  <dcterms:modified xsi:type="dcterms:W3CDTF">2020-01-14T16:09:44Z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Adobe InDesign CC 2014 (Windows)</vt:lpwstr>
  </property>
  <property fmtid="{D5CDD505-2E9C-101B-9397-08002B2CF9AE}" pid="4" name="LastSaved">
    <vt:filetime>2017-02-14T00:00:00Z</vt:filetime>
  </property>
</Properties>
</file>