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36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87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05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6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404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86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15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2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96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88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82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94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68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7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456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55924-3156-483C-BFDF-A01B5FDC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Phainiks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945783-3908-4488-BAAD-0C4BDEB58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Milestone 1 : Présentation du noyau système</a:t>
            </a:r>
          </a:p>
        </p:txBody>
      </p:sp>
    </p:spTree>
    <p:extLst>
      <p:ext uri="{BB962C8B-B14F-4D97-AF65-F5344CB8AC3E}">
        <p14:creationId xmlns:p14="http://schemas.microsoft.com/office/powerpoint/2010/main" val="95626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1725B-46F3-4141-82BD-60F7ABF4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Déroulé de 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1B0A3-C419-49B5-8447-613E8708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I) fiche d’identité</a:t>
            </a:r>
          </a:p>
          <a:p>
            <a:pPr lvl="1"/>
            <a:r>
              <a:rPr lang="fr-FR" dirty="0"/>
              <a:t>1) Tempo</a:t>
            </a:r>
          </a:p>
          <a:p>
            <a:pPr lvl="1"/>
            <a:r>
              <a:rPr lang="fr-FR" dirty="0"/>
              <a:t>2) Intentions</a:t>
            </a:r>
          </a:p>
          <a:p>
            <a:pPr lvl="1"/>
            <a:r>
              <a:rPr lang="fr-FR" dirty="0"/>
              <a:t>3) Références</a:t>
            </a:r>
          </a:p>
          <a:p>
            <a:r>
              <a:rPr lang="fr-FR" dirty="0"/>
              <a:t>II) noyau system</a:t>
            </a:r>
          </a:p>
          <a:p>
            <a:pPr lvl="1"/>
            <a:r>
              <a:rPr lang="fr-FR" dirty="0"/>
              <a:t>1)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</a:t>
            </a:r>
            <a:endParaRPr lang="fr-FR" dirty="0"/>
          </a:p>
          <a:p>
            <a:pPr lvl="1"/>
            <a:r>
              <a:rPr lang="fr-FR" dirty="0"/>
              <a:t>2) 3C</a:t>
            </a:r>
          </a:p>
          <a:p>
            <a:r>
              <a:rPr lang="fr-FR" dirty="0"/>
              <a:t>III) </a:t>
            </a:r>
            <a:r>
              <a:rPr lang="fr-FR" dirty="0" err="1"/>
              <a:t>bottom</a:t>
            </a:r>
            <a:r>
              <a:rPr lang="fr-FR" dirty="0"/>
              <a:t> up</a:t>
            </a:r>
          </a:p>
          <a:p>
            <a:pPr lvl="1"/>
            <a:r>
              <a:rPr lang="fr-FR" dirty="0"/>
              <a:t>1) Diagramme de </a:t>
            </a:r>
            <a:r>
              <a:rPr lang="fr-FR" dirty="0" err="1"/>
              <a:t>Ventrice</a:t>
            </a:r>
            <a:endParaRPr lang="fr-FR" dirty="0"/>
          </a:p>
          <a:p>
            <a:pPr lvl="1"/>
            <a:r>
              <a:rPr lang="fr-FR" dirty="0"/>
              <a:t>2) Perspective d’avenir/avancement projet</a:t>
            </a:r>
          </a:p>
        </p:txBody>
      </p:sp>
    </p:spTree>
    <p:extLst>
      <p:ext uri="{BB962C8B-B14F-4D97-AF65-F5344CB8AC3E}">
        <p14:creationId xmlns:p14="http://schemas.microsoft.com/office/powerpoint/2010/main" val="14399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4AF26B-611D-4D27-864F-75280AAD0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Répétition </a:t>
            </a:r>
          </a:p>
          <a:p>
            <a:endParaRPr lang="fr-FR" dirty="0"/>
          </a:p>
          <a:p>
            <a:r>
              <a:rPr lang="fr-FR" dirty="0"/>
              <a:t>Variation</a:t>
            </a:r>
          </a:p>
          <a:p>
            <a:endParaRPr lang="fr-FR" dirty="0"/>
          </a:p>
          <a:p>
            <a:r>
              <a:rPr lang="fr-FR" dirty="0"/>
              <a:t>Evolution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41EAE7-FA46-4FD3-B4E7-D7D4E6598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Mémoriser</a:t>
            </a:r>
          </a:p>
          <a:p>
            <a:endParaRPr lang="fr-FR" dirty="0"/>
          </a:p>
          <a:p>
            <a:r>
              <a:rPr lang="fr-FR" dirty="0"/>
              <a:t>Apprendre</a:t>
            </a:r>
          </a:p>
          <a:p>
            <a:endParaRPr lang="fr-FR" dirty="0"/>
          </a:p>
          <a:p>
            <a:r>
              <a:rPr lang="fr-FR" dirty="0"/>
              <a:t>S’adapter</a:t>
            </a:r>
          </a:p>
        </p:txBody>
      </p:sp>
    </p:spTree>
    <p:extLst>
      <p:ext uri="{BB962C8B-B14F-4D97-AF65-F5344CB8AC3E}">
        <p14:creationId xmlns:p14="http://schemas.microsoft.com/office/powerpoint/2010/main" val="199908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Intentions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72399-789B-4429-983B-25A477EC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Des éléments dans un temps imparti et des boucles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exploration et réflexion</a:t>
            </a:r>
            <a:endParaRPr lang="fr-FR" dirty="0"/>
          </a:p>
          <a:p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Des rythmes qui évoluent au fur et à mesure du niveau 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apprendre et s’adapter</a:t>
            </a:r>
            <a:endParaRPr lang="fr-FR" dirty="0"/>
          </a:p>
          <a:p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Des éléments indépendant des boucles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nouveaux angles de réflexion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13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La boucle 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3716B2-8C0D-4BE3-8AA6-BFB20D78D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30" name="Picture 6" descr="https://cdn2.unrealengine.com/Diesel%2Fproductv2%2Fminit%2Fhome%2FEGS_DEVOLVER_MINIT_N1_newsfeed_primary-2560x1440-318e6762d0f76b27a07b86271b432bbee92fef2b.jpg">
            <a:extLst>
              <a:ext uri="{FF2B5EF4-FFF2-40B4-BE49-F238E27FC236}">
                <a16:creationId xmlns:a16="http://schemas.microsoft.com/office/drawing/2014/main" id="{100D78ED-98CC-43BB-8808-D68532880F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0150" y="2830195"/>
            <a:ext cx="4310149" cy="24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1.epicgames.com/salesEvent/salesEvent/EGS_DEATHLOOP_ArkaneStudios_S1_2560x1440-bf6d342edbd2411ccf24e326852fca93">
            <a:extLst>
              <a:ext uri="{FF2B5EF4-FFF2-40B4-BE49-F238E27FC236}">
                <a16:creationId xmlns:a16="http://schemas.microsoft.com/office/drawing/2014/main" id="{2FF4D097-C78A-4F45-AF52-186F4DB3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8"/>
            <a:ext cx="5181600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B0E6AC-F0C7-46FD-83DA-F1FCEFC46EAC}"/>
              </a:ext>
            </a:extLst>
          </p:cNvPr>
          <p:cNvSpPr txBox="1"/>
          <p:nvPr/>
        </p:nvSpPr>
        <p:spPr>
          <a:xfrm>
            <a:off x="767177" y="5424279"/>
            <a:ext cx="525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Deathloop</a:t>
            </a:r>
            <a:r>
              <a:rPr lang="fr-FR" sz="1400" dirty="0"/>
              <a:t>, de Arkane Studios, édité par Bethesda Software, 2021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F5FAF9-ADAB-4180-8569-6C683968C942}"/>
              </a:ext>
            </a:extLst>
          </p:cNvPr>
          <p:cNvSpPr txBox="1"/>
          <p:nvPr/>
        </p:nvSpPr>
        <p:spPr>
          <a:xfrm>
            <a:off x="6019800" y="542427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Minit</a:t>
            </a:r>
            <a:r>
              <a:rPr lang="fr-FR" sz="1400" dirty="0"/>
              <a:t>, de JW, Kitty, </a:t>
            </a:r>
            <a:r>
              <a:rPr lang="fr-FR" sz="1400" dirty="0" err="1"/>
              <a:t>Jukio</a:t>
            </a:r>
            <a:r>
              <a:rPr lang="fr-FR" sz="1400" dirty="0"/>
              <a:t>, Dom, édité par </a:t>
            </a:r>
            <a:r>
              <a:rPr lang="fr-FR" sz="1400" dirty="0" err="1"/>
              <a:t>Devolver</a:t>
            </a:r>
            <a:r>
              <a:rPr lang="fr-FR" sz="1400" dirty="0"/>
              <a:t> Digital, 2018</a:t>
            </a:r>
          </a:p>
        </p:txBody>
      </p:sp>
    </p:spTree>
    <p:extLst>
      <p:ext uri="{BB962C8B-B14F-4D97-AF65-F5344CB8AC3E}">
        <p14:creationId xmlns:p14="http://schemas.microsoft.com/office/powerpoint/2010/main" val="10610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Le déplacement  </a:t>
            </a:r>
          </a:p>
        </p:txBody>
      </p:sp>
      <p:pic>
        <p:nvPicPr>
          <p:cNvPr id="2052" name="Picture 4" descr="https://assets.nintendo.com/image/upload/ar_16:9,b_auto,c_pad,dpr_3.0,f_auto,q_auto,w_500/b_rgb:ffffff/v1/ncom/fr_CA/games/switch/s/superhot-switch/hero">
            <a:extLst>
              <a:ext uri="{FF2B5EF4-FFF2-40B4-BE49-F238E27FC236}">
                <a16:creationId xmlns:a16="http://schemas.microsoft.com/office/drawing/2014/main" id="{DE89C4A3-28D5-49D5-826D-3BB3CFC66B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150" y="2583125"/>
            <a:ext cx="5184775" cy="291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pdvg.it/wp-content/uploads/2020/03/Pok%C3%A9mon-Mystery-Dungeon_copertina.jpg">
            <a:extLst>
              <a:ext uri="{FF2B5EF4-FFF2-40B4-BE49-F238E27FC236}">
                <a16:creationId xmlns:a16="http://schemas.microsoft.com/office/drawing/2014/main" id="{EE29FD53-4C02-450F-850C-BF3B62CE77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8072" y="2828117"/>
            <a:ext cx="4314305" cy="24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343ACA2-BC15-43E9-9F2A-33596E917F05}"/>
              </a:ext>
            </a:extLst>
          </p:cNvPr>
          <p:cNvSpPr txBox="1"/>
          <p:nvPr/>
        </p:nvSpPr>
        <p:spPr>
          <a:xfrm>
            <a:off x="767178" y="5458619"/>
            <a:ext cx="490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SUPERHOT</a:t>
            </a:r>
            <a:r>
              <a:rPr lang="fr-FR" sz="1400" dirty="0"/>
              <a:t>, de </a:t>
            </a:r>
            <a:r>
              <a:rPr lang="fr-FR" sz="1400" dirty="0" err="1"/>
              <a:t>SUPERHOt</a:t>
            </a:r>
            <a:r>
              <a:rPr lang="fr-FR" sz="1400" dirty="0"/>
              <a:t> TEAM, 2016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AC0354-8E4A-4075-B2F9-A8B0548FBFE0}"/>
              </a:ext>
            </a:extLst>
          </p:cNvPr>
          <p:cNvSpPr txBox="1"/>
          <p:nvPr/>
        </p:nvSpPr>
        <p:spPr>
          <a:xfrm>
            <a:off x="6090822" y="5431986"/>
            <a:ext cx="526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Pokémon </a:t>
            </a:r>
            <a:r>
              <a:rPr lang="fr-FR" sz="1400" i="1" dirty="0" err="1"/>
              <a:t>Mystery</a:t>
            </a:r>
            <a:r>
              <a:rPr lang="fr-FR" sz="1400" i="1" dirty="0"/>
              <a:t> Dungeon Rescue Team DX</a:t>
            </a:r>
            <a:r>
              <a:rPr lang="fr-FR" sz="1400" dirty="0"/>
              <a:t>, de Spike </a:t>
            </a:r>
            <a:r>
              <a:rPr lang="fr-FR" sz="1400" dirty="0" err="1"/>
              <a:t>Chunsoft</a:t>
            </a:r>
            <a:r>
              <a:rPr lang="fr-FR" sz="1400" dirty="0"/>
              <a:t>, édité par The Pokémon </a:t>
            </a:r>
            <a:r>
              <a:rPr lang="fr-FR" sz="1400" dirty="0" err="1"/>
              <a:t>Company</a:t>
            </a:r>
            <a:r>
              <a:rPr lang="fr-FR" sz="14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10405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Terrain évolutif </a:t>
            </a:r>
          </a:p>
        </p:txBody>
      </p:sp>
      <p:pic>
        <p:nvPicPr>
          <p:cNvPr id="3078" name="Picture 6" descr="https://www.nintendo-difference.com/wp-content/uploads/2021/11/002-4.jpg">
            <a:extLst>
              <a:ext uri="{FF2B5EF4-FFF2-40B4-BE49-F238E27FC236}">
                <a16:creationId xmlns:a16="http://schemas.microsoft.com/office/drawing/2014/main" id="{FF4B3BB8-20BD-48FF-A345-8E9C6EEC05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2306" y="2826038"/>
            <a:ext cx="4318462" cy="24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akamai.steamstatic.com/steam/apps/1276790/capsule_616x353.jpg?t=1637186196">
            <a:extLst>
              <a:ext uri="{FF2B5EF4-FFF2-40B4-BE49-F238E27FC236}">
                <a16:creationId xmlns:a16="http://schemas.microsoft.com/office/drawing/2014/main" id="{8B987F12-831A-439E-9B9C-49925DC581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075" y="2553473"/>
            <a:ext cx="5194300" cy="297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292441-3F9F-4A56-8630-008E95063494}"/>
              </a:ext>
            </a:extLst>
          </p:cNvPr>
          <p:cNvSpPr txBox="1"/>
          <p:nvPr/>
        </p:nvSpPr>
        <p:spPr>
          <a:xfrm>
            <a:off x="767179" y="5458619"/>
            <a:ext cx="507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Baba </a:t>
            </a:r>
            <a:r>
              <a:rPr lang="fr-FR" sz="1400" i="1" dirty="0" err="1"/>
              <a:t>is</a:t>
            </a:r>
            <a:r>
              <a:rPr lang="fr-FR" sz="1400" i="1" dirty="0"/>
              <a:t> You</a:t>
            </a:r>
            <a:r>
              <a:rPr lang="fr-FR" sz="1400" dirty="0"/>
              <a:t>, de </a:t>
            </a:r>
            <a:r>
              <a:rPr lang="fr-FR" sz="1400" dirty="0" err="1"/>
              <a:t>Hempuli</a:t>
            </a:r>
            <a:r>
              <a:rPr lang="fr-FR" sz="1400" dirty="0"/>
              <a:t> Oy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CF2C25-DCD9-4E30-B3BC-8B42D9CE6246}"/>
              </a:ext>
            </a:extLst>
          </p:cNvPr>
          <p:cNvSpPr txBox="1"/>
          <p:nvPr/>
        </p:nvSpPr>
        <p:spPr>
          <a:xfrm>
            <a:off x="6090821" y="5437854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Ruined</a:t>
            </a:r>
            <a:r>
              <a:rPr lang="fr-FR" sz="1400" i="1" dirty="0"/>
              <a:t> King : A League of Legends Story</a:t>
            </a:r>
            <a:r>
              <a:rPr lang="fr-FR" sz="1400" dirty="0"/>
              <a:t>, de </a:t>
            </a:r>
            <a:r>
              <a:rPr lang="fr-FR" sz="1400" dirty="0" err="1"/>
              <a:t>Airship</a:t>
            </a:r>
            <a:r>
              <a:rPr lang="fr-FR" sz="1400" dirty="0"/>
              <a:t> Syndicate, édité par </a:t>
            </a:r>
            <a:r>
              <a:rPr lang="fr-FR" sz="1400" dirty="0" err="1"/>
              <a:t>Riot</a:t>
            </a:r>
            <a:r>
              <a:rPr lang="fr-FR" sz="1400" dirty="0"/>
              <a:t> Forge</a:t>
            </a:r>
          </a:p>
        </p:txBody>
      </p:sp>
    </p:spTree>
    <p:extLst>
      <p:ext uri="{BB962C8B-B14F-4D97-AF65-F5344CB8AC3E}">
        <p14:creationId xmlns:p14="http://schemas.microsoft.com/office/powerpoint/2010/main" val="51761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A4BDF-9C69-4AFB-AC72-800DC19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</a:t>
            </a:r>
            <a:r>
              <a:rPr lang="fr-FR" dirty="0" err="1"/>
              <a:t>Ventrice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E3B1450-1310-499D-A510-95A29732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1" y="1690688"/>
            <a:ext cx="90481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41AA3-265C-49A6-995B-7060E3AE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d’avenir/avancement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8A4AA-F3A5-4C52-B220-969A86683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Puzzle Game 3D</a:t>
            </a:r>
          </a:p>
          <a:p>
            <a:endParaRPr lang="fr-FR" dirty="0"/>
          </a:p>
          <a:p>
            <a:r>
              <a:rPr lang="fr-FR" dirty="0"/>
              <a:t>Travail de Level Design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RGD et recherche d’ingrédient</a:t>
            </a:r>
          </a:p>
          <a:p>
            <a:endParaRPr lang="fr-FR" dirty="0"/>
          </a:p>
          <a:p>
            <a:r>
              <a:rPr lang="fr-FR" dirty="0"/>
              <a:t>Level Editor et Outils dans </a:t>
            </a:r>
            <a:r>
              <a:rPr lang="fr-FR" dirty="0" err="1"/>
              <a:t>Unity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694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0</TotalTime>
  <Words>212</Words>
  <Application>Microsoft Office PowerPoint</Application>
  <PresentationFormat>Grand écran</PresentationFormat>
  <Paragraphs>58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Concis</vt:lpstr>
      <vt:lpstr>Phainiks</vt:lpstr>
      <vt:lpstr>Déroulé de présentation </vt:lpstr>
      <vt:lpstr>Tempo</vt:lpstr>
      <vt:lpstr>Intentions </vt:lpstr>
      <vt:lpstr>Références – La boucle  </vt:lpstr>
      <vt:lpstr>Références – Le déplacement  </vt:lpstr>
      <vt:lpstr>Références – Terrain évolutif </vt:lpstr>
      <vt:lpstr>Diagramme de Ventrice</vt:lpstr>
      <vt:lpstr>Perspective d’avenir/avancement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Oiseau qui fait brrrr</dc:title>
  <dc:creator>Thomas VO</dc:creator>
  <cp:lastModifiedBy>Quentin GAUTIER</cp:lastModifiedBy>
  <cp:revision>22</cp:revision>
  <dcterms:created xsi:type="dcterms:W3CDTF">2022-02-19T09:48:07Z</dcterms:created>
  <dcterms:modified xsi:type="dcterms:W3CDTF">2022-02-27T20:57:01Z</dcterms:modified>
</cp:coreProperties>
</file>