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AB18E-75A3-47A4-BB6A-9E9ABCB3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A1BB07-601D-43F1-BE23-5C2D2A830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0FE9C4-0E49-463B-B588-7CB52010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BE487-51CA-4865-A36B-ABD30946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015EF-5E31-4F33-8253-94A50BB2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B0BBC-A68D-44ED-B1A5-0B4ADE0B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3D32F8-F95B-4409-806A-08D165B7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62863-49DF-4C37-BEA0-EE365F5F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D223B-937A-4F37-B09F-9BFC8204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1F803-4218-4FD4-9E1F-415C9D8B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28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917E20-8D81-4C80-87C6-99F47419B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A721E4-C2C3-4E9E-A721-82C63DF2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51EE7-07AE-49AC-9EF1-CDFC239C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5C8FE7-FB18-4952-8B15-801FEC47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645E3-63CC-40DE-BD89-C8F81514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60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66303-8A69-47DF-997F-404DAA18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D867D-18E1-4E50-AB52-88948C1A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CF907-A744-4EBE-BC33-72BE8D3F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82941-DB6C-47EE-A263-DCE89316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B71E1-1159-41ED-AAB2-E70A044B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7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88F09-8E32-4FFA-ADCF-D2C8B096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2FA166-1020-45F6-AD15-72179218C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3A9D26-7D54-4D3D-AB86-D5937B7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E3EE74-5FDC-426E-B29C-BEB91D0D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B54E0-2609-4DC5-9661-C483B357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74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880D3-049B-4EDD-BC06-1B976D0C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FDDD4F-EC55-4A3B-9794-A5651566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8416BD-1C40-4DE2-921B-FDAEFA2ED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494F65-9D55-4851-93FF-2B5EB34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92819-F46C-47FD-8F6F-A967EAC0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DA9030-B821-4D76-AB15-5277DBCB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2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BC351-1EF5-4DE0-9173-6059FF29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90BCB5-86AE-4E01-A009-2674F7F0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456FB6-6C2E-45A9-9C9F-5806B3F2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137A6A-5150-4019-B8BE-5601CC8F6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8C9FE9-D326-4BA9-8E7D-15B9353BB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FEA96B-D776-42F5-926F-90A1D501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944352-F503-4625-9B68-B9161924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27FDDB-46DF-466E-9DB4-39E6009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B39F1-19A1-48A4-AB06-080219BD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9C3E5F-1D05-45AC-BC52-F743AA0C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2AFF20-E564-41D5-92BF-1032FA99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3B3DB6-8B71-461C-A33D-C9DC344F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29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05890F-679E-41A3-824C-8732E81D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0F7915-FDA2-458D-B862-365E932C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CAAA9-A462-4E85-BF7D-C1C19631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2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596CC-F72E-4CF5-8D65-AA81A801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855FE-EA74-48F4-8A82-A0796A42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9F50E8-D700-4F01-9543-082A0560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7B2CC-A9F0-481B-B812-4625212A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E5BFBF-89A6-43E9-8060-E36F31C1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48660E-BB48-441F-874D-D079A238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1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DB441-1C3B-4B15-BD99-A87734E1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6AC1E2-2285-49B8-A605-FB433E349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CB36B1-3A03-41FD-8ED2-BA690FBF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D15409-490F-470C-87AE-A15E0C0E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A48E84-CB93-4564-8D8F-C120EA36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6135B2-50C2-438E-9BD8-E90D8734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9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C398FC-5BBC-4AB5-BF45-03F66354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C3558C-7217-4B9D-8D6B-CC06674E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8E9061-D7CA-40AD-BC4F-44B656EB8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6694-1F96-423A-A5EB-314EA8B7A226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0DE79-F7D0-4361-800E-8DD2604D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178E9C-0892-4794-A92A-5F6EF26C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90B1-8D48-4A07-8783-946EA96C72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43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583C2-8310-47ED-A7D7-D104E88ED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Level</a:t>
            </a:r>
            <a:r>
              <a:rPr lang="fr-FR" dirty="0"/>
              <a:t> design - ingrédients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0C183-DC12-4FF7-8E80-AF897DB34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71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B4CF5-8596-4EA4-90F0-CF6A7141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B3EA7-62BA-44D8-8AAB-286B427A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pont permet de construire en hauteur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489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432BE-6CC4-47BA-98B7-033CE894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Key et </a:t>
            </a:r>
            <a:r>
              <a:rPr lang="fr-FR" dirty="0" err="1"/>
              <a:t>door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B4BEE-D4FD-4505-B80D-73FC09DD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ouvrir une </a:t>
            </a:r>
            <a:r>
              <a:rPr lang="fr-FR" dirty="0" err="1"/>
              <a:t>door</a:t>
            </a:r>
            <a:r>
              <a:rPr lang="fr-FR" dirty="0"/>
              <a:t>, le joueur a besoin d’une key</a:t>
            </a:r>
          </a:p>
          <a:p>
            <a:r>
              <a:rPr lang="fr-FR" dirty="0"/>
              <a:t>Le joueur peut ramasser une key lorsqu’il marche sur une case sur laquelle il y a une key</a:t>
            </a:r>
          </a:p>
          <a:p>
            <a:r>
              <a:rPr lang="fr-FR" dirty="0"/>
              <a:t>Pour ouvrir une porte, le joueur doit se rendre sur une des cases adjacente a la porte, elle s’ouvrira seule</a:t>
            </a:r>
          </a:p>
          <a:p>
            <a:r>
              <a:rPr lang="fr-FR" dirty="0"/>
              <a:t>Lorsque le </a:t>
            </a:r>
            <a:r>
              <a:rPr lang="fr-FR" dirty="0" err="1"/>
              <a:t>player</a:t>
            </a:r>
            <a:r>
              <a:rPr lang="fr-FR" dirty="0"/>
              <a:t> récupère une key et qu’il reboot, il garde la key dans son inventaire</a:t>
            </a:r>
          </a:p>
          <a:p>
            <a:r>
              <a:rPr lang="fr-FR" dirty="0"/>
              <a:t>Il peut y avoir plusieurs portes et plusieurs key dans le </a:t>
            </a:r>
            <a:r>
              <a:rPr lang="fr-FR" dirty="0" err="1"/>
              <a:t>meme</a:t>
            </a:r>
            <a:r>
              <a:rPr lang="fr-FR" dirty="0"/>
              <a:t> niveau, chaque key ouvre la porte qui lui est associé.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69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45807-50AE-4409-AA6C-904FBA01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téléporteur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4D61D-188C-40E8-821D-8CFF8324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se déplacer d’un point a vers un oint B</a:t>
            </a:r>
          </a:p>
          <a:p>
            <a:r>
              <a:rPr lang="fr-FR" dirty="0"/>
              <a:t>Le déplacement du point b vers le point a est possible (?)</a:t>
            </a:r>
          </a:p>
          <a:p>
            <a:r>
              <a:rPr lang="fr-FR" dirty="0"/>
              <a:t>Fait disparaitre le </a:t>
            </a:r>
            <a:r>
              <a:rPr lang="fr-FR" dirty="0" err="1"/>
              <a:t>player</a:t>
            </a:r>
            <a:r>
              <a:rPr lang="fr-FR" dirty="0"/>
              <a:t> au point de départ et le fait apparaitre au point d’arrivé</a:t>
            </a:r>
          </a:p>
          <a:p>
            <a:r>
              <a:rPr lang="fr-FR" dirty="0"/>
              <a:t>Peut importe la distance de voyage, une seule action sera consommée</a:t>
            </a:r>
          </a:p>
          <a:p>
            <a:r>
              <a:rPr lang="fr-FR" dirty="0"/>
              <a:t>Pour activer un téléporteur le </a:t>
            </a:r>
            <a:r>
              <a:rPr lang="fr-FR" dirty="0" err="1"/>
              <a:t>player</a:t>
            </a:r>
            <a:r>
              <a:rPr lang="fr-FR" dirty="0"/>
              <a:t> a juste besoin de se rendre sur une case de téléporteur</a:t>
            </a:r>
          </a:p>
        </p:txBody>
      </p:sp>
    </p:spTree>
    <p:extLst>
      <p:ext uri="{BB962C8B-B14F-4D97-AF65-F5344CB8AC3E}">
        <p14:creationId xmlns:p14="http://schemas.microsoft.com/office/powerpoint/2010/main" val="40345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31892-D411-4FB2-ADE9-8DE9362F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Laser et miroir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1ADE01-2738-4DF9-925F-AD968B19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produit un laser</a:t>
            </a:r>
          </a:p>
          <a:p>
            <a:r>
              <a:rPr lang="fr-FR" dirty="0"/>
              <a:t>Dans le niveau, il y a des blocs « miroirs » qui peuvent dévier le laser</a:t>
            </a:r>
          </a:p>
          <a:p>
            <a:r>
              <a:rPr lang="fr-FR" dirty="0"/>
              <a:t>Marcher sur une des cases adjacente du bloc miroir permet le </a:t>
            </a:r>
            <a:r>
              <a:rPr lang="fr-FR" dirty="0" err="1"/>
              <a:t>le</a:t>
            </a:r>
            <a:r>
              <a:rPr lang="fr-FR" dirty="0"/>
              <a:t> faire </a:t>
            </a:r>
            <a:r>
              <a:rPr lang="fr-FR" dirty="0" err="1"/>
              <a:t>rotate</a:t>
            </a:r>
            <a:r>
              <a:rPr lang="fr-FR" dirty="0"/>
              <a:t> vers la case sur laquelle le joueur a marché</a:t>
            </a:r>
          </a:p>
          <a:p>
            <a:r>
              <a:rPr lang="fr-FR" dirty="0"/>
              <a:t>Orienter le laser vers une cible afin d’ouvrir des portes, de générer un pont ou bien de détruire des éléments</a:t>
            </a:r>
          </a:p>
        </p:txBody>
      </p:sp>
    </p:spTree>
    <p:extLst>
      <p:ext uri="{BB962C8B-B14F-4D97-AF65-F5344CB8AC3E}">
        <p14:creationId xmlns:p14="http://schemas.microsoft.com/office/powerpoint/2010/main" val="73799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4E32E-56B0-43AF-ABF9-5EDCAB35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</a:t>
            </a:r>
            <a:r>
              <a:rPr lang="fr-FR" dirty="0" err="1"/>
              <a:t>pouçable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61BA0-5550-43DF-9762-99F2248D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qui peut </a:t>
            </a:r>
            <a:r>
              <a:rPr lang="fr-FR" dirty="0" err="1"/>
              <a:t>etre</a:t>
            </a:r>
            <a:r>
              <a:rPr lang="fr-FR" dirty="0"/>
              <a:t> poussé</a:t>
            </a:r>
          </a:p>
          <a:p>
            <a:r>
              <a:rPr lang="fr-FR" dirty="0"/>
              <a:t>Pour pousser le bloc, le joueur soit aller sur une des cases adjacente au bloc, le bloc avancera de 1 case dans la direction opposée a la position du joueur</a:t>
            </a:r>
          </a:p>
          <a:p>
            <a:r>
              <a:rPr lang="fr-FR" dirty="0"/>
              <a:t>Ce bloc est un bloc solide, il bloque le laser</a:t>
            </a:r>
          </a:p>
          <a:p>
            <a:r>
              <a:rPr lang="fr-FR" dirty="0"/>
              <a:t>Le joueur peut s’en servir pour boucher un trou ou pour se dégager une voie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107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313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Level design - ingrédients</vt:lpstr>
      <vt:lpstr>Le pont</vt:lpstr>
      <vt:lpstr>Key et door</vt:lpstr>
      <vt:lpstr>téléporteur</vt:lpstr>
      <vt:lpstr>Laser et miroir</vt:lpstr>
      <vt:lpstr>Bloc pouçable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design - ingrédients</dc:title>
  <dc:creator>Thomas VO</dc:creator>
  <cp:lastModifiedBy>Thomas VO</cp:lastModifiedBy>
  <cp:revision>5</cp:revision>
  <dcterms:created xsi:type="dcterms:W3CDTF">2022-02-21T09:53:44Z</dcterms:created>
  <dcterms:modified xsi:type="dcterms:W3CDTF">2022-02-21T10:57:45Z</dcterms:modified>
</cp:coreProperties>
</file>