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Phainiks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Bottom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559862"/>
            <a:ext cx="10515600" cy="1325563"/>
          </a:xfrm>
        </p:spPr>
        <p:txBody>
          <a:bodyPr/>
          <a:lstStyle/>
          <a:p>
            <a:r>
              <a:rPr lang="fr-FR" dirty="0"/>
              <a:t>Intentions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CBAF0F4-D1CA-48BE-9BB2-94F5FA5DF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2" y="2272668"/>
            <a:ext cx="4774035" cy="37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99F2C92-F2BA-4BEB-93AE-A3FBBA2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69" y="2272668"/>
            <a:ext cx="4634741" cy="37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6E9B24-D9F4-47A2-835B-D65D73CBF3D0}"/>
              </a:ext>
            </a:extLst>
          </p:cNvPr>
          <p:cNvSpPr/>
          <p:nvPr/>
        </p:nvSpPr>
        <p:spPr>
          <a:xfrm>
            <a:off x="721453" y="2388765"/>
            <a:ext cx="1107347" cy="10402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537"/>
            <a:ext cx="5181600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6631"/>
            <a:ext cx="5181600" cy="2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Un puzzle </a:t>
            </a:r>
            <a:r>
              <a:rPr lang="fr-FR" dirty="0" err="1"/>
              <a:t>game</a:t>
            </a:r>
            <a:r>
              <a:rPr lang="fr-FR" dirty="0"/>
              <a:t> en 3D dans lequel le joueur contrôle un avatar et parcourt des tableaux quadrillés. la topologie des tableaux évolue en fonction des mouvements du joueurs, ceux-ci étant décomptés. Lorsque le joueur consomme tous ses déplacements, les éléments du monde et son avatar sont renvoyé à leur position d'origine. le joueur doit explorer l'environnement et comprendre son rythme afin de résoudre le puzzle de chaque tableau. </a:t>
            </a:r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231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univers architecture</cp:lastModifiedBy>
  <cp:revision>17</cp:revision>
  <dcterms:created xsi:type="dcterms:W3CDTF">2022-02-19T09:48:07Z</dcterms:created>
  <dcterms:modified xsi:type="dcterms:W3CDTF">2022-02-27T18:18:12Z</dcterms:modified>
</cp:coreProperties>
</file>