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CECD-6C64-49BA-A0C6-09229D65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A55E4-8AA6-4634-B3E8-B5367319F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28E8D-7F30-4E2E-A457-56F0DF6E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ADCCA-14A6-46B8-9608-0586E3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F12CE3-2339-4B02-B6B7-7A331D07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85CE7-2FB3-43AE-ADA5-26894D0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FFA24-5343-47F2-8CEA-15E7E27F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0C054-50F6-46C2-8691-62B6312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21FDA-C19B-4BAE-A1F2-70B65932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FE6B3-FD96-4966-BD46-718D597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AC028E-DBB3-4F38-BD33-B90D71301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1F7887-E4AA-40F9-830B-7D468538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7B0EC-0BF7-4434-B22C-DD5B11F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D345F2-BA7F-4311-8FB4-2EF4817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6E087-0EE5-45C5-9B22-9863CB2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BA361-C8B9-4AC5-B140-725FE873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47298-0587-46F3-B305-8D3A301C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A4A9-A22E-4294-AAC2-040A2CED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FBCE4-FE72-40D3-8037-EA221DB6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3A6BE-B91B-479C-9212-4041E4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5B4D5-822B-4E9D-9920-BC08373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9043CC-336C-4F30-9322-A53ECD1D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CAE3-1A88-4E7C-94E5-28E281F3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432A1-D8F8-4838-A642-39F779F8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86081-0D4A-423B-94CA-7752699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7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A184B-368F-4092-97BF-189619CD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064E4-0CC2-4D9B-9D31-F76D3129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04BA3-B283-46A9-ADE9-CD219086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40C04-AD0C-44F1-AF17-24BC44C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23B43-66A0-482F-A7C2-24EF6199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689DFE-BD92-41A7-B821-7C241EA7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0606-D1D7-49A6-B6B4-1F8AF05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11262C-3CD9-47FC-AE65-C4C5FD43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F9B4F-B5F8-4203-8934-FBEB6CD9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BAA980-D757-4B18-8FA3-FB543D795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F97E96-D1F1-43B2-A1E3-C9A214A1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498CA3-DC7D-451F-ADC9-6B092F87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D8979C-6B5B-4E2B-8BDC-193BAA3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43B03F-AA0B-4ECB-BF5C-2FEBF1C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4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81B82-3A0C-41EC-8E77-7FEE1914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C1CFA9-712E-4743-81AA-1850055F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1863F9-478F-463C-BB47-50D07BA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44B1D-700A-49E5-AA1C-8E90FF5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091799-4ECC-4663-AEFD-ECC82191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E86191-573C-4295-BD08-083C576A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DDCE85-D755-4E08-A931-54910E7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486C7-6D0C-4F1D-8232-67013FA8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94BA5-5DC0-43D4-BCF8-3EAABE0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42C75-9FA7-4002-8DB2-9CB4722B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9D445-309D-4FC4-BAD8-78048925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CB46C-D444-430F-973E-5746CFD3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3E224-7F33-456A-88CB-0B179294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601D-EF5E-45DD-93CF-C3155A0D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672853-1C9A-4D1E-BB15-98119E2DE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23F20-C294-43D8-8947-8D323CEA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537A81-A339-416B-96BE-A995F19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B621D-86CB-4195-98B0-8A2E303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FDABA-0E03-450C-B65C-A131440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F1AD8-9641-4CFF-830B-44544EB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EB0EA-BE25-4958-A262-C53E2CC6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B9829-5F22-42C3-87D5-F2BED6B5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D3E97-8664-4642-B4AF-8320C5CE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4E563-BA8A-461D-B742-8B6B4CD6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Phainiks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41AA3-265C-49A6-995B-7060E3A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d’avenir/avancement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8A4AA-F3A5-4C52-B220-969A8668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Un puzzle </a:t>
            </a:r>
            <a:r>
              <a:rPr lang="fr-FR" dirty="0" err="1"/>
              <a:t>game</a:t>
            </a:r>
            <a:r>
              <a:rPr lang="fr-FR" dirty="0"/>
              <a:t> en 3D dans lequel le joueur contrôle un avatar et parcourt des tableaux quadrillés. la topologie des tableaux évolue en fonction des mouvements du joueurs, ceux-ci étant décomptés. Lorsque le joueur consomme tous ses déplacements, les éléments du monde et son avatar sont renvoyé à leur position d'origine. le joueur doit explorer l'environnement et comprendre son rythme afin de résoudre le puzzle de chaque tableau. </a:t>
            </a:r>
          </a:p>
        </p:txBody>
      </p:sp>
    </p:spTree>
    <p:extLst>
      <p:ext uri="{BB962C8B-B14F-4D97-AF65-F5344CB8AC3E}">
        <p14:creationId xmlns:p14="http://schemas.microsoft.com/office/powerpoint/2010/main" val="76869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</a:t>
            </a:r>
            <a:r>
              <a:rPr lang="fr-FR" dirty="0" err="1"/>
              <a:t>bottom</a:t>
            </a:r>
            <a:r>
              <a:rPr lang="fr-FR" dirty="0"/>
              <a:t>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AF26B-611D-4D27-864F-75280AAD0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Répétition </a:t>
            </a:r>
          </a:p>
          <a:p>
            <a:endParaRPr lang="fr-FR" dirty="0"/>
          </a:p>
          <a:p>
            <a:r>
              <a:rPr lang="fr-FR" dirty="0"/>
              <a:t>Variation</a:t>
            </a:r>
          </a:p>
          <a:p>
            <a:endParaRPr lang="fr-FR" dirty="0"/>
          </a:p>
          <a:p>
            <a:r>
              <a:rPr lang="fr-FR" dirty="0"/>
              <a:t>Evolution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41EAE7-FA46-4FD3-B4E7-D7D4E6598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Mémoriser</a:t>
            </a:r>
          </a:p>
          <a:p>
            <a:endParaRPr lang="fr-FR" dirty="0"/>
          </a:p>
          <a:p>
            <a:r>
              <a:rPr lang="fr-FR" dirty="0"/>
              <a:t>Apprendre</a:t>
            </a:r>
          </a:p>
          <a:p>
            <a:endParaRPr lang="fr-FR" dirty="0"/>
          </a:p>
          <a:p>
            <a:r>
              <a:rPr lang="fr-FR" dirty="0"/>
              <a:t>S’adapter</a:t>
            </a:r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Faire découvrir au joueur des éléments dans un temps imparti, avec un système de boucle qui lui permet d’analyser son environnements à chaque cycle. </a:t>
            </a:r>
            <a:r>
              <a:rPr lang="fr-FR" dirty="0">
                <a:sym typeface="Wingdings" panose="05000000000000000000" pitchFamily="2" charset="2"/>
              </a:rPr>
              <a:t> exploration et réflexion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Chaque niveau possède son propre rythme avec des </a:t>
            </a:r>
            <a:r>
              <a:rPr lang="fr-FR" dirty="0" err="1"/>
              <a:t>élements</a:t>
            </a:r>
            <a:r>
              <a:rPr lang="fr-FR" dirty="0"/>
              <a:t> en son sein qui évolue durant la boucle </a:t>
            </a:r>
            <a:r>
              <a:rPr lang="fr-FR" dirty="0">
                <a:sym typeface="Wingdings" panose="05000000000000000000" pitchFamily="2" charset="2"/>
              </a:rPr>
              <a:t> apprendre et s’adapter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Certains éléments ne seraient pas impacté par la réinitialisation de la boucle </a:t>
            </a:r>
            <a:r>
              <a:rPr lang="fr-FR" dirty="0">
                <a:sym typeface="Wingdings" panose="05000000000000000000" pitchFamily="2" charset="2"/>
              </a:rPr>
              <a:t> nouveaux angles de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716B2-8C0D-4BE3-8AA6-BFB20D78D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:a16="http://schemas.microsoft.com/office/drawing/2014/main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:a16="http://schemas.microsoft.com/office/drawing/2014/main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Deathloop</a:t>
            </a:r>
            <a:r>
              <a:rPr lang="fr-FR" sz="1400" dirty="0"/>
              <a:t>, de </a:t>
            </a:r>
            <a:r>
              <a:rPr lang="fr-FR" sz="1400" dirty="0" err="1"/>
              <a:t>Arkane</a:t>
            </a:r>
            <a:r>
              <a:rPr lang="fr-FR" sz="1400" dirty="0"/>
              <a:t>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:a16="http://schemas.microsoft.com/office/drawing/2014/main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537"/>
            <a:ext cx="5181600" cy="29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:a16="http://schemas.microsoft.com/office/drawing/2014/main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:a16="http://schemas.microsoft.com/office/drawing/2014/main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6631"/>
            <a:ext cx="5181600" cy="2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:a16="http://schemas.microsoft.com/office/drawing/2014/main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C232-4101-458B-963E-2DEC435F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753167-D28B-40EF-9A91-FD0A364E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joueur contrôle un avatar et parcourt un world quadrillé, il se déplace case par case et à une limite de case qu’il peut parcourir.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La topologie du world évolue en fonction des mouvements du joueurs</a:t>
            </a:r>
          </a:p>
          <a:p>
            <a:endParaRPr lang="fr-FR" dirty="0"/>
          </a:p>
          <a:p>
            <a:r>
              <a:rPr lang="fr-FR" dirty="0"/>
              <a:t>Lorsque le joueur consomme tous ses déplacements, les éléments du monde et son avatar sont renvoyé à leur position d'origine. </a:t>
            </a:r>
          </a:p>
        </p:txBody>
      </p:sp>
    </p:spTree>
    <p:extLst>
      <p:ext uri="{BB962C8B-B14F-4D97-AF65-F5344CB8AC3E}">
        <p14:creationId xmlns:p14="http://schemas.microsoft.com/office/powerpoint/2010/main" val="24831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Phainiks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Core mechanics</vt:lpstr>
      <vt:lpstr>Diagramme de Ventrice</vt:lpstr>
      <vt:lpstr>Perspective d’avenir/avancement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Quentin GAUTIER</cp:lastModifiedBy>
  <cp:revision>16</cp:revision>
  <dcterms:created xsi:type="dcterms:W3CDTF">2022-02-19T09:48:07Z</dcterms:created>
  <dcterms:modified xsi:type="dcterms:W3CDTF">2022-02-27T20:14:55Z</dcterms:modified>
</cp:coreProperties>
</file>