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19/02/2022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Oiseau qui fait </a:t>
            </a:r>
            <a:r>
              <a:rPr lang="fr-FR" dirty="0" err="1"/>
              <a:t>brrrr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</a:t>
            </a:r>
            <a:r>
              <a:rPr lang="fr-FR" dirty="0" err="1"/>
              <a:t>reférences</a:t>
            </a:r>
            <a:endParaRPr lang="fr-FR" dirty="0"/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C232-4101-458B-963E-2DEC43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53167-D28B-40EF-9A91-FD0A364E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11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62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Oiseau qui fait brrrr</vt:lpstr>
      <vt:lpstr>Déroulé de présentation </vt:lpstr>
      <vt:lpstr>Tempo</vt:lpstr>
      <vt:lpstr>Intentions </vt:lpstr>
      <vt:lpstr>références </vt:lpstr>
      <vt:lpstr>Core mechanics</vt:lpstr>
      <vt:lpstr>Diagramme de Ventrice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 VO</cp:lastModifiedBy>
  <cp:revision>5</cp:revision>
  <dcterms:created xsi:type="dcterms:W3CDTF">2022-02-19T09:48:07Z</dcterms:created>
  <dcterms:modified xsi:type="dcterms:W3CDTF">2022-02-19T21:09:40Z</dcterms:modified>
</cp:coreProperties>
</file>