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Phainiks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Bottom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Faire découvrir au joueur des éléments dans un temps imparti, avec un système de boucle qui lui permet d’analyser son environnements à chaque cycle. </a:t>
            </a:r>
            <a:r>
              <a:rPr lang="fr-FR" dirty="0">
                <a:sym typeface="Wingdings" panose="05000000000000000000" pitchFamily="2" charset="2"/>
              </a:rPr>
              <a:t> 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Chaque niveau possède son propre rythme avec des éléments en son sein qui évolue durant la boucle </a:t>
            </a:r>
            <a:r>
              <a:rPr lang="fr-FR" dirty="0">
                <a:sym typeface="Wingdings" panose="05000000000000000000" pitchFamily="2" charset="2"/>
              </a:rPr>
              <a:t> apprendre et s’adapter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Certains éléments ne seraient pas impacté par la réinitialisation de la boucle </a:t>
            </a:r>
            <a:r>
              <a:rPr lang="fr-FR" dirty="0">
                <a:sym typeface="Wingdings" panose="05000000000000000000" pitchFamily="2" charset="2"/>
              </a:rPr>
              <a:t> 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537"/>
            <a:ext cx="5181600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6631"/>
            <a:ext cx="5181600" cy="2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Un puzzle </a:t>
            </a:r>
            <a:r>
              <a:rPr lang="fr-FR" dirty="0" err="1"/>
              <a:t>game</a:t>
            </a:r>
            <a:r>
              <a:rPr lang="fr-FR" dirty="0"/>
              <a:t> en 3D dans lequel le joueur contrôle un avatar et parcourt des tableaux quadrillés. la topologie des tableaux évolue en fonction des mouvements du joueurs, ceux-ci étant décomptés. Lorsque le joueur consomme tous ses déplacements, les éléments du monde et son avatar sont renvoyé à leur position d'origine. le joueur doit explorer l'environnement et comprendre son rythme afin de résoudre le puzzle de chaque tableau. </a:t>
            </a:r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Quentin GAUTIER</cp:lastModifiedBy>
  <cp:revision>15</cp:revision>
  <dcterms:created xsi:type="dcterms:W3CDTF">2022-02-19T09:48:07Z</dcterms:created>
  <dcterms:modified xsi:type="dcterms:W3CDTF">2022-02-26T18:19:39Z</dcterms:modified>
</cp:coreProperties>
</file>