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89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78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29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4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56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9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5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0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3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42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1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3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Phainiks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</a:t>
            </a:r>
            <a:r>
              <a:rPr lang="fr-FR" dirty="0" err="1"/>
              <a:t>bottom</a:t>
            </a:r>
            <a:r>
              <a:rPr lang="fr-FR" dirty="0"/>
              <a:t>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914AF26B-611D-4D27-864F-75280AAD0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Répétition </a:t>
            </a:r>
          </a:p>
          <a:p>
            <a:endParaRPr lang="fr-FR" dirty="0"/>
          </a:p>
          <a:p>
            <a:r>
              <a:rPr lang="fr-FR" dirty="0"/>
              <a:t>Variation</a:t>
            </a:r>
          </a:p>
          <a:p>
            <a:endParaRPr lang="fr-FR" dirty="0"/>
          </a:p>
          <a:p>
            <a:r>
              <a:rPr lang="fr-FR" dirty="0"/>
              <a:t>Evolution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="" xmlns:a16="http://schemas.microsoft.com/office/drawing/2014/main" id="{4341EAE7-FA46-4FD3-B4E7-D7D4E6598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Mémoriser</a:t>
            </a:r>
          </a:p>
          <a:p>
            <a:endParaRPr lang="fr-FR" dirty="0"/>
          </a:p>
          <a:p>
            <a:r>
              <a:rPr lang="fr-FR" dirty="0"/>
              <a:t>Apprendre</a:t>
            </a:r>
          </a:p>
          <a:p>
            <a:endParaRPr lang="fr-FR" dirty="0"/>
          </a:p>
          <a:p>
            <a:r>
              <a:rPr lang="fr-FR" dirty="0"/>
              <a:t>S’adapter</a:t>
            </a:r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/>
              <a:t>éléments dans un temps </a:t>
            </a:r>
            <a:r>
              <a:rPr lang="fr-FR" dirty="0" smtClean="0"/>
              <a:t>imparti</a:t>
            </a:r>
            <a:r>
              <a:rPr lang="fr-FR" dirty="0"/>
              <a:t> </a:t>
            </a:r>
            <a:r>
              <a:rPr lang="fr-FR" dirty="0" smtClean="0"/>
              <a:t>et des boucles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exploration et réflexion</a:t>
            </a:r>
            <a:endParaRPr lang="fr-FR" dirty="0"/>
          </a:p>
          <a:p>
            <a:endParaRPr lang="fr-FR" dirty="0"/>
          </a:p>
          <a:p>
            <a:r>
              <a:rPr lang="fr-FR" dirty="0" smtClean="0">
                <a:sym typeface="Wingdings" panose="05000000000000000000" pitchFamily="2" charset="2"/>
              </a:rPr>
              <a:t>Des rythmes qui évoluent au fur et à mesure du niveau 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apprendre et s’adapter</a:t>
            </a:r>
            <a:endParaRPr lang="fr-FR" dirty="0"/>
          </a:p>
          <a:p>
            <a:endParaRPr lang="fr-FR" dirty="0"/>
          </a:p>
          <a:p>
            <a:r>
              <a:rPr lang="fr-FR" dirty="0" smtClean="0">
                <a:sym typeface="Wingdings" panose="05000000000000000000" pitchFamily="2" charset="2"/>
              </a:rPr>
              <a:t>Des éléments indépendant des boucles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nouveaux angles de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D3716B2-8C0D-4BE3-8AA6-BFB20D78D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="" xmlns:a16="http://schemas.microsoft.com/office/drawing/2014/main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5" y="2801690"/>
            <a:ext cx="4313238" cy="24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="" xmlns:a16="http://schemas.microsoft.com/office/drawing/2014/main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Deathloop</a:t>
            </a:r>
            <a:r>
              <a:rPr lang="fr-FR" sz="1400" dirty="0"/>
              <a:t>, de Arkane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="" xmlns:a16="http://schemas.microsoft.com/office/drawing/2014/main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2809268"/>
            <a:ext cx="4313237" cy="24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="" xmlns:a16="http://schemas.microsoft.com/office/drawing/2014/main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5" y="2801690"/>
            <a:ext cx="4313238" cy="24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="" xmlns:a16="http://schemas.microsoft.com/office/drawing/2014/main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2809627"/>
            <a:ext cx="4313237" cy="2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="" xmlns:a16="http://schemas.microsoft.com/office/drawing/2014/main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5" y="2778933"/>
            <a:ext cx="4313238" cy="2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="" xmlns:a16="http://schemas.microsoft.com/office/drawing/2014/main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4241AA3-265C-49A6-995B-7060E3A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d’avenir/avancement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7C8A4AA-F3A5-4C52-B220-969A86683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Puzzle Game 3D</a:t>
            </a:r>
          </a:p>
          <a:p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ravail de Level Design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RGD et recherche d’ingrédient</a:t>
            </a:r>
          </a:p>
          <a:p>
            <a:endParaRPr lang="fr-FR" dirty="0"/>
          </a:p>
          <a:p>
            <a:r>
              <a:rPr lang="fr-FR" dirty="0" smtClean="0"/>
              <a:t>Level Editor et Outils dans </a:t>
            </a:r>
            <a:r>
              <a:rPr lang="fr-FR" dirty="0" err="1" smtClean="0"/>
              <a:t>Unity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69421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208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Brin</vt:lpstr>
      <vt:lpstr>Phainiks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Diagramme de Ventrice</vt:lpstr>
      <vt:lpstr>Perspective d’avenir/avancement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Thomas</cp:lastModifiedBy>
  <cp:revision>20</cp:revision>
  <dcterms:created xsi:type="dcterms:W3CDTF">2022-02-19T09:48:07Z</dcterms:created>
  <dcterms:modified xsi:type="dcterms:W3CDTF">2022-02-27T20:51:08Z</dcterms:modified>
</cp:coreProperties>
</file>