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60" r:id="rId9"/>
    <p:sldId id="259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CCECD-6C64-49BA-A0C6-09229D65C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0A55E4-8AA6-4634-B3E8-B5367319F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28E8D-7F30-4E2E-A457-56F0DF6E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FADCCA-14A6-46B8-9608-0586E3CA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F12CE3-2339-4B02-B6B7-7A331D07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85CE7-2FB3-43AE-ADA5-26894D03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0FFA24-5343-47F2-8CEA-15E7E27FC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B0C054-50F6-46C2-8691-62B63123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21FDA-C19B-4BAE-A1F2-70B65932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FE6B3-FD96-4966-BD46-718D597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3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CAC028E-DBB3-4F38-BD33-B90D71301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1F7887-E4AA-40F9-830B-7D4685383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7B0EC-0BF7-4434-B22C-DD5B11F0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D345F2-BA7F-4311-8FB4-2EF4817B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6E087-0EE5-45C5-9B22-9863CB26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BA361-C8B9-4AC5-B140-725FE873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247298-0587-46F3-B305-8D3A301C1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6A4A9-A22E-4294-AAC2-040A2CED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FFBCE4-FE72-40D3-8037-EA221DB6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93A6BE-B91B-479C-9212-4041E483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6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B5B4D5-822B-4E9D-9920-BC08373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9043CC-336C-4F30-9322-A53ECD1D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64CAE3-1A88-4E7C-94E5-28E281F3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2432A1-D8F8-4838-A642-39F779F8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386081-0D4A-423B-94CA-7752699D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87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A184B-368F-4092-97BF-189619CD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064E4-0CC2-4D9B-9D31-F76D3129E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404BA3-B283-46A9-ADE9-CD2190862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340C04-AD0C-44F1-AF17-24BC44CE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623B43-66A0-482F-A7C2-24EF6199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689DFE-BD92-41A7-B821-7C241EA7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54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80606-D1D7-49A6-B6B4-1F8AF05C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11262C-3CD9-47FC-AE65-C4C5FD43C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0F9B4F-B5F8-4203-8934-FBEB6CD92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BAA980-D757-4B18-8FA3-FB543D795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F97E96-D1F1-43B2-A1E3-C9A214A14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E498CA3-DC7D-451F-ADC9-6B092F87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D8979C-6B5B-4E2B-8BDC-193BAA36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43B03F-AA0B-4ECB-BF5C-2FEBF1CB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84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81B82-3A0C-41EC-8E77-7FEE1914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C1CFA9-712E-4743-81AA-1850055F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1863F9-478F-463C-BB47-50D07BAE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B44B1D-700A-49E5-AA1C-8E90FF57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35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091799-4ECC-4663-AEFD-ECC82191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E86191-573C-4295-BD08-083C576A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DDCE85-D755-4E08-A931-54910E74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35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486C7-6D0C-4F1D-8232-67013FA8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C94BA5-5DC0-43D4-BCF8-3EAABE03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542C75-9FA7-4002-8DB2-9CB4722B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49D445-309D-4FC4-BAD8-78048925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5CB46C-D444-430F-973E-5746CFD3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23E224-7F33-456A-88CB-0B179294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4601D-EF5E-45DD-93CF-C3155A0D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672853-1C9A-4D1E-BB15-98119E2DE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723F20-C294-43D8-8947-8D323CEAE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537A81-A339-416B-96BE-A995F190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B621D-86CB-4195-98B0-8A2E303C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9FDABA-0E03-450C-B65C-A1314409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71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7F1AD8-9641-4CFF-830B-44544EBF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1EB0EA-BE25-4958-A262-C53E2CC6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B9829-5F22-42C3-87D5-F2BED6B56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51F4-6C62-42E5-A562-C69B050529F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9D3E97-8664-4642-B4AF-8320C5CE9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34E563-BA8A-461D-B742-8B6B4CD6D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55924-3156-483C-BFDF-A01B5FDC8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Oiseau qui fait </a:t>
            </a:r>
            <a:r>
              <a:rPr lang="fr-FR" dirty="0" err="1"/>
              <a:t>brrrr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945783-3908-4488-BAAD-0C4BDEB58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Milestone 1 : Présentation du noyau système</a:t>
            </a:r>
          </a:p>
        </p:txBody>
      </p:sp>
    </p:spTree>
    <p:extLst>
      <p:ext uri="{BB962C8B-B14F-4D97-AF65-F5344CB8AC3E}">
        <p14:creationId xmlns:p14="http://schemas.microsoft.com/office/powerpoint/2010/main" val="95626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41AA3-265C-49A6-995B-7060E3AE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d’avenir/avancement </a:t>
            </a:r>
            <a:r>
              <a:rPr lang="fr-FR" dirty="0" err="1"/>
              <a:t>proojet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C8A4AA-F3A5-4C52-B220-969A8668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Un puzzle </a:t>
            </a:r>
            <a:r>
              <a:rPr lang="fr-FR" dirty="0" err="1"/>
              <a:t>game</a:t>
            </a:r>
            <a:r>
              <a:rPr lang="fr-FR" dirty="0"/>
              <a:t> en 3D dans lequel le joueur contrôle un avatar et parcourt des tableaux quadrillés. la topologie des tableaux évolue en fonction des mouvements du joueurs, ceux-ci étant décomptés. Lorsque le joueur consomme tous ses déplacements, les éléments du monde et son avatar sont renvoyé à leur position d'origine. le joueur doit explorer l'environnement et comprendre son rythme afin de résoudre le puzzle de chaque tableau. </a:t>
            </a:r>
          </a:p>
        </p:txBody>
      </p:sp>
    </p:spTree>
    <p:extLst>
      <p:ext uri="{BB962C8B-B14F-4D97-AF65-F5344CB8AC3E}">
        <p14:creationId xmlns:p14="http://schemas.microsoft.com/office/powerpoint/2010/main" val="76869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1725B-46F3-4141-82BD-60F7ABF4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Déroulé de présentation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1B0A3-C419-49B5-8447-613E8708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I) fiche d’identité</a:t>
            </a:r>
          </a:p>
          <a:p>
            <a:pPr lvl="1"/>
            <a:r>
              <a:rPr lang="fr-FR" dirty="0"/>
              <a:t>1) Tempo</a:t>
            </a:r>
          </a:p>
          <a:p>
            <a:pPr lvl="1"/>
            <a:r>
              <a:rPr lang="fr-FR" dirty="0"/>
              <a:t>2) Intentions</a:t>
            </a:r>
          </a:p>
          <a:p>
            <a:pPr lvl="1"/>
            <a:r>
              <a:rPr lang="fr-FR" dirty="0"/>
              <a:t>3) Références</a:t>
            </a:r>
          </a:p>
          <a:p>
            <a:r>
              <a:rPr lang="fr-FR" dirty="0"/>
              <a:t>II) noyau system</a:t>
            </a:r>
          </a:p>
          <a:p>
            <a:pPr lvl="1"/>
            <a:r>
              <a:rPr lang="fr-FR" dirty="0"/>
              <a:t>1)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Mechanic</a:t>
            </a:r>
            <a:endParaRPr lang="fr-FR" dirty="0"/>
          </a:p>
          <a:p>
            <a:pPr lvl="1"/>
            <a:r>
              <a:rPr lang="fr-FR" dirty="0"/>
              <a:t>2) 3C</a:t>
            </a:r>
          </a:p>
          <a:p>
            <a:r>
              <a:rPr lang="fr-FR" dirty="0"/>
              <a:t>III) </a:t>
            </a:r>
            <a:r>
              <a:rPr lang="fr-FR" dirty="0" err="1"/>
              <a:t>bottom</a:t>
            </a:r>
            <a:r>
              <a:rPr lang="fr-FR" dirty="0"/>
              <a:t> up</a:t>
            </a:r>
          </a:p>
          <a:p>
            <a:pPr lvl="1"/>
            <a:r>
              <a:rPr lang="fr-FR" dirty="0"/>
              <a:t>1) Diagramme de </a:t>
            </a:r>
            <a:r>
              <a:rPr lang="fr-FR" dirty="0" err="1"/>
              <a:t>Ventrice</a:t>
            </a:r>
            <a:endParaRPr lang="fr-FR" dirty="0"/>
          </a:p>
          <a:p>
            <a:pPr lvl="1"/>
            <a:r>
              <a:rPr lang="fr-FR" dirty="0"/>
              <a:t>2) Perspective d’avenir/avancement projet</a:t>
            </a:r>
          </a:p>
        </p:txBody>
      </p:sp>
    </p:spTree>
    <p:extLst>
      <p:ext uri="{BB962C8B-B14F-4D97-AF65-F5344CB8AC3E}">
        <p14:creationId xmlns:p14="http://schemas.microsoft.com/office/powerpoint/2010/main" val="143996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4AF26B-611D-4D27-864F-75280AAD0D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Répétition </a:t>
            </a:r>
          </a:p>
          <a:p>
            <a:endParaRPr lang="fr-FR" dirty="0"/>
          </a:p>
          <a:p>
            <a:r>
              <a:rPr lang="fr-FR" dirty="0"/>
              <a:t>Variation</a:t>
            </a:r>
          </a:p>
          <a:p>
            <a:endParaRPr lang="fr-FR" dirty="0"/>
          </a:p>
          <a:p>
            <a:r>
              <a:rPr lang="fr-FR" dirty="0"/>
              <a:t>Evolution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41EAE7-FA46-4FD3-B4E7-D7D4E6598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Mémoriser</a:t>
            </a:r>
          </a:p>
          <a:p>
            <a:endParaRPr lang="fr-FR" dirty="0"/>
          </a:p>
          <a:p>
            <a:r>
              <a:rPr lang="fr-FR" dirty="0"/>
              <a:t>Apprendre</a:t>
            </a:r>
          </a:p>
          <a:p>
            <a:endParaRPr lang="fr-FR" dirty="0"/>
          </a:p>
          <a:p>
            <a:r>
              <a:rPr lang="fr-FR" dirty="0"/>
              <a:t>S’adapter</a:t>
            </a:r>
          </a:p>
        </p:txBody>
      </p:sp>
    </p:spTree>
    <p:extLst>
      <p:ext uri="{BB962C8B-B14F-4D97-AF65-F5344CB8AC3E}">
        <p14:creationId xmlns:p14="http://schemas.microsoft.com/office/powerpoint/2010/main" val="199908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Intentions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72399-789B-4429-983B-25A477EC5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dirty="0"/>
              <a:t>Faire découvrir au joueur des éléments dans un temps imparti, avec un système de boucle qui lui permet d’analyser son environnements à chaque cycle. </a:t>
            </a:r>
            <a:r>
              <a:rPr lang="fr-FR" dirty="0">
                <a:sym typeface="Wingdings" panose="05000000000000000000" pitchFamily="2" charset="2"/>
              </a:rPr>
              <a:t> exploration et réflexion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Chaque niveau possède son propre rythme avec des </a:t>
            </a:r>
            <a:r>
              <a:rPr lang="fr-FR" dirty="0" err="1"/>
              <a:t>élements</a:t>
            </a:r>
            <a:r>
              <a:rPr lang="fr-FR" dirty="0"/>
              <a:t> en son sein qui évolue durant la boucle </a:t>
            </a:r>
            <a:r>
              <a:rPr lang="fr-FR" dirty="0">
                <a:sym typeface="Wingdings" panose="05000000000000000000" pitchFamily="2" charset="2"/>
              </a:rPr>
              <a:t> apprendre et s’adapter</a:t>
            </a:r>
            <a:endParaRPr lang="fr-FR" dirty="0"/>
          </a:p>
          <a:p>
            <a:endParaRPr lang="fr-FR" dirty="0"/>
          </a:p>
          <a:p>
            <a:r>
              <a:rPr lang="fr-FR" dirty="0"/>
              <a:t>Certains éléments ne seraient pas impacté par la réinitialisation de la boucle </a:t>
            </a:r>
            <a:r>
              <a:rPr lang="fr-FR" dirty="0">
                <a:sym typeface="Wingdings" panose="05000000000000000000" pitchFamily="2" charset="2"/>
              </a:rPr>
              <a:t> nouveaux angles de réflexion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13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La boucle 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3716B2-8C0D-4BE3-8AA6-BFB20D78DD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8" name="Picture 4" descr="https://cdn1.epicgames.com/salesEvent/salesEvent/EGS_DEATHLOOP_ArkaneStudios_S1_2560x1440-bf6d342edbd2411ccf24e326852fca93">
            <a:extLst>
              <a:ext uri="{FF2B5EF4-FFF2-40B4-BE49-F238E27FC236}">
                <a16:creationId xmlns:a16="http://schemas.microsoft.com/office/drawing/2014/main" id="{2FF4D097-C78A-4F45-AF52-186F4DB3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968"/>
            <a:ext cx="5181600" cy="29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2.unrealengine.com/Diesel%2Fproductv2%2Fminit%2Fhome%2FEGS_DEVOLVER_MINIT_N1_newsfeed_primary-2560x1440-318e6762d0f76b27a07b86271b432bbee92fef2b.jpg">
            <a:extLst>
              <a:ext uri="{FF2B5EF4-FFF2-40B4-BE49-F238E27FC236}">
                <a16:creationId xmlns:a16="http://schemas.microsoft.com/office/drawing/2014/main" id="{100D78ED-98CC-43BB-8808-D68532880F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EB0E6AC-F0C7-46FD-83DA-F1FCEFC46EAC}"/>
              </a:ext>
            </a:extLst>
          </p:cNvPr>
          <p:cNvSpPr txBox="1"/>
          <p:nvPr/>
        </p:nvSpPr>
        <p:spPr>
          <a:xfrm>
            <a:off x="767177" y="5424279"/>
            <a:ext cx="5252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Deathloop</a:t>
            </a:r>
            <a:r>
              <a:rPr lang="fr-FR" sz="1400" dirty="0"/>
              <a:t>, de </a:t>
            </a:r>
            <a:r>
              <a:rPr lang="fr-FR" sz="1400" dirty="0" err="1"/>
              <a:t>Arkane</a:t>
            </a:r>
            <a:r>
              <a:rPr lang="fr-FR" sz="1400" dirty="0"/>
              <a:t> Studios, édité par Bethesda Software, 2021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F5FAF9-ADAB-4180-8569-6C683968C942}"/>
              </a:ext>
            </a:extLst>
          </p:cNvPr>
          <p:cNvSpPr txBox="1"/>
          <p:nvPr/>
        </p:nvSpPr>
        <p:spPr>
          <a:xfrm>
            <a:off x="6019800" y="5424279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Minit</a:t>
            </a:r>
            <a:r>
              <a:rPr lang="fr-FR" sz="1400" dirty="0"/>
              <a:t>, de JW, Kitty, </a:t>
            </a:r>
            <a:r>
              <a:rPr lang="fr-FR" sz="1400" dirty="0" err="1"/>
              <a:t>Jukio</a:t>
            </a:r>
            <a:r>
              <a:rPr lang="fr-FR" sz="1400" dirty="0"/>
              <a:t>, Dom, édité par </a:t>
            </a:r>
            <a:r>
              <a:rPr lang="fr-FR" sz="1400" dirty="0" err="1"/>
              <a:t>Devolver</a:t>
            </a:r>
            <a:r>
              <a:rPr lang="fr-FR" sz="1400" dirty="0"/>
              <a:t> Digital, 2018</a:t>
            </a:r>
          </a:p>
        </p:txBody>
      </p:sp>
    </p:spTree>
    <p:extLst>
      <p:ext uri="{BB962C8B-B14F-4D97-AF65-F5344CB8AC3E}">
        <p14:creationId xmlns:p14="http://schemas.microsoft.com/office/powerpoint/2010/main" val="106108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Le déplacement  </a:t>
            </a:r>
          </a:p>
        </p:txBody>
      </p:sp>
      <p:pic>
        <p:nvPicPr>
          <p:cNvPr id="2052" name="Picture 4" descr="https://assets.nintendo.com/image/upload/ar_16:9,b_auto,c_pad,dpr_3.0,f_auto,q_auto,w_500/b_rgb:ffffff/v1/ncom/fr_CA/games/switch/s/superhot-switch/hero">
            <a:extLst>
              <a:ext uri="{FF2B5EF4-FFF2-40B4-BE49-F238E27FC236}">
                <a16:creationId xmlns:a16="http://schemas.microsoft.com/office/drawing/2014/main" id="{DE89C4A3-28D5-49D5-826D-3BB3CFC66B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537"/>
            <a:ext cx="5181600" cy="291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www.pdvg.it/wp-content/uploads/2020/03/Pok%C3%A9mon-Mystery-Dungeon_copertina.jpg">
            <a:extLst>
              <a:ext uri="{FF2B5EF4-FFF2-40B4-BE49-F238E27FC236}">
                <a16:creationId xmlns:a16="http://schemas.microsoft.com/office/drawing/2014/main" id="{EE29FD53-4C02-450F-850C-BF3B62CE77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343ACA2-BC15-43E9-9F2A-33596E917F05}"/>
              </a:ext>
            </a:extLst>
          </p:cNvPr>
          <p:cNvSpPr txBox="1"/>
          <p:nvPr/>
        </p:nvSpPr>
        <p:spPr>
          <a:xfrm>
            <a:off x="767178" y="5458619"/>
            <a:ext cx="490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SUPERHOT</a:t>
            </a:r>
            <a:r>
              <a:rPr lang="fr-FR" sz="1400" dirty="0"/>
              <a:t>, de </a:t>
            </a:r>
            <a:r>
              <a:rPr lang="fr-FR" sz="1400" dirty="0" err="1"/>
              <a:t>SUPERHOt</a:t>
            </a:r>
            <a:r>
              <a:rPr lang="fr-FR" sz="1400" dirty="0"/>
              <a:t> TEAM, 2016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AAC0354-8E4A-4075-B2F9-A8B0548FBFE0}"/>
              </a:ext>
            </a:extLst>
          </p:cNvPr>
          <p:cNvSpPr txBox="1"/>
          <p:nvPr/>
        </p:nvSpPr>
        <p:spPr>
          <a:xfrm>
            <a:off x="6090822" y="5431986"/>
            <a:ext cx="5262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Pokémon </a:t>
            </a:r>
            <a:r>
              <a:rPr lang="fr-FR" sz="1400" i="1" dirty="0" err="1"/>
              <a:t>Mystery</a:t>
            </a:r>
            <a:r>
              <a:rPr lang="fr-FR" sz="1400" i="1" dirty="0"/>
              <a:t> Dungeon Rescue Team DX</a:t>
            </a:r>
            <a:r>
              <a:rPr lang="fr-FR" sz="1400" dirty="0"/>
              <a:t>, de Spike </a:t>
            </a:r>
            <a:r>
              <a:rPr lang="fr-FR" sz="1400" dirty="0" err="1"/>
              <a:t>Chunsoft</a:t>
            </a:r>
            <a:r>
              <a:rPr lang="fr-FR" sz="1400" dirty="0"/>
              <a:t>, édité par The Pokémon </a:t>
            </a:r>
            <a:r>
              <a:rPr lang="fr-FR" sz="1400" dirty="0" err="1"/>
              <a:t>Company</a:t>
            </a:r>
            <a:r>
              <a:rPr lang="fr-FR" sz="1400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410405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Terrain évolutif </a:t>
            </a:r>
          </a:p>
        </p:txBody>
      </p:sp>
      <p:pic>
        <p:nvPicPr>
          <p:cNvPr id="3076" name="Picture 4" descr="https://cdn.akamai.steamstatic.com/steam/apps/1276790/capsule_616x353.jpg?t=1637186196">
            <a:extLst>
              <a:ext uri="{FF2B5EF4-FFF2-40B4-BE49-F238E27FC236}">
                <a16:creationId xmlns:a16="http://schemas.microsoft.com/office/drawing/2014/main" id="{8B987F12-831A-439E-9B9C-49925DC581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16631"/>
            <a:ext cx="5181600" cy="296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nintendo-difference.com/wp-content/uploads/2021/11/002-4.jpg">
            <a:extLst>
              <a:ext uri="{FF2B5EF4-FFF2-40B4-BE49-F238E27FC236}">
                <a16:creationId xmlns:a16="http://schemas.microsoft.com/office/drawing/2014/main" id="{FF4B3BB8-20BD-48FF-A345-8E9C6EEC05A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1292441-3F9F-4A56-8630-008E95063494}"/>
              </a:ext>
            </a:extLst>
          </p:cNvPr>
          <p:cNvSpPr txBox="1"/>
          <p:nvPr/>
        </p:nvSpPr>
        <p:spPr>
          <a:xfrm>
            <a:off x="767179" y="5458619"/>
            <a:ext cx="5074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Baba </a:t>
            </a:r>
            <a:r>
              <a:rPr lang="fr-FR" sz="1400" i="1" dirty="0" err="1"/>
              <a:t>is</a:t>
            </a:r>
            <a:r>
              <a:rPr lang="fr-FR" sz="1400" i="1" dirty="0"/>
              <a:t> You</a:t>
            </a:r>
            <a:r>
              <a:rPr lang="fr-FR" sz="1400" dirty="0"/>
              <a:t>, de </a:t>
            </a:r>
            <a:r>
              <a:rPr lang="fr-FR" sz="1400" dirty="0" err="1"/>
              <a:t>Hempuli</a:t>
            </a:r>
            <a:r>
              <a:rPr lang="fr-FR" sz="1400" dirty="0"/>
              <a:t> Oy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3CF2C25-DCD9-4E30-B3BC-8B42D9CE6246}"/>
              </a:ext>
            </a:extLst>
          </p:cNvPr>
          <p:cNvSpPr txBox="1"/>
          <p:nvPr/>
        </p:nvSpPr>
        <p:spPr>
          <a:xfrm>
            <a:off x="6090821" y="5437854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Ruined</a:t>
            </a:r>
            <a:r>
              <a:rPr lang="fr-FR" sz="1400" i="1" dirty="0"/>
              <a:t> King : A League of Legends Story</a:t>
            </a:r>
            <a:r>
              <a:rPr lang="fr-FR" sz="1400" dirty="0"/>
              <a:t>, de </a:t>
            </a:r>
            <a:r>
              <a:rPr lang="fr-FR" sz="1400" dirty="0" err="1"/>
              <a:t>Airship</a:t>
            </a:r>
            <a:r>
              <a:rPr lang="fr-FR" sz="1400" dirty="0"/>
              <a:t> Syndicate, édité par </a:t>
            </a:r>
            <a:r>
              <a:rPr lang="fr-FR" sz="1400" dirty="0" err="1"/>
              <a:t>Riot</a:t>
            </a:r>
            <a:r>
              <a:rPr lang="fr-FR" sz="1400" dirty="0"/>
              <a:t> Forge</a:t>
            </a:r>
          </a:p>
        </p:txBody>
      </p:sp>
    </p:spTree>
    <p:extLst>
      <p:ext uri="{BB962C8B-B14F-4D97-AF65-F5344CB8AC3E}">
        <p14:creationId xmlns:p14="http://schemas.microsoft.com/office/powerpoint/2010/main" val="51761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9C232-4101-458B-963E-2DEC435F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mechanics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753167-D28B-40EF-9A91-FD0A364E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joueur contrôle un avatar et parcourt un world quadrillé, il se déplace case par case et à une limite de case qu’il peut parcourir.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La topologie du world évolue en fonction des mouvements du joueurs</a:t>
            </a:r>
          </a:p>
          <a:p>
            <a:endParaRPr lang="fr-FR" dirty="0"/>
          </a:p>
          <a:p>
            <a:r>
              <a:rPr lang="fr-FR" dirty="0"/>
              <a:t>Lorsque le joueur consomme tous ses déplacements, les éléments du monde et son avatar sont renvoyé à leur position d'origine. </a:t>
            </a:r>
          </a:p>
        </p:txBody>
      </p:sp>
    </p:spTree>
    <p:extLst>
      <p:ext uri="{BB962C8B-B14F-4D97-AF65-F5344CB8AC3E}">
        <p14:creationId xmlns:p14="http://schemas.microsoft.com/office/powerpoint/2010/main" val="248311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A4BDF-9C69-4AFB-AC72-800DC190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Diagramme de </a:t>
            </a:r>
            <a:r>
              <a:rPr lang="fr-FR" dirty="0" err="1"/>
              <a:t>Ventrice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E3B1450-1310-499D-A510-95A29732D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1" y="1690688"/>
            <a:ext cx="90481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08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365</Words>
  <Application>Microsoft Office PowerPoint</Application>
  <PresentationFormat>Grand écran</PresentationFormat>
  <Paragraphs>53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Thème Office</vt:lpstr>
      <vt:lpstr>Oiseau qui fait brrrr</vt:lpstr>
      <vt:lpstr>Déroulé de présentation </vt:lpstr>
      <vt:lpstr>Tempo</vt:lpstr>
      <vt:lpstr>Intentions </vt:lpstr>
      <vt:lpstr>Références – La boucle  </vt:lpstr>
      <vt:lpstr>Références – Le déplacement  </vt:lpstr>
      <vt:lpstr>Références – Terrain évolutif </vt:lpstr>
      <vt:lpstr>Core mechanics</vt:lpstr>
      <vt:lpstr>Diagramme de Ventrice</vt:lpstr>
      <vt:lpstr>Perspective d’avenir/avancement proojet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Oiseau qui fait brrrr</dc:title>
  <dc:creator>Thomas VO</dc:creator>
  <cp:lastModifiedBy>Thomas VO</cp:lastModifiedBy>
  <cp:revision>14</cp:revision>
  <dcterms:created xsi:type="dcterms:W3CDTF">2022-02-19T09:48:07Z</dcterms:created>
  <dcterms:modified xsi:type="dcterms:W3CDTF">2022-02-21T11:23:55Z</dcterms:modified>
</cp:coreProperties>
</file>