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8B"/>
    <a:srgbClr val="00CFD1"/>
    <a:srgbClr val="008080"/>
    <a:srgbClr val="40E0D0"/>
    <a:srgbClr val="1FB2AA"/>
    <a:srgbClr val="48D2CC"/>
    <a:srgbClr val="00FF7F"/>
    <a:srgbClr val="3CB371"/>
    <a:srgbClr val="66CDAA"/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2"/>
    <p:restoredTop sz="94640"/>
  </p:normalViewPr>
  <p:slideViewPr>
    <p:cSldViewPr snapToGrid="0" snapToObjects="1" showGuides="1">
      <p:cViewPr varScale="1">
        <p:scale>
          <a:sx n="74" d="100"/>
          <a:sy n="74" d="100"/>
        </p:scale>
        <p:origin x="208" y="6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F565A-F03F-6441-AAE7-E6F2E6E00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0A647B-5349-3544-A2A6-7190D9914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FFA9D-1031-7E4D-8FDA-6401878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2F877-C3BA-824E-A68E-BCE1B16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6A0A8-53C7-BD47-BAD8-83F6CF7C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6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50E7B-260E-5B46-AF0B-C37BE125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48E6E-AC38-DF4E-BA5F-7C6F9C87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D843F-49A5-0A42-96B0-95F43AA9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469CC-DE66-D846-B422-F6558CC7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54B98-33C7-6F43-BAC0-BD9F07F8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ADB16C-22A5-0540-8BE0-C3CDD7AF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5704D-F21C-464B-8ED1-2129BD1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882670-602D-A84A-91D1-775653C9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7D30E-683E-964A-BF42-63BC4EB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27CAE-7C24-444E-9836-4AE7A0D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58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EF9D-1C66-D44D-8939-790D733D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489C8-4951-4744-ACF2-0EE46792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D4B6E-9B47-2341-8637-2AD0A2B1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12C28-16F3-7045-9224-5B849521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38949-5028-134D-821B-D8FE9B2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7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3A5ED-E309-BC41-A673-5A763343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474152-BF9E-3D45-9399-7A8850A7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A30FD-B7DA-1249-BDEE-414993C4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CB7B0-E36F-1342-AD7D-3F3861D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25CD1-D9AE-1D40-8A00-49F1F4D5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A887E-8F84-954C-AAFC-66C67D9D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9D9AE-B1DC-764A-B01A-1EAD582F8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6A52BD-9DB8-4343-A405-90E6C2483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71E94F-07D3-8A4A-9880-F1F74CED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D2BB1-152F-2244-A208-CBB4ACA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DFFA86-A362-4A4D-B0FB-ADCFA31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74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06E0D-E793-B943-B1E9-AA197129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53F96-9701-FF46-8728-7A53C5B9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AD2C2-E6D5-A045-A180-938FF77E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B4B5F0-AF9E-6A44-8636-6B71D155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5E6B79-14F2-A948-ADB7-28E104057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E6C16C-5D3C-9E49-B811-4FB54165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C8ACC1-9937-7546-98E3-17F6F15D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19A560-D27C-1043-B35E-0A71B459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43D63-F406-F14D-9640-30B8EC33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E6105B-F415-854B-A742-C8B0F0AE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9B8173-8B5B-5242-8A8F-865AAB6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5E350B-F259-A64C-ADB2-BD56D32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5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3F24AE-50CD-8246-98A0-E1F3DC16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6BF979-20F4-5B48-9547-C0682CF1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028FB-AF62-7A4E-BDC0-7A448665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00FD8-B640-E84D-9DD6-BB997785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B1C71-1BF7-A040-9A54-1ECCE236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D71C94-62B0-9D47-B550-03ABF6B6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BB472-4FCC-C54F-8E81-3305C880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F852E3-7299-F449-B746-FA2F0A25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B68614-4181-D948-9A4A-85E507B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4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4C29E-0ECC-D847-AFAF-DF66286C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C75BF0-EDB7-CC47-82D2-01D8A583A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7B39E3-1B2F-E349-A8EC-EFB16A06F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3B030C-ED07-0842-A7E6-44B58FDB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13596-25A3-2542-A4D6-1A3CC20A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3EC43-0B2E-424A-BCC7-AB1E6779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7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7D5936-D38D-2D45-B328-27FF2CC7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84275-7270-E84C-B171-E1AACA2F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309F7C-25EB-B742-AF1E-05834ED4B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9FF7-F230-2848-83D1-890392BBB8FA}" type="datetimeFigureOut">
              <a:rPr lang="fr-FR" smtClean="0"/>
              <a:t>30/04/2022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015FE-B3BF-5D42-8AFD-694DDE1B0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B8C0B-5D7F-C445-9A7F-72BACAFD7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F506-696E-5D42-9F0E-6799E3AE0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7B8894-98F8-0C4A-ADBD-9FF3907B6BA4}"/>
              </a:ext>
            </a:extLst>
          </p:cNvPr>
          <p:cNvSpPr/>
          <p:nvPr/>
        </p:nvSpPr>
        <p:spPr>
          <a:xfrm>
            <a:off x="304800" y="260329"/>
            <a:ext cx="914400" cy="715617"/>
          </a:xfrm>
          <a:prstGeom prst="rect">
            <a:avLst/>
          </a:prstGeom>
          <a:solidFill>
            <a:srgbClr val="730018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9DB50B-30D0-8B49-9F02-19542D4F26C6}"/>
              </a:ext>
            </a:extLst>
          </p:cNvPr>
          <p:cNvSpPr txBox="1"/>
          <p:nvPr/>
        </p:nvSpPr>
        <p:spPr>
          <a:xfrm>
            <a:off x="1219200" y="433471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Marroon</a:t>
            </a:r>
            <a:r>
              <a:rPr lang="fr-FR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4CE61-4A74-B344-8C55-B2644A42E192}"/>
              </a:ext>
            </a:extLst>
          </p:cNvPr>
          <p:cNvSpPr/>
          <p:nvPr/>
        </p:nvSpPr>
        <p:spPr>
          <a:xfrm>
            <a:off x="304800" y="1459650"/>
            <a:ext cx="914400" cy="715617"/>
          </a:xfrm>
          <a:prstGeom prst="rect">
            <a:avLst/>
          </a:prstGeom>
          <a:solidFill>
            <a:srgbClr val="BC013C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967FE5-6FC2-1943-8123-620F13CE2FEA}"/>
              </a:ext>
            </a:extLst>
          </p:cNvPr>
          <p:cNvSpPr txBox="1"/>
          <p:nvPr/>
        </p:nvSpPr>
        <p:spPr>
          <a:xfrm>
            <a:off x="1219200" y="1632792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Darkred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FE507-0B92-8B43-A78F-9CB293F8157C}"/>
              </a:ext>
            </a:extLst>
          </p:cNvPr>
          <p:cNvSpPr/>
          <p:nvPr/>
        </p:nvSpPr>
        <p:spPr>
          <a:xfrm>
            <a:off x="304800" y="2658970"/>
            <a:ext cx="914400" cy="715617"/>
          </a:xfrm>
          <a:prstGeom prst="rect">
            <a:avLst/>
          </a:prstGeom>
          <a:solidFill>
            <a:srgbClr val="F54C00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3BFCB0-1CB3-9446-AA1D-C2092EC481A9}"/>
              </a:ext>
            </a:extLst>
          </p:cNvPr>
          <p:cNvSpPr txBox="1"/>
          <p:nvPr/>
        </p:nvSpPr>
        <p:spPr>
          <a:xfrm>
            <a:off x="1157208" y="2832112"/>
            <a:ext cx="119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Orangered</a:t>
            </a:r>
            <a:r>
              <a:rPr lang="fr-FR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1A6508-E628-6B49-9C28-E8F28DF48260}"/>
              </a:ext>
            </a:extLst>
          </p:cNvPr>
          <p:cNvSpPr/>
          <p:nvPr/>
        </p:nvSpPr>
        <p:spPr>
          <a:xfrm>
            <a:off x="304800" y="3858291"/>
            <a:ext cx="914400" cy="715617"/>
          </a:xfrm>
          <a:prstGeom prst="rect">
            <a:avLst/>
          </a:prstGeom>
          <a:solidFill>
            <a:srgbClr val="F5AB00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BC4D03-CF03-914A-A7BF-635862FC0415}"/>
              </a:ext>
            </a:extLst>
          </p:cNvPr>
          <p:cNvSpPr txBox="1"/>
          <p:nvPr/>
        </p:nvSpPr>
        <p:spPr>
          <a:xfrm>
            <a:off x="1219200" y="403143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Orange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CF062-DEA9-FB41-9BD9-AA901C362CD3}"/>
              </a:ext>
            </a:extLst>
          </p:cNvPr>
          <p:cNvSpPr/>
          <p:nvPr/>
        </p:nvSpPr>
        <p:spPr>
          <a:xfrm>
            <a:off x="304800" y="4907662"/>
            <a:ext cx="914400" cy="715617"/>
          </a:xfrm>
          <a:prstGeom prst="rect">
            <a:avLst/>
          </a:prstGeom>
          <a:solidFill>
            <a:srgbClr val="F4D339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FC339A-EE2B-054D-A614-F6F47A3BE033}"/>
              </a:ext>
            </a:extLst>
          </p:cNvPr>
          <p:cNvSpPr txBox="1"/>
          <p:nvPr/>
        </p:nvSpPr>
        <p:spPr>
          <a:xfrm>
            <a:off x="1219200" y="5080804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Gold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C095-2152-E144-9FC7-FFCB7AF24D24}"/>
              </a:ext>
            </a:extLst>
          </p:cNvPr>
          <p:cNvSpPr/>
          <p:nvPr/>
        </p:nvSpPr>
        <p:spPr>
          <a:xfrm>
            <a:off x="304800" y="5957034"/>
            <a:ext cx="914400" cy="715617"/>
          </a:xfrm>
          <a:prstGeom prst="rect">
            <a:avLst/>
          </a:prstGeom>
          <a:solidFill>
            <a:srgbClr val="F6EFB8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6CBA680-D33D-6140-ACA0-4340573C7C52}"/>
              </a:ext>
            </a:extLst>
          </p:cNvPr>
          <p:cNvSpPr txBox="1"/>
          <p:nvPr/>
        </p:nvSpPr>
        <p:spPr>
          <a:xfrm>
            <a:off x="1219200" y="6130176"/>
            <a:ext cx="15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Palegoldenrod</a:t>
            </a:r>
            <a:r>
              <a:rPr lang="fr-FR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973E01-BF0E-1542-A232-851EAB2562D2}"/>
              </a:ext>
            </a:extLst>
          </p:cNvPr>
          <p:cNvSpPr/>
          <p:nvPr/>
        </p:nvSpPr>
        <p:spPr>
          <a:xfrm>
            <a:off x="4236158" y="260329"/>
            <a:ext cx="914400" cy="715617"/>
          </a:xfrm>
          <a:prstGeom prst="rect">
            <a:avLst/>
          </a:prstGeom>
          <a:solidFill>
            <a:srgbClr val="02A66D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48216D6-B786-184B-922D-ADC28AB445A0}"/>
              </a:ext>
            </a:extLst>
          </p:cNvPr>
          <p:cNvSpPr txBox="1"/>
          <p:nvPr/>
        </p:nvSpPr>
        <p:spPr>
          <a:xfrm>
            <a:off x="5150558" y="433471"/>
            <a:ext cx="229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Mediumseagreen</a:t>
            </a:r>
            <a:r>
              <a:rPr lang="fr-FR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FCB31A-916B-E047-9CC9-4080E72200C3}"/>
              </a:ext>
            </a:extLst>
          </p:cNvPr>
          <p:cNvSpPr/>
          <p:nvPr/>
        </p:nvSpPr>
        <p:spPr>
          <a:xfrm>
            <a:off x="4236158" y="1459650"/>
            <a:ext cx="914400" cy="715617"/>
          </a:xfrm>
          <a:prstGeom prst="rect">
            <a:avLst/>
          </a:prstGeom>
          <a:solidFill>
            <a:srgbClr val="00CC80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695ED07-D959-604D-B81D-E5DA8074DE52}"/>
              </a:ext>
            </a:extLst>
          </p:cNvPr>
          <p:cNvSpPr txBox="1"/>
          <p:nvPr/>
        </p:nvSpPr>
        <p:spPr>
          <a:xfrm>
            <a:off x="5150558" y="1632792"/>
            <a:ext cx="15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lightgreen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AF2E1-FC80-D04A-B1E6-E28537778B4B}"/>
              </a:ext>
            </a:extLst>
          </p:cNvPr>
          <p:cNvSpPr/>
          <p:nvPr/>
        </p:nvSpPr>
        <p:spPr>
          <a:xfrm>
            <a:off x="4236158" y="2658970"/>
            <a:ext cx="914400" cy="715617"/>
          </a:xfrm>
          <a:prstGeom prst="rect">
            <a:avLst/>
          </a:prstGeom>
          <a:solidFill>
            <a:srgbClr val="84E75D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E8FE2A1-B85A-614A-84FB-CFA1EB00DCD3}"/>
              </a:ext>
            </a:extLst>
          </p:cNvPr>
          <p:cNvSpPr txBox="1"/>
          <p:nvPr/>
        </p:nvSpPr>
        <p:spPr>
          <a:xfrm>
            <a:off x="5150558" y="2832112"/>
            <a:ext cx="16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chartreuse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399FD-4C40-C549-B76D-F2F5569FF509}"/>
              </a:ext>
            </a:extLst>
          </p:cNvPr>
          <p:cNvSpPr/>
          <p:nvPr/>
        </p:nvSpPr>
        <p:spPr>
          <a:xfrm>
            <a:off x="4236158" y="3858291"/>
            <a:ext cx="914400" cy="715617"/>
          </a:xfrm>
          <a:prstGeom prst="rect">
            <a:avLst/>
          </a:prstGeom>
          <a:solidFill>
            <a:srgbClr val="007B75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0F87ED2-C329-BB47-99BC-FBB6C4A7FF4C}"/>
              </a:ext>
            </a:extLst>
          </p:cNvPr>
          <p:cNvSpPr txBox="1"/>
          <p:nvPr/>
        </p:nvSpPr>
        <p:spPr>
          <a:xfrm>
            <a:off x="5150558" y="403143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Teal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0D23D1-6696-E148-8DB4-772A111ECBAD}"/>
              </a:ext>
            </a:extLst>
          </p:cNvPr>
          <p:cNvSpPr/>
          <p:nvPr/>
        </p:nvSpPr>
        <p:spPr>
          <a:xfrm>
            <a:off x="4236158" y="4907662"/>
            <a:ext cx="914400" cy="715617"/>
          </a:xfrm>
          <a:prstGeom prst="rect">
            <a:avLst/>
          </a:prstGeom>
          <a:solidFill>
            <a:srgbClr val="01A0AB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419520-26F7-934A-A73E-9A6296C9C779}"/>
              </a:ext>
            </a:extLst>
          </p:cNvPr>
          <p:cNvSpPr txBox="1"/>
          <p:nvPr/>
        </p:nvSpPr>
        <p:spPr>
          <a:xfrm>
            <a:off x="5150557" y="5080804"/>
            <a:ext cx="195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darkturquoise</a:t>
            </a:r>
            <a:r>
              <a:rPr lang="fr-FR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808B09-F229-8341-9D5D-FF0EF8E132E1}"/>
              </a:ext>
            </a:extLst>
          </p:cNvPr>
          <p:cNvSpPr/>
          <p:nvPr/>
        </p:nvSpPr>
        <p:spPr>
          <a:xfrm>
            <a:off x="4236158" y="5957034"/>
            <a:ext cx="914400" cy="715617"/>
          </a:xfrm>
          <a:prstGeom prst="rect">
            <a:avLst/>
          </a:prstGeom>
          <a:solidFill>
            <a:srgbClr val="03C1B7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C635F4A-C54C-C649-B0F6-D3A9AC863634}"/>
              </a:ext>
            </a:extLst>
          </p:cNvPr>
          <p:cNvSpPr txBox="1"/>
          <p:nvPr/>
        </p:nvSpPr>
        <p:spPr>
          <a:xfrm>
            <a:off x="5150557" y="6130176"/>
            <a:ext cx="15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lightseagrenn</a:t>
            </a:r>
            <a:r>
              <a:rPr lang="fr-FR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CEDAF-355B-0F49-A18C-9E5F545A8906}"/>
              </a:ext>
            </a:extLst>
          </p:cNvPr>
          <p:cNvSpPr/>
          <p:nvPr/>
        </p:nvSpPr>
        <p:spPr>
          <a:xfrm>
            <a:off x="8476888" y="260329"/>
            <a:ext cx="914400" cy="715617"/>
          </a:xfrm>
          <a:prstGeom prst="rect">
            <a:avLst/>
          </a:prstGeom>
          <a:solidFill>
            <a:srgbClr val="2458A7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A31013E-47D7-6749-8BD2-5ECA58B79568}"/>
              </a:ext>
            </a:extLst>
          </p:cNvPr>
          <p:cNvSpPr txBox="1"/>
          <p:nvPr/>
        </p:nvSpPr>
        <p:spPr>
          <a:xfrm>
            <a:off x="9391287" y="433471"/>
            <a:ext cx="15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dodgerblue</a:t>
            </a:r>
            <a:r>
              <a:rPr lang="fr-FR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AB6C84-FEF2-F245-9975-E171D2F0486F}"/>
              </a:ext>
            </a:extLst>
          </p:cNvPr>
          <p:cNvSpPr/>
          <p:nvPr/>
        </p:nvSpPr>
        <p:spPr>
          <a:xfrm>
            <a:off x="8476888" y="1459650"/>
            <a:ext cx="914400" cy="715617"/>
          </a:xfrm>
          <a:prstGeom prst="rect">
            <a:avLst/>
          </a:prstGeom>
          <a:solidFill>
            <a:srgbClr val="3B94E5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164F20B-D6A3-5840-904E-EA49A2DCDEF4}"/>
              </a:ext>
            </a:extLst>
          </p:cNvPr>
          <p:cNvSpPr txBox="1"/>
          <p:nvPr/>
        </p:nvSpPr>
        <p:spPr>
          <a:xfrm>
            <a:off x="9391288" y="1632792"/>
            <a:ext cx="17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cornflowerblue</a:t>
            </a:r>
            <a:r>
              <a:rPr lang="fr-FR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A39CFF-6116-9A49-BACD-0A8020FC59F3}"/>
              </a:ext>
            </a:extLst>
          </p:cNvPr>
          <p:cNvSpPr/>
          <p:nvPr/>
        </p:nvSpPr>
        <p:spPr>
          <a:xfrm>
            <a:off x="8476888" y="2658970"/>
            <a:ext cx="914400" cy="715617"/>
          </a:xfrm>
          <a:prstGeom prst="rect">
            <a:avLst/>
          </a:prstGeom>
          <a:solidFill>
            <a:srgbClr val="58E3EC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4AD8F3B-1015-DE4F-BE17-B37A6C17C795}"/>
              </a:ext>
            </a:extLst>
          </p:cNvPr>
          <p:cNvSpPr txBox="1"/>
          <p:nvPr/>
        </p:nvSpPr>
        <p:spPr>
          <a:xfrm>
            <a:off x="9391288" y="2832112"/>
            <a:ext cx="12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cyan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0F17F1-9793-404F-9EF9-99953D35298F}"/>
              </a:ext>
            </a:extLst>
          </p:cNvPr>
          <p:cNvSpPr/>
          <p:nvPr/>
        </p:nvSpPr>
        <p:spPr>
          <a:xfrm>
            <a:off x="8476888" y="3858291"/>
            <a:ext cx="914400" cy="715617"/>
          </a:xfrm>
          <a:prstGeom prst="rect">
            <a:avLst/>
          </a:prstGeom>
          <a:solidFill>
            <a:srgbClr val="4F3FC2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575ACFA-3E4F-C24A-A085-E20ECC79A35C}"/>
              </a:ext>
            </a:extLst>
          </p:cNvPr>
          <p:cNvSpPr txBox="1"/>
          <p:nvPr/>
        </p:nvSpPr>
        <p:spPr>
          <a:xfrm>
            <a:off x="9391288" y="403143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indigo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600D27-626C-A247-A4B5-FF4A88379937}"/>
              </a:ext>
            </a:extLst>
          </p:cNvPr>
          <p:cNvSpPr/>
          <p:nvPr/>
        </p:nvSpPr>
        <p:spPr>
          <a:xfrm>
            <a:off x="8476888" y="4907662"/>
            <a:ext cx="914400" cy="715617"/>
          </a:xfrm>
          <a:prstGeom prst="rect">
            <a:avLst/>
          </a:prstGeom>
          <a:solidFill>
            <a:srgbClr val="7263F6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CC4BEE4-78BA-ED4E-A0D1-103D77C5B420}"/>
              </a:ext>
            </a:extLst>
          </p:cNvPr>
          <p:cNvSpPr txBox="1"/>
          <p:nvPr/>
        </p:nvSpPr>
        <p:spPr>
          <a:xfrm>
            <a:off x="9391288" y="5080804"/>
            <a:ext cx="136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blueviolet</a:t>
            </a:r>
            <a:r>
              <a:rPr lang="fr-FR" dirty="0"/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1973FB-153D-BA47-88AC-9ACC0C2F43F7}"/>
              </a:ext>
            </a:extLst>
          </p:cNvPr>
          <p:cNvSpPr/>
          <p:nvPr/>
        </p:nvSpPr>
        <p:spPr>
          <a:xfrm>
            <a:off x="8476888" y="5957034"/>
            <a:ext cx="914400" cy="715617"/>
          </a:xfrm>
          <a:prstGeom prst="rect">
            <a:avLst/>
          </a:prstGeom>
          <a:solidFill>
            <a:srgbClr val="98B5F5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FF69380-E67D-7346-A3A3-5ED91977946C}"/>
              </a:ext>
            </a:extLst>
          </p:cNvPr>
          <p:cNvSpPr txBox="1"/>
          <p:nvPr/>
        </p:nvSpPr>
        <p:spPr>
          <a:xfrm>
            <a:off x="9391288" y="6130176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steelblue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758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EBD80-0D9A-2A48-A5DE-33BF3A9796EE}"/>
              </a:ext>
            </a:extLst>
          </p:cNvPr>
          <p:cNvSpPr/>
          <p:nvPr/>
        </p:nvSpPr>
        <p:spPr>
          <a:xfrm>
            <a:off x="780083" y="270666"/>
            <a:ext cx="914400" cy="715617"/>
          </a:xfrm>
          <a:prstGeom prst="rect">
            <a:avLst/>
          </a:prstGeom>
          <a:solidFill>
            <a:srgbClr val="8621A3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157A1A-A46F-D24E-AE3F-3E67D75C40D6}"/>
              </a:ext>
            </a:extLst>
          </p:cNvPr>
          <p:cNvSpPr txBox="1"/>
          <p:nvPr/>
        </p:nvSpPr>
        <p:spPr>
          <a:xfrm>
            <a:off x="1694483" y="443808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purple</a:t>
            </a:r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46CA8-51E1-D14F-A3C8-7B0827A29D83}"/>
              </a:ext>
            </a:extLst>
          </p:cNvPr>
          <p:cNvSpPr/>
          <p:nvPr/>
        </p:nvSpPr>
        <p:spPr>
          <a:xfrm>
            <a:off x="780083" y="1469987"/>
            <a:ext cx="914400" cy="715617"/>
          </a:xfrm>
          <a:prstGeom prst="rect">
            <a:avLst/>
          </a:prstGeom>
          <a:solidFill>
            <a:srgbClr val="B651BE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AE709D-7D3F-D847-ADDD-7BBB05F6028D}"/>
              </a:ext>
            </a:extLst>
          </p:cNvPr>
          <p:cNvSpPr txBox="1"/>
          <p:nvPr/>
        </p:nvSpPr>
        <p:spPr>
          <a:xfrm>
            <a:off x="1694483" y="1643129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Orchid</a:t>
            </a:r>
            <a:r>
              <a:rPr lang="fr-FR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B7C8A-8810-484D-BC02-10CEE588A3C2}"/>
              </a:ext>
            </a:extLst>
          </p:cNvPr>
          <p:cNvSpPr/>
          <p:nvPr/>
        </p:nvSpPr>
        <p:spPr>
          <a:xfrm>
            <a:off x="780083" y="2669307"/>
            <a:ext cx="914400" cy="715617"/>
          </a:xfrm>
          <a:prstGeom prst="rect">
            <a:avLst/>
          </a:prstGeom>
          <a:solidFill>
            <a:srgbClr val="DFACF4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843C7-DB0C-314F-B933-3BAAE526B62F}"/>
              </a:ext>
            </a:extLst>
          </p:cNvPr>
          <p:cNvSpPr txBox="1"/>
          <p:nvPr/>
        </p:nvSpPr>
        <p:spPr>
          <a:xfrm>
            <a:off x="1694483" y="2842449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plum</a:t>
            </a:r>
            <a:r>
              <a:rPr lang="fr-FR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5A586-D049-C846-B744-A8C418E8AEF5}"/>
              </a:ext>
            </a:extLst>
          </p:cNvPr>
          <p:cNvSpPr/>
          <p:nvPr/>
        </p:nvSpPr>
        <p:spPr>
          <a:xfrm>
            <a:off x="780083" y="3868628"/>
            <a:ext cx="914400" cy="715617"/>
          </a:xfrm>
          <a:prstGeom prst="rect">
            <a:avLst/>
          </a:prstGeom>
          <a:solidFill>
            <a:srgbClr val="D90D84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3AD30A-7CF4-2544-BA1A-7195D7C159EB}"/>
              </a:ext>
            </a:extLst>
          </p:cNvPr>
          <p:cNvSpPr txBox="1"/>
          <p:nvPr/>
        </p:nvSpPr>
        <p:spPr>
          <a:xfrm>
            <a:off x="1694483" y="4041770"/>
            <a:ext cx="19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mediumvioletred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0BD9F7-7951-FD4A-BFB6-5D7D97F56997}"/>
              </a:ext>
            </a:extLst>
          </p:cNvPr>
          <p:cNvSpPr/>
          <p:nvPr/>
        </p:nvSpPr>
        <p:spPr>
          <a:xfrm>
            <a:off x="780083" y="4917999"/>
            <a:ext cx="914400" cy="715617"/>
          </a:xfrm>
          <a:prstGeom prst="rect">
            <a:avLst/>
          </a:prstGeom>
          <a:solidFill>
            <a:srgbClr val="F53D89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988D6A-7112-C94C-BD17-C00C133ABB72}"/>
              </a:ext>
            </a:extLst>
          </p:cNvPr>
          <p:cNvSpPr txBox="1"/>
          <p:nvPr/>
        </p:nvSpPr>
        <p:spPr>
          <a:xfrm>
            <a:off x="1694483" y="5091141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hotpink</a:t>
            </a:r>
            <a:r>
              <a:rPr lang="fr-FR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9E143F-F6D6-9B45-8028-19C830B13EA6}"/>
              </a:ext>
            </a:extLst>
          </p:cNvPr>
          <p:cNvSpPr/>
          <p:nvPr/>
        </p:nvSpPr>
        <p:spPr>
          <a:xfrm>
            <a:off x="780083" y="5967371"/>
            <a:ext cx="914400" cy="715617"/>
          </a:xfrm>
          <a:prstGeom prst="rect">
            <a:avLst/>
          </a:prstGeom>
          <a:solidFill>
            <a:srgbClr val="F59DAB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DD851C-AB64-3242-AA2C-6AAAD10AE5F8}"/>
              </a:ext>
            </a:extLst>
          </p:cNvPr>
          <p:cNvSpPr txBox="1"/>
          <p:nvPr/>
        </p:nvSpPr>
        <p:spPr>
          <a:xfrm>
            <a:off x="1694483" y="614051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lightpink</a:t>
            </a:r>
            <a:r>
              <a:rPr lang="fr-FR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19891-6ABD-434D-AAFB-6A10B880E5E6}"/>
              </a:ext>
            </a:extLst>
          </p:cNvPr>
          <p:cNvSpPr/>
          <p:nvPr/>
        </p:nvSpPr>
        <p:spPr>
          <a:xfrm>
            <a:off x="5488995" y="270666"/>
            <a:ext cx="914400" cy="715617"/>
          </a:xfrm>
          <a:prstGeom prst="rect">
            <a:avLst/>
          </a:prstGeom>
          <a:solidFill>
            <a:srgbClr val="734F32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B9646F-4A22-4241-9ECC-4F571BBAAF66}"/>
              </a:ext>
            </a:extLst>
          </p:cNvPr>
          <p:cNvSpPr txBox="1"/>
          <p:nvPr/>
        </p:nvSpPr>
        <p:spPr>
          <a:xfrm>
            <a:off x="6403394" y="443808"/>
            <a:ext cx="161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Saddlebrown</a:t>
            </a:r>
            <a:r>
              <a:rPr lang="fr-FR" dirty="0"/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57AAD-6B71-5949-A20D-870798B66DAA}"/>
              </a:ext>
            </a:extLst>
          </p:cNvPr>
          <p:cNvSpPr/>
          <p:nvPr/>
        </p:nvSpPr>
        <p:spPr>
          <a:xfrm>
            <a:off x="5488995" y="1469987"/>
            <a:ext cx="914400" cy="715617"/>
          </a:xfrm>
          <a:prstGeom prst="rect">
            <a:avLst/>
          </a:prstGeom>
          <a:solidFill>
            <a:srgbClr val="9F6E27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09C2DE-FAFB-B844-BAAE-6462E37B2369}"/>
              </a:ext>
            </a:extLst>
          </p:cNvPr>
          <p:cNvSpPr txBox="1"/>
          <p:nvPr/>
        </p:nvSpPr>
        <p:spPr>
          <a:xfrm>
            <a:off x="6403395" y="1643129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Brown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C4241-E206-C743-8577-5C8091454133}"/>
              </a:ext>
            </a:extLst>
          </p:cNvPr>
          <p:cNvSpPr/>
          <p:nvPr/>
        </p:nvSpPr>
        <p:spPr>
          <a:xfrm>
            <a:off x="5488995" y="2669307"/>
            <a:ext cx="914400" cy="715617"/>
          </a:xfrm>
          <a:prstGeom prst="rect">
            <a:avLst/>
          </a:prstGeom>
          <a:solidFill>
            <a:srgbClr val="F5B578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A8605B-651C-3242-883C-34426E7CECA1}"/>
              </a:ext>
            </a:extLst>
          </p:cNvPr>
          <p:cNvSpPr txBox="1"/>
          <p:nvPr/>
        </p:nvSpPr>
        <p:spPr>
          <a:xfrm>
            <a:off x="6403395" y="2842449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peru</a:t>
            </a:r>
            <a:r>
              <a:rPr lang="fr-FR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FFAD6-E825-E949-9570-72FC3A11E0D5}"/>
              </a:ext>
            </a:extLst>
          </p:cNvPr>
          <p:cNvSpPr/>
          <p:nvPr/>
        </p:nvSpPr>
        <p:spPr>
          <a:xfrm>
            <a:off x="5488995" y="3868628"/>
            <a:ext cx="914400" cy="715617"/>
          </a:xfrm>
          <a:prstGeom prst="rect">
            <a:avLst/>
          </a:prstGeom>
          <a:solidFill>
            <a:srgbClr val="000000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9169C2E-6255-5643-8CFE-E392FAD1B39F}"/>
              </a:ext>
            </a:extLst>
          </p:cNvPr>
          <p:cNvSpPr txBox="1"/>
          <p:nvPr/>
        </p:nvSpPr>
        <p:spPr>
          <a:xfrm>
            <a:off x="6403395" y="4041770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Black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06059-8DDC-2341-9AF0-E5EA5D2CB9EB}"/>
              </a:ext>
            </a:extLst>
          </p:cNvPr>
          <p:cNvSpPr/>
          <p:nvPr/>
        </p:nvSpPr>
        <p:spPr>
          <a:xfrm>
            <a:off x="5488995" y="4917999"/>
            <a:ext cx="914400" cy="715617"/>
          </a:xfrm>
          <a:prstGeom prst="rect">
            <a:avLst/>
          </a:prstGeom>
          <a:solidFill>
            <a:srgbClr val="575959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892744-F026-1549-861E-B318612F511E}"/>
              </a:ext>
            </a:extLst>
          </p:cNvPr>
          <p:cNvSpPr txBox="1"/>
          <p:nvPr/>
        </p:nvSpPr>
        <p:spPr>
          <a:xfrm>
            <a:off x="6403395" y="5091141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dimgray</a:t>
            </a:r>
            <a:r>
              <a:rPr lang="fr-FR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655358-C784-1D40-BB7D-048E896BACEA}"/>
              </a:ext>
            </a:extLst>
          </p:cNvPr>
          <p:cNvSpPr/>
          <p:nvPr/>
        </p:nvSpPr>
        <p:spPr>
          <a:xfrm>
            <a:off x="5488995" y="5967371"/>
            <a:ext cx="914400" cy="715617"/>
          </a:xfrm>
          <a:prstGeom prst="rect">
            <a:avLst/>
          </a:prstGeom>
          <a:solidFill>
            <a:srgbClr val="8E9193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FA6546-4485-3449-89BB-A706A8602ADB}"/>
              </a:ext>
            </a:extLst>
          </p:cNvPr>
          <p:cNvSpPr txBox="1"/>
          <p:nvPr/>
        </p:nvSpPr>
        <p:spPr>
          <a:xfrm>
            <a:off x="6403395" y="6140513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grey</a:t>
            </a:r>
            <a:r>
              <a:rPr lang="fr-FR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B69E4-E34A-D643-80A0-805942EB5F8A}"/>
              </a:ext>
            </a:extLst>
          </p:cNvPr>
          <p:cNvSpPr/>
          <p:nvPr/>
        </p:nvSpPr>
        <p:spPr>
          <a:xfrm>
            <a:off x="9579744" y="270666"/>
            <a:ext cx="914400" cy="715617"/>
          </a:xfrm>
          <a:prstGeom prst="rect">
            <a:avLst/>
          </a:prstGeom>
          <a:solidFill>
            <a:srgbClr val="D0D2D3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62B94-98C9-8C4D-BB4C-74EDE06122C5}"/>
              </a:ext>
            </a:extLst>
          </p:cNvPr>
          <p:cNvSpPr/>
          <p:nvPr/>
        </p:nvSpPr>
        <p:spPr>
          <a:xfrm>
            <a:off x="9579744" y="1469987"/>
            <a:ext cx="914400" cy="715617"/>
          </a:xfrm>
          <a:prstGeom prst="rect">
            <a:avLst/>
          </a:prstGeom>
          <a:solidFill>
            <a:schemeClr val="bg1"/>
          </a:solidFill>
          <a:ln>
            <a:solidFill>
              <a:srgbClr val="7300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5C81B3C-67DD-C541-8DC0-22A1D2CC934A}"/>
              </a:ext>
            </a:extLst>
          </p:cNvPr>
          <p:cNvSpPr txBox="1"/>
          <p:nvPr/>
        </p:nvSpPr>
        <p:spPr>
          <a:xfrm>
            <a:off x="10626666" y="1643129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White 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64AB1A-4B60-444E-BDFD-4A19D7EB6797}"/>
              </a:ext>
            </a:extLst>
          </p:cNvPr>
          <p:cNvSpPr txBox="1"/>
          <p:nvPr/>
        </p:nvSpPr>
        <p:spPr>
          <a:xfrm>
            <a:off x="10626666" y="443808"/>
            <a:ext cx="10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silver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6874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Macintosh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Henri</dc:creator>
  <cp:lastModifiedBy>Quentin Henri</cp:lastModifiedBy>
  <cp:revision>6</cp:revision>
  <dcterms:created xsi:type="dcterms:W3CDTF">2022-04-30T07:31:53Z</dcterms:created>
  <dcterms:modified xsi:type="dcterms:W3CDTF">2022-04-30T08:10:21Z</dcterms:modified>
</cp:coreProperties>
</file>