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>
        <p:scale>
          <a:sx n="100" d="100"/>
          <a:sy n="100" d="100"/>
        </p:scale>
        <p:origin x="405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9970F-EF4C-9D31-CC44-72D62939C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8E7076-19A6-D3CF-17BE-F77D10AF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72E2F-AF4A-D24F-7D7F-CE9E430A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DC89E-C5D5-5FD1-6805-1E38FB6F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B32CB-DD3E-DE80-349F-BB5E974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13F5E-2ADA-56F0-09E8-88D2CE9D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C30DDF-8A3B-7F98-F143-EFEC99875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937BB-D297-3470-87D6-3B4D2832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3A934-4D81-F7B1-57AC-120C9865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4944A-5843-6CF3-AADA-7AFEA0E7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4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30DD27-F615-7392-3C62-1393FBB9F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689623-49E1-AF23-6B14-08D5474AE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23CD65-6885-9E73-6D84-CF09F0D0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0B11F-AC73-FB47-2CBA-677D0C16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3EEFAF-370A-9C9F-891C-2C7B016A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5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5EBE7-33C0-292E-37A5-B590892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5A3C2-5C5C-06C7-3902-61071A61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317C7-C8C3-F43B-C1AF-78E20F16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D6B90-4C95-0DE9-41D8-7B0B54CC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A1F95-7DD3-91FE-32C4-BDDA197E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6167-C10F-1000-7B90-BDAEB8F3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4B881C-4A12-A004-3E1C-45E088A1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04209-48F1-B2A5-E2BA-D7902164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0B344-8782-C8B0-B649-A7567666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0081E-1D9F-5838-539B-6CFDA7B7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09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37051-9C1A-EF97-1F6E-8FE55044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CCA54-3526-0566-C1D4-1B1A78AF9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C9DB72-1285-09A5-00EB-3F1E3E1BF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BFB51F-FCCE-9190-2D78-0121594F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B6A21B-127F-9825-05C8-3BC1F765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2EF7B-431F-1B47-1365-EF1C597D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60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7CD8F-71A2-2E25-9EAF-B4258215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A3CD0-E127-32F8-5B44-E8892B98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A85494-FF3F-15C9-8E00-15F52EE63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409DF0-284B-B8D1-8C4F-B3451352F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AC568-FBCF-1C87-87B2-84E78E7A6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48B497-0259-F816-F15F-24860ACA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F428E8-C327-39A7-262F-7F66C07A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B64085-7C9F-6952-4E00-39E8C137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9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8020D-4D07-BCAC-044F-4FF21970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2E76F4-4932-E4E1-0800-7CC5858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32E88F-F93F-74ED-996C-A54C6316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E6F122-AF4B-A627-3D2A-63E88CE9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E19499-25A2-9416-A80D-6332FEA4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D9E82C-3EC2-6B8E-E987-8530A429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85397-E785-9E71-E608-08AC3936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D9230-6382-F858-E751-4D3C867B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AA74A-409A-20EA-C4CC-16965251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A02B2-18C5-E43A-04CE-BCE7CA99F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9C26E3-160B-8412-FEA1-76921EC4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E4E79-B0FC-3C4A-81E5-B66DEB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4250B-53A2-E76A-D1A4-B07F2569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09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222D8-73A0-918C-D920-4BA65A5C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74892D-AE06-205A-3EDC-DD404F34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8B4238-74A8-B93C-1FFE-3C27A1AD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CD8E4E-2961-C652-D948-B76B84A7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39D814-6001-F96B-6C3A-FD2CDF12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C5A13-A098-99FE-25CC-F3921DE7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E5A2B7-E7ED-258D-6B0E-428E4325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60923-9DD1-0D97-B63D-60A20394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29A07-BD0B-42AB-7DE8-D77717D6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ED6D8-A86D-4328-ABD0-CAEAC119677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188030-0B24-A7B9-C416-0F7F170E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9B61B-783B-6097-21A8-B185F15AE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1EAFE-FD43-4AF3-A3CA-DDC461225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77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2D6CD-24C2-6BDE-AA9D-FDC01A5EE6CE}"/>
              </a:ext>
            </a:extLst>
          </p:cNvPr>
          <p:cNvSpPr/>
          <p:nvPr/>
        </p:nvSpPr>
        <p:spPr>
          <a:xfrm>
            <a:off x="5390678" y="162937"/>
            <a:ext cx="1036771" cy="41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Accueil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46D0F-547F-6D2D-47C2-ED79315CAE49}"/>
              </a:ext>
            </a:extLst>
          </p:cNvPr>
          <p:cNvSpPr/>
          <p:nvPr/>
        </p:nvSpPr>
        <p:spPr>
          <a:xfrm>
            <a:off x="9053879" y="1194555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Page de 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2CDB0-26C2-38FB-DFC5-D0F9CEB945D4}"/>
              </a:ext>
            </a:extLst>
          </p:cNvPr>
          <p:cNvSpPr/>
          <p:nvPr/>
        </p:nvSpPr>
        <p:spPr>
          <a:xfrm>
            <a:off x="8356448" y="2126826"/>
            <a:ext cx="1243481" cy="375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40610-1570-BBB2-7E56-850D99888849}"/>
              </a:ext>
            </a:extLst>
          </p:cNvPr>
          <p:cNvSpPr/>
          <p:nvPr/>
        </p:nvSpPr>
        <p:spPr>
          <a:xfrm>
            <a:off x="10470367" y="2136850"/>
            <a:ext cx="1243481" cy="375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Connexion</a:t>
            </a:r>
          </a:p>
        </p:txBody>
      </p: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4B355DB4-9B46-6261-6972-435F2D017AC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7642806" y="-1151833"/>
            <a:ext cx="612646" cy="40801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0A9A6AA8-2CD3-194F-2416-DEB0C5D7509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9223056" y="1360689"/>
            <a:ext cx="521270" cy="10110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38BDDEB3-B657-B113-17DF-DAB3A5120BA4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10275003" y="1319746"/>
            <a:ext cx="531294" cy="110291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2531127-F494-CCD8-7476-BB6F287CD20E}"/>
              </a:ext>
            </a:extLst>
          </p:cNvPr>
          <p:cNvSpPr/>
          <p:nvPr/>
        </p:nvSpPr>
        <p:spPr>
          <a:xfrm>
            <a:off x="9301449" y="3149131"/>
            <a:ext cx="1571397" cy="521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Accès a l’espace  « mon compte »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BF413B2-8648-AF5C-EC09-9B9B962E8CAF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rot="16200000" flipH="1">
            <a:off x="9209474" y="2271456"/>
            <a:ext cx="646389" cy="1108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3DBAF906-9D98-0E26-11F2-6C0AB966AFAE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 rot="5400000">
            <a:off x="10271446" y="2328468"/>
            <a:ext cx="636365" cy="1004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353E7FD-8C69-F4AA-6A7D-0F707E88C06D}"/>
              </a:ext>
            </a:extLst>
          </p:cNvPr>
          <p:cNvSpPr/>
          <p:nvPr/>
        </p:nvSpPr>
        <p:spPr>
          <a:xfrm>
            <a:off x="286445" y="1186644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Trouver un emploi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EF6803-6419-4226-8F5E-09FE71E175EF}"/>
              </a:ext>
            </a:extLst>
          </p:cNvPr>
          <p:cNvSpPr/>
          <p:nvPr/>
        </p:nvSpPr>
        <p:spPr>
          <a:xfrm>
            <a:off x="2843293" y="1186643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Candidats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0424A2C-C845-025C-2BDA-4101CDC1B25A}"/>
              </a:ext>
            </a:extLst>
          </p:cNvPr>
          <p:cNvSpPr/>
          <p:nvPr/>
        </p:nvSpPr>
        <p:spPr>
          <a:xfrm>
            <a:off x="5506096" y="1194556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Information Entreprise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BF37504-F42E-461B-4E5A-C19663770FB7}"/>
              </a:ext>
            </a:extLst>
          </p:cNvPr>
          <p:cNvSpPr/>
          <p:nvPr/>
        </p:nvSpPr>
        <p:spPr>
          <a:xfrm>
            <a:off x="708817" y="1933250"/>
            <a:ext cx="1788788" cy="3248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Postuler a une annonce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171089-9F99-32E2-242E-E53D1F796B72}"/>
              </a:ext>
            </a:extLst>
          </p:cNvPr>
          <p:cNvSpPr/>
          <p:nvPr/>
        </p:nvSpPr>
        <p:spPr>
          <a:xfrm>
            <a:off x="701982" y="2493405"/>
            <a:ext cx="1788788" cy="32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Gérer les annonces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81A45A-654C-887D-9FA4-5BEBE723CEB0}"/>
              </a:ext>
            </a:extLst>
          </p:cNvPr>
          <p:cNvSpPr/>
          <p:nvPr/>
        </p:nvSpPr>
        <p:spPr>
          <a:xfrm>
            <a:off x="155589" y="6220733"/>
            <a:ext cx="423654" cy="1936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100BE8-E20A-5AC9-D7A9-EDBF5265FB98}"/>
              </a:ext>
            </a:extLst>
          </p:cNvPr>
          <p:cNvSpPr/>
          <p:nvPr/>
        </p:nvSpPr>
        <p:spPr>
          <a:xfrm>
            <a:off x="151190" y="6527035"/>
            <a:ext cx="423654" cy="193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EE57573-D4B4-A7D1-4185-D1FD99AA25D0}"/>
              </a:ext>
            </a:extLst>
          </p:cNvPr>
          <p:cNvSpPr/>
          <p:nvPr/>
        </p:nvSpPr>
        <p:spPr>
          <a:xfrm>
            <a:off x="151190" y="5914431"/>
            <a:ext cx="423654" cy="193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785CF8AF-416D-2094-85D1-77AEE778F042}"/>
              </a:ext>
            </a:extLst>
          </p:cNvPr>
          <p:cNvSpPr txBox="1"/>
          <p:nvPr/>
        </p:nvSpPr>
        <p:spPr>
          <a:xfrm>
            <a:off x="617538" y="5872776"/>
            <a:ext cx="189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Tout utilisateur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770E5F3-E2C5-E152-A392-9D635D885CCE}"/>
              </a:ext>
            </a:extLst>
          </p:cNvPr>
          <p:cNvSpPr txBox="1"/>
          <p:nvPr/>
        </p:nvSpPr>
        <p:spPr>
          <a:xfrm>
            <a:off x="617537" y="6172460"/>
            <a:ext cx="189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Administrateur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B00AF39-00B1-7C41-E497-07EE9DE6E8B3}"/>
              </a:ext>
            </a:extLst>
          </p:cNvPr>
          <p:cNvSpPr txBox="1"/>
          <p:nvPr/>
        </p:nvSpPr>
        <p:spPr>
          <a:xfrm>
            <a:off x="617537" y="6485380"/>
            <a:ext cx="2417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Demandeur d’emploi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9F6A80-7FA8-894F-6895-EABC86EC814C}"/>
              </a:ext>
            </a:extLst>
          </p:cNvPr>
          <p:cNvSpPr/>
          <p:nvPr/>
        </p:nvSpPr>
        <p:spPr>
          <a:xfrm>
            <a:off x="3287901" y="1952293"/>
            <a:ext cx="2018026" cy="3248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Visualiser ses candidatures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45CEF7-3489-0119-9937-4E5B9C4A5A6F}"/>
              </a:ext>
            </a:extLst>
          </p:cNvPr>
          <p:cNvSpPr/>
          <p:nvPr/>
        </p:nvSpPr>
        <p:spPr>
          <a:xfrm>
            <a:off x="3282944" y="2491545"/>
            <a:ext cx="2018026" cy="3248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Gérer les candidatures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9DB5E67-EBDD-F5CE-857F-35D7994A55BA}"/>
              </a:ext>
            </a:extLst>
          </p:cNvPr>
          <p:cNvSpPr/>
          <p:nvPr/>
        </p:nvSpPr>
        <p:spPr>
          <a:xfrm>
            <a:off x="5909064" y="1941162"/>
            <a:ext cx="2053572" cy="41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Voir les informations des entreprises 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4E83A8C-5C29-816D-5114-F713DA5D4E74}"/>
              </a:ext>
            </a:extLst>
          </p:cNvPr>
          <p:cNvSpPr/>
          <p:nvPr/>
        </p:nvSpPr>
        <p:spPr>
          <a:xfrm>
            <a:off x="5909064" y="2502389"/>
            <a:ext cx="2053573" cy="4980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Gérer les entreprises présentes sur la plateforme</a:t>
            </a:r>
          </a:p>
        </p:txBody>
      </p: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5FE94A7D-8DE0-0776-B18B-00CEA793BA10}"/>
              </a:ext>
            </a:extLst>
          </p:cNvPr>
          <p:cNvCxnSpPr>
            <a:stCxn id="4" idx="2"/>
            <a:endCxn id="89" idx="0"/>
          </p:cNvCxnSpPr>
          <p:nvPr/>
        </p:nvCxnSpPr>
        <p:spPr>
          <a:xfrm rot="5400000">
            <a:off x="3263045" y="-1459376"/>
            <a:ext cx="604735" cy="4687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A111F190-63C8-B34E-95CF-060A8388C2E5}"/>
              </a:ext>
            </a:extLst>
          </p:cNvPr>
          <p:cNvCxnSpPr>
            <a:stCxn id="4" idx="2"/>
            <a:endCxn id="90" idx="0"/>
          </p:cNvCxnSpPr>
          <p:nvPr/>
        </p:nvCxnSpPr>
        <p:spPr>
          <a:xfrm rot="5400000">
            <a:off x="4541469" y="-180952"/>
            <a:ext cx="604734" cy="2130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 : en angle 112">
            <a:extLst>
              <a:ext uri="{FF2B5EF4-FFF2-40B4-BE49-F238E27FC236}">
                <a16:creationId xmlns:a16="http://schemas.microsoft.com/office/drawing/2014/main" id="{B3D4614B-F517-988A-4D00-22DAC4F068CF}"/>
              </a:ext>
            </a:extLst>
          </p:cNvPr>
          <p:cNvCxnSpPr>
            <a:cxnSpLocks/>
            <a:stCxn id="4" idx="2"/>
            <a:endCxn id="91" idx="0"/>
          </p:cNvCxnSpPr>
          <p:nvPr/>
        </p:nvCxnSpPr>
        <p:spPr>
          <a:xfrm rot="16200000" flipH="1">
            <a:off x="5868914" y="622058"/>
            <a:ext cx="612647" cy="5323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ngle 120">
            <a:extLst>
              <a:ext uri="{FF2B5EF4-FFF2-40B4-BE49-F238E27FC236}">
                <a16:creationId xmlns:a16="http://schemas.microsoft.com/office/drawing/2014/main" id="{BFCD3DA4-FC29-30C2-C874-AB910E4076D3}"/>
              </a:ext>
            </a:extLst>
          </p:cNvPr>
          <p:cNvCxnSpPr>
            <a:endCxn id="92" idx="1"/>
          </p:cNvCxnSpPr>
          <p:nvPr/>
        </p:nvCxnSpPr>
        <p:spPr>
          <a:xfrm rot="16200000" flipH="1">
            <a:off x="336382" y="1723225"/>
            <a:ext cx="498017" cy="2468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33BDBBA8-8D81-D847-8B2C-9E3D7C9F5655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56844" y="2010677"/>
            <a:ext cx="1050257" cy="2400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EC802BA4-B5E8-A8E5-6784-AC73BA198F44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2905121" y="1731924"/>
            <a:ext cx="509088" cy="25647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EE2A60A0-5B82-3460-9A7C-53636779D457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2632248" y="2003260"/>
            <a:ext cx="1048398" cy="2529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 : en angle 126">
            <a:extLst>
              <a:ext uri="{FF2B5EF4-FFF2-40B4-BE49-F238E27FC236}">
                <a16:creationId xmlns:a16="http://schemas.microsoft.com/office/drawing/2014/main" id="{7CE5FA74-EF43-E8A6-FCFC-F23DDD740369}"/>
              </a:ext>
            </a:extLst>
          </p:cNvPr>
          <p:cNvCxnSpPr>
            <a:cxnSpLocks/>
            <a:endCxn id="104" idx="1"/>
          </p:cNvCxnSpPr>
          <p:nvPr/>
        </p:nvCxnSpPr>
        <p:spPr>
          <a:xfrm rot="16200000" flipH="1">
            <a:off x="5507552" y="1745150"/>
            <a:ext cx="541108" cy="2619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FE7FB6DB-FC3E-22E3-A528-1D771261C246}"/>
              </a:ext>
            </a:extLst>
          </p:cNvPr>
          <p:cNvCxnSpPr>
            <a:cxnSpLocks/>
            <a:endCxn id="105" idx="1"/>
          </p:cNvCxnSpPr>
          <p:nvPr/>
        </p:nvCxnSpPr>
        <p:spPr>
          <a:xfrm rot="16200000" flipH="1">
            <a:off x="5205184" y="2047516"/>
            <a:ext cx="1145842" cy="26191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150B1E1-B023-3CB5-8132-21E19938D3A5}"/>
              </a:ext>
            </a:extLst>
          </p:cNvPr>
          <p:cNvSpPr/>
          <p:nvPr/>
        </p:nvSpPr>
        <p:spPr>
          <a:xfrm>
            <a:off x="8089989" y="4160313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 candidatures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B066D7-8042-6982-E077-D2259CADCF77}"/>
              </a:ext>
            </a:extLst>
          </p:cNvPr>
          <p:cNvSpPr/>
          <p:nvPr/>
        </p:nvSpPr>
        <p:spPr>
          <a:xfrm>
            <a:off x="10201447" y="4160313"/>
            <a:ext cx="1870629" cy="411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 Informations</a:t>
            </a:r>
          </a:p>
        </p:txBody>
      </p: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DCCDFD95-54DD-4E3A-9EB7-74BD244BEF66}"/>
              </a:ext>
            </a:extLst>
          </p:cNvPr>
          <p:cNvCxnSpPr>
            <a:stCxn id="149" idx="0"/>
            <a:endCxn id="35" idx="2"/>
          </p:cNvCxnSpPr>
          <p:nvPr/>
        </p:nvCxnSpPr>
        <p:spPr>
          <a:xfrm rot="5400000" flipH="1" flipV="1">
            <a:off x="9311270" y="3384435"/>
            <a:ext cx="489912" cy="10618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683EDBC4-0422-3380-3ADE-43ADD873D273}"/>
              </a:ext>
            </a:extLst>
          </p:cNvPr>
          <p:cNvCxnSpPr>
            <a:stCxn id="35" idx="2"/>
            <a:endCxn id="150" idx="0"/>
          </p:cNvCxnSpPr>
          <p:nvPr/>
        </p:nvCxnSpPr>
        <p:spPr>
          <a:xfrm rot="16200000" flipH="1">
            <a:off x="10366999" y="3390550"/>
            <a:ext cx="489912" cy="10496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14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THEPAUT</dc:creator>
  <cp:lastModifiedBy>Quentin THEPAUT</cp:lastModifiedBy>
  <cp:revision>1</cp:revision>
  <dcterms:created xsi:type="dcterms:W3CDTF">2025-04-16T21:49:05Z</dcterms:created>
  <dcterms:modified xsi:type="dcterms:W3CDTF">2025-04-16T21:49:28Z</dcterms:modified>
</cp:coreProperties>
</file>