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QUERALT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20ca2a401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20ca2a40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MARC</a:t>
            </a:r>
            <a:endParaRPr/>
          </a:p>
          <a:p>
            <a:pPr indent="0" lvl="0" marL="0" rtl="0" algn="l">
              <a:spcBef>
                <a:spcPts val="0"/>
              </a:spcBef>
              <a:spcAft>
                <a:spcPts val="0"/>
              </a:spcAft>
              <a:buNone/>
            </a:pPr>
            <a:r>
              <a:rPr lang="ca"/>
              <a:t>Trello: Organizing tasks</a:t>
            </a:r>
            <a:endParaRPr/>
          </a:p>
          <a:p>
            <a:pPr indent="0" lvl="0" marL="0" rtl="0" algn="l">
              <a:spcBef>
                <a:spcPts val="0"/>
              </a:spcBef>
              <a:spcAft>
                <a:spcPts val="0"/>
              </a:spcAft>
              <a:buNone/>
            </a:pPr>
            <a:r>
              <a:rPr lang="ca"/>
              <a:t>Drive: Sharing and organizing folders and documents</a:t>
            </a:r>
            <a:endParaRPr/>
          </a:p>
          <a:p>
            <a:pPr indent="0" lvl="0" marL="0" rtl="0" algn="l">
              <a:spcBef>
                <a:spcPts val="0"/>
              </a:spcBef>
              <a:spcAft>
                <a:spcPts val="0"/>
              </a:spcAft>
              <a:buNone/>
            </a:pPr>
            <a:r>
              <a:rPr lang="ca"/>
              <a:t>FlutterFlow: Used for coding the app</a:t>
            </a:r>
            <a:endParaRPr/>
          </a:p>
          <a:p>
            <a:pPr indent="0" lvl="0" marL="0" rtl="0" algn="l">
              <a:spcBef>
                <a:spcPts val="0"/>
              </a:spcBef>
              <a:spcAft>
                <a:spcPts val="0"/>
              </a:spcAft>
              <a:buNone/>
            </a:pPr>
            <a:r>
              <a:rPr lang="ca"/>
              <a:t>Figma: Develop Prototype of the app</a:t>
            </a:r>
            <a:endParaRPr/>
          </a:p>
          <a:p>
            <a:pPr indent="0" lvl="0" marL="0" rtl="0" algn="l">
              <a:spcBef>
                <a:spcPts val="0"/>
              </a:spcBef>
              <a:spcAft>
                <a:spcPts val="0"/>
              </a:spcAft>
              <a:buNone/>
            </a:pPr>
            <a:r>
              <a:rPr lang="ca"/>
              <a:t>Miro: Used for the canvas and documentation of user stories</a:t>
            </a:r>
            <a:endParaRPr/>
          </a:p>
          <a:p>
            <a:pPr indent="0" lvl="0" marL="0" rtl="0" algn="l">
              <a:spcBef>
                <a:spcPts val="0"/>
              </a:spcBef>
              <a:spcAft>
                <a:spcPts val="0"/>
              </a:spcAft>
              <a:buNone/>
            </a:pPr>
            <a:r>
              <a:rPr lang="ca"/>
              <a:t>Github: sharing the code in the repository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20ca2a40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20ca2a40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MARC</a:t>
            </a:r>
            <a:endParaRPr/>
          </a:p>
          <a:p>
            <a:pPr indent="0" lvl="0" marL="0" rtl="0" algn="l">
              <a:spcBef>
                <a:spcPts val="0"/>
              </a:spcBef>
              <a:spcAft>
                <a:spcPts val="0"/>
              </a:spcAft>
              <a:buNone/>
            </a:pPr>
            <a:r>
              <a:rPr lang="ca"/>
              <a:t>After several hours coding </a:t>
            </a:r>
            <a:r>
              <a:rPr lang="ca"/>
              <a:t>with flutter flow, we are eager to present you the latest version of HOMESYNC, our slogan is SMART, SECURE, CONNECTED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20ca2a40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20ca2a40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MARC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20ca2a401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20ca2a40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MARC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20ca2a40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20ca2a40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SERGI: The first thing that the user will have to do once the app has HomeSync has been download is the user set up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20ca2a40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20ca2a40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SERGI: This is the first screen that will appear and here the users can either </a:t>
            </a:r>
            <a:r>
              <a:rPr lang="ca"/>
              <a:t>sign</a:t>
            </a:r>
            <a:r>
              <a:rPr lang="ca"/>
              <a:t> in or create a new account, the main purpose of having users profiles is to be connected from different devices to your home, that way you will  be able to control your devices from either your phone, tablet, computer or others.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20ca2a40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20ca2a40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SERGI:  This will be the profile information, you will only be asked for your name, username, </a:t>
            </a:r>
            <a:r>
              <a:rPr lang="ca"/>
              <a:t>email</a:t>
            </a:r>
            <a:r>
              <a:rPr lang="ca"/>
              <a:t>, password and check password and also the language of preference. Another interesting feature is the Add User, which is mainly focused on families. The idea here is that both </a:t>
            </a:r>
            <a:r>
              <a:rPr lang="ca"/>
              <a:t>parents</a:t>
            </a:r>
            <a:r>
              <a:rPr lang="ca"/>
              <a:t> have </a:t>
            </a:r>
            <a:r>
              <a:rPr lang="ca"/>
              <a:t>access</a:t>
            </a:r>
            <a:r>
              <a:rPr lang="ca"/>
              <a:t> to all devices, but if needed, the younger children will have </a:t>
            </a:r>
            <a:r>
              <a:rPr lang="ca"/>
              <a:t>restricted</a:t>
            </a:r>
            <a:r>
              <a:rPr lang="ca"/>
              <a:t> usage (ex: able to control lights and blinds, unable to control washing machine and dishwasher)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20ca2a40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20ca2a40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SERGI: Once in this will be the main pace with the user here, and this 3 different features: Energy, </a:t>
            </a:r>
            <a:r>
              <a:rPr lang="ca"/>
              <a:t>Security</a:t>
            </a:r>
            <a:r>
              <a:rPr lang="ca"/>
              <a:t> and Rooms, with some Pop up </a:t>
            </a:r>
            <a:r>
              <a:rPr lang="ca"/>
              <a:t>notifications</a:t>
            </a:r>
            <a:r>
              <a:rPr lang="ca"/>
              <a:t> with different recommendations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20ca2a40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20ca2a40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SERGI: Now we will go on with the </a:t>
            </a:r>
            <a:r>
              <a:rPr lang="ca"/>
              <a:t>explanation of the Automation, Efficiency and Security sections of the code DESIGN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0cd87ac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0cd87ac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RAUL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20ca2a40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20ca2a40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QUERALT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20ca2a40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20ca2a40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RAUL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20ca2a40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20ca2a40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RAUL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0cd87ac4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0cd87ac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One of our ideas was that we want, for the people who uses our app, to be more eco friendly, without </a:t>
            </a:r>
            <a:r>
              <a:rPr lang="ca"/>
              <a:t>losing</a:t>
            </a:r>
            <a:r>
              <a:rPr lang="ca"/>
              <a:t> any </a:t>
            </a:r>
            <a:r>
              <a:rPr lang="ca"/>
              <a:t>comfort</a:t>
            </a:r>
            <a:r>
              <a:rPr lang="ca"/>
              <a:t> and also important, pay less on bills.</a:t>
            </a:r>
            <a:endParaRPr/>
          </a:p>
          <a:p>
            <a:pPr indent="0" lvl="0" marL="0" rtl="0" algn="l">
              <a:spcBef>
                <a:spcPts val="0"/>
              </a:spcBef>
              <a:spcAft>
                <a:spcPts val="0"/>
              </a:spcAft>
              <a:buNone/>
            </a:pPr>
            <a:r>
              <a:rPr lang="ca"/>
              <a:t>Here is where our section of Energy enters.</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20ca2a40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20ca2a40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In our main page we can see the Energy button, where we will manage our systems to be more efficient, both with our temperature system or our </a:t>
            </a:r>
            <a:r>
              <a:rPr lang="ca"/>
              <a:t>electrical</a:t>
            </a:r>
            <a:r>
              <a:rPr lang="ca"/>
              <a:t> system also including the solar </a:t>
            </a:r>
            <a:r>
              <a:rPr lang="ca"/>
              <a:t>panel</a:t>
            </a:r>
            <a:r>
              <a:rPr lang="ca"/>
              <a:t> generation.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20ca2a40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20ca2a40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For example what we could do there:</a:t>
            </a:r>
            <a:endParaRPr/>
          </a:p>
          <a:p>
            <a:pPr indent="-298450" lvl="0" marL="457200" rtl="0" algn="l">
              <a:spcBef>
                <a:spcPts val="0"/>
              </a:spcBef>
              <a:spcAft>
                <a:spcPts val="0"/>
              </a:spcAft>
              <a:buSzPts val="1100"/>
              <a:buChar char="-"/>
            </a:pPr>
            <a:r>
              <a:rPr lang="ca"/>
              <a:t>We could see where the electricity that we are consuming right now comes from.</a:t>
            </a:r>
            <a:endParaRPr/>
          </a:p>
          <a:p>
            <a:pPr indent="-298450" lvl="0" marL="457200" rtl="0" algn="l">
              <a:spcBef>
                <a:spcPts val="0"/>
              </a:spcBef>
              <a:spcAft>
                <a:spcPts val="0"/>
              </a:spcAft>
              <a:buSzPts val="1100"/>
              <a:buChar char="-"/>
            </a:pPr>
            <a:r>
              <a:rPr lang="ca"/>
              <a:t>The electrical consumption that we had along the day or week and </a:t>
            </a:r>
            <a:r>
              <a:rPr lang="ca"/>
              <a:t>which</a:t>
            </a:r>
            <a:r>
              <a:rPr lang="ca"/>
              <a:t> were the devices that consumed more.</a:t>
            </a:r>
            <a:endParaRPr/>
          </a:p>
          <a:p>
            <a:pPr indent="-298450" lvl="0" marL="457200" rtl="0" algn="l">
              <a:spcBef>
                <a:spcPts val="0"/>
              </a:spcBef>
              <a:spcAft>
                <a:spcPts val="0"/>
              </a:spcAft>
              <a:buSzPts val="1100"/>
              <a:buChar char="-"/>
            </a:pPr>
            <a:r>
              <a:rPr lang="ca"/>
              <a:t>All the information related to our solar </a:t>
            </a:r>
            <a:r>
              <a:rPr lang="ca"/>
              <a:t>panel</a:t>
            </a:r>
            <a:r>
              <a:rPr lang="ca"/>
              <a:t> system and the batteries integrated, meaning the generation </a:t>
            </a:r>
            <a:r>
              <a:rPr lang="ca"/>
              <a:t>that's</a:t>
            </a:r>
            <a:r>
              <a:rPr lang="ca"/>
              <a:t> </a:t>
            </a:r>
            <a:r>
              <a:rPr lang="ca"/>
              <a:t>being</a:t>
            </a:r>
            <a:r>
              <a:rPr lang="ca"/>
              <a:t> in the moment, the status of the battery, the amount of electricity that we needed from the network.</a:t>
            </a:r>
            <a:endParaRPr/>
          </a:p>
          <a:p>
            <a:pPr indent="-298450" lvl="0" marL="457200" rtl="0" algn="l">
              <a:spcBef>
                <a:spcPts val="0"/>
              </a:spcBef>
              <a:spcAft>
                <a:spcPts val="0"/>
              </a:spcAft>
              <a:buSzPts val="1100"/>
              <a:buChar char="-"/>
            </a:pPr>
            <a:r>
              <a:rPr lang="ca"/>
              <a:t>Also we could control the cooling and </a:t>
            </a:r>
            <a:r>
              <a:rPr lang="ca"/>
              <a:t>heating</a:t>
            </a:r>
            <a:r>
              <a:rPr lang="ca"/>
              <a:t> system, to always stay in a </a:t>
            </a:r>
            <a:r>
              <a:rPr lang="ca"/>
              <a:t>comfortable</a:t>
            </a:r>
            <a:r>
              <a:rPr lang="ca"/>
              <a:t> temperature, </a:t>
            </a:r>
            <a:r>
              <a:rPr lang="ca"/>
              <a:t>adjusting</a:t>
            </a:r>
            <a:r>
              <a:rPr lang="ca"/>
              <a:t> and programming 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25b892477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25b892477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UZAIR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20ca2a40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20ca2a40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UZAIR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0cd87ac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0cd87ac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JULEN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20ca2a40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20ca2a40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JULEN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20ca2a40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20ca2a40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JULEN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20ca2a4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20ca2a4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QUERALT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20ca2a40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e20ca2a40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JOEL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20ca2a40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20ca2a40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JOEL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20ca2a40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20ca2a40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JOEL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20ca2a40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20ca2a40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JOEL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0cd87ac4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0cd87ac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QUERALT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20ca2a40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20ca2a40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QUERALT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20ca2a40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20ca2a40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QUERALT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20ca2a40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20ca2a40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QUERALT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20ca2a40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20ca2a40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MARC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20ca2a40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20ca2a40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MARC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0.png"/><Relationship Id="rId8"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0.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6.png"/><Relationship Id="rId4" Type="http://schemas.openxmlformats.org/officeDocument/2006/relationships/image" Target="../media/image34.png"/><Relationship Id="rId5"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41.png"/><Relationship Id="rId6"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6.png"/><Relationship Id="rId4" Type="http://schemas.openxmlformats.org/officeDocument/2006/relationships/image" Target="../media/image48.png"/><Relationship Id="rId5"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7.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9.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hyperlink" Target="http://drive.google.com/file/d/1QAoerqQ5oYm4UosJ2tajtlcedUB7v1TV/view" TargetMode="External"/><Relationship Id="rId5" Type="http://schemas.openxmlformats.org/officeDocument/2006/relationships/image" Target="../media/image4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8.png"/><Relationship Id="rId11" Type="http://schemas.openxmlformats.org/officeDocument/2006/relationships/hyperlink" Target="https://github.com/QuerZamora/HomeSync_Group11.git" TargetMode="External"/><Relationship Id="rId10" Type="http://schemas.openxmlformats.org/officeDocument/2006/relationships/hyperlink" Target="https://drive.google.com/drive/folders/1QO5hEfM5K0utefxrEboF0m3cfh5vSeQ2?usp=sharing" TargetMode="External"/><Relationship Id="rId9" Type="http://schemas.openxmlformats.org/officeDocument/2006/relationships/hyperlink" Target="https://app.flutterflow.io/project/home-sync-i4hrhn" TargetMode="External"/><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hyperlink" Target="https://drive.google.com/drive/folders/1lLU5sh5LBdia6BAqereR77_txqxdlOO9?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955300" y="1523850"/>
            <a:ext cx="5634125" cy="5634125"/>
          </a:xfrm>
          <a:prstGeom prst="rect">
            <a:avLst/>
          </a:prstGeom>
          <a:noFill/>
          <a:ln>
            <a:noFill/>
          </a:ln>
        </p:spPr>
      </p:pic>
      <p:sp>
        <p:nvSpPr>
          <p:cNvPr id="55" name="Google Shape;55;p13"/>
          <p:cNvSpPr txBox="1"/>
          <p:nvPr/>
        </p:nvSpPr>
        <p:spPr>
          <a:xfrm>
            <a:off x="935000" y="1315575"/>
            <a:ext cx="7401300" cy="139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5500">
                <a:solidFill>
                  <a:srgbClr val="B7B7B7"/>
                </a:solidFill>
                <a:latin typeface="Montserrat"/>
                <a:ea typeface="Montserrat"/>
                <a:cs typeface="Montserrat"/>
                <a:sym typeface="Montserrat"/>
              </a:rPr>
              <a:t>HOMESYNC</a:t>
            </a:r>
            <a:endParaRPr b="1" sz="5500">
              <a:solidFill>
                <a:srgbClr val="B7B7B7"/>
              </a:solidFill>
              <a:latin typeface="Montserrat"/>
              <a:ea typeface="Montserrat"/>
              <a:cs typeface="Montserrat"/>
              <a:sym typeface="Montserrat"/>
            </a:endParaRPr>
          </a:p>
        </p:txBody>
      </p:sp>
      <p:pic>
        <p:nvPicPr>
          <p:cNvPr id="56" name="Google Shape;56;p13"/>
          <p:cNvPicPr preferRelativeResize="0"/>
          <p:nvPr/>
        </p:nvPicPr>
        <p:blipFill>
          <a:blip r:embed="rId4">
            <a:alphaModFix/>
          </a:blip>
          <a:stretch>
            <a:fillRect/>
          </a:stretch>
        </p:blipFill>
        <p:spPr>
          <a:xfrm>
            <a:off x="6197425" y="2130025"/>
            <a:ext cx="4574625" cy="4574625"/>
          </a:xfrm>
          <a:prstGeom prst="rect">
            <a:avLst/>
          </a:prstGeom>
          <a:noFill/>
          <a:ln>
            <a:noFill/>
          </a:ln>
        </p:spPr>
      </p:pic>
      <p:pic>
        <p:nvPicPr>
          <p:cNvPr id="57" name="Google Shape;57;p13"/>
          <p:cNvPicPr preferRelativeResize="0"/>
          <p:nvPr/>
        </p:nvPicPr>
        <p:blipFill>
          <a:blip r:embed="rId5">
            <a:alphaModFix/>
          </a:blip>
          <a:stretch>
            <a:fillRect/>
          </a:stretch>
        </p:blipFill>
        <p:spPr>
          <a:xfrm>
            <a:off x="2144825" y="2434025"/>
            <a:ext cx="4052600" cy="4052600"/>
          </a:xfrm>
          <a:prstGeom prst="rect">
            <a:avLst/>
          </a:prstGeom>
          <a:noFill/>
          <a:ln>
            <a:noFill/>
          </a:ln>
        </p:spPr>
      </p:pic>
      <p:pic>
        <p:nvPicPr>
          <p:cNvPr id="58" name="Google Shape;58;p13"/>
          <p:cNvPicPr preferRelativeResize="0"/>
          <p:nvPr/>
        </p:nvPicPr>
        <p:blipFill>
          <a:blip r:embed="rId6">
            <a:alphaModFix/>
          </a:blip>
          <a:stretch>
            <a:fillRect/>
          </a:stretch>
        </p:blipFill>
        <p:spPr>
          <a:xfrm>
            <a:off x="871300" y="2895338"/>
            <a:ext cx="3537375" cy="3537375"/>
          </a:xfrm>
          <a:prstGeom prst="rect">
            <a:avLst/>
          </a:prstGeom>
          <a:noFill/>
          <a:ln>
            <a:noFill/>
          </a:ln>
        </p:spPr>
      </p:pic>
      <p:pic>
        <p:nvPicPr>
          <p:cNvPr id="59" name="Google Shape;59;p13"/>
          <p:cNvPicPr preferRelativeResize="0"/>
          <p:nvPr/>
        </p:nvPicPr>
        <p:blipFill>
          <a:blip r:embed="rId7">
            <a:alphaModFix/>
          </a:blip>
          <a:stretch>
            <a:fillRect/>
          </a:stretch>
        </p:blipFill>
        <p:spPr>
          <a:xfrm>
            <a:off x="7694875" y="75600"/>
            <a:ext cx="1355827" cy="469376"/>
          </a:xfrm>
          <a:prstGeom prst="rect">
            <a:avLst/>
          </a:prstGeom>
          <a:noFill/>
          <a:ln>
            <a:noFill/>
          </a:ln>
        </p:spPr>
      </p:pic>
      <p:sp>
        <p:nvSpPr>
          <p:cNvPr id="60" name="Google Shape;60;p13"/>
          <p:cNvSpPr txBox="1"/>
          <p:nvPr/>
        </p:nvSpPr>
        <p:spPr>
          <a:xfrm>
            <a:off x="7492500" y="487675"/>
            <a:ext cx="1558200" cy="5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2000">
                <a:solidFill>
                  <a:srgbClr val="B7B7B7"/>
                </a:solidFill>
                <a:latin typeface="Montserrat"/>
                <a:ea typeface="Montserrat"/>
                <a:cs typeface="Montserrat"/>
                <a:sym typeface="Montserrat"/>
              </a:rPr>
              <a:t>GROUP 11</a:t>
            </a:r>
            <a:endParaRPr sz="2000">
              <a:solidFill>
                <a:srgbClr val="B7B7B7"/>
              </a:solidFill>
              <a:latin typeface="Montserrat"/>
              <a:ea typeface="Montserrat"/>
              <a:cs typeface="Montserrat"/>
              <a:sym typeface="Montserrat"/>
            </a:endParaRPr>
          </a:p>
        </p:txBody>
      </p:sp>
      <p:pic>
        <p:nvPicPr>
          <p:cNvPr id="61" name="Google Shape;61;p13"/>
          <p:cNvPicPr preferRelativeResize="0"/>
          <p:nvPr/>
        </p:nvPicPr>
        <p:blipFill rotWithShape="1">
          <a:blip r:embed="rId4">
            <a:alphaModFix/>
          </a:blip>
          <a:srcRect b="24053" l="15324" r="15178" t="10350"/>
          <a:stretch/>
        </p:blipFill>
        <p:spPr>
          <a:xfrm>
            <a:off x="7100463" y="50499"/>
            <a:ext cx="550538" cy="51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2"/>
          <p:cNvSpPr txBox="1"/>
          <p:nvPr/>
        </p:nvSpPr>
        <p:spPr>
          <a:xfrm>
            <a:off x="335400" y="144250"/>
            <a:ext cx="8473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4500">
                <a:solidFill>
                  <a:srgbClr val="B7B7B7"/>
                </a:solidFill>
                <a:latin typeface="Montserrat"/>
                <a:ea typeface="Montserrat"/>
                <a:cs typeface="Montserrat"/>
                <a:sym typeface="Montserrat"/>
              </a:rPr>
              <a:t>TEAM TOOLS</a:t>
            </a:r>
            <a:endParaRPr b="1" sz="4500">
              <a:solidFill>
                <a:srgbClr val="B7B7B7"/>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292500" y="836563"/>
            <a:ext cx="3475773" cy="1955125"/>
          </a:xfrm>
          <a:prstGeom prst="rect">
            <a:avLst/>
          </a:prstGeom>
          <a:noFill/>
          <a:ln>
            <a:noFill/>
          </a:ln>
        </p:spPr>
      </p:pic>
      <p:pic>
        <p:nvPicPr>
          <p:cNvPr id="120" name="Google Shape;120;p22"/>
          <p:cNvPicPr preferRelativeResize="0"/>
          <p:nvPr/>
        </p:nvPicPr>
        <p:blipFill>
          <a:blip r:embed="rId4">
            <a:alphaModFix/>
          </a:blip>
          <a:stretch>
            <a:fillRect/>
          </a:stretch>
        </p:blipFill>
        <p:spPr>
          <a:xfrm>
            <a:off x="4139650" y="1131112"/>
            <a:ext cx="1366051" cy="1366051"/>
          </a:xfrm>
          <a:prstGeom prst="rect">
            <a:avLst/>
          </a:prstGeom>
          <a:noFill/>
          <a:ln>
            <a:noFill/>
          </a:ln>
        </p:spPr>
      </p:pic>
      <p:pic>
        <p:nvPicPr>
          <p:cNvPr id="121" name="Google Shape;121;p22"/>
          <p:cNvPicPr preferRelativeResize="0"/>
          <p:nvPr/>
        </p:nvPicPr>
        <p:blipFill>
          <a:blip r:embed="rId5">
            <a:alphaModFix/>
          </a:blip>
          <a:stretch>
            <a:fillRect/>
          </a:stretch>
        </p:blipFill>
        <p:spPr>
          <a:xfrm>
            <a:off x="368700" y="3046125"/>
            <a:ext cx="3028950" cy="1514475"/>
          </a:xfrm>
          <a:prstGeom prst="rect">
            <a:avLst/>
          </a:prstGeom>
          <a:noFill/>
          <a:ln>
            <a:noFill/>
          </a:ln>
        </p:spPr>
      </p:pic>
      <p:pic>
        <p:nvPicPr>
          <p:cNvPr id="122" name="Google Shape;122;p22"/>
          <p:cNvPicPr preferRelativeResize="0"/>
          <p:nvPr/>
        </p:nvPicPr>
        <p:blipFill>
          <a:blip r:embed="rId6">
            <a:alphaModFix/>
          </a:blip>
          <a:stretch>
            <a:fillRect/>
          </a:stretch>
        </p:blipFill>
        <p:spPr>
          <a:xfrm>
            <a:off x="5820900" y="3187050"/>
            <a:ext cx="3184550" cy="1592275"/>
          </a:xfrm>
          <a:prstGeom prst="rect">
            <a:avLst/>
          </a:prstGeom>
          <a:noFill/>
          <a:ln>
            <a:noFill/>
          </a:ln>
        </p:spPr>
      </p:pic>
      <p:pic>
        <p:nvPicPr>
          <p:cNvPr id="123" name="Google Shape;123;p22"/>
          <p:cNvPicPr preferRelativeResize="0"/>
          <p:nvPr/>
        </p:nvPicPr>
        <p:blipFill>
          <a:blip r:embed="rId7">
            <a:alphaModFix/>
          </a:blip>
          <a:stretch>
            <a:fillRect/>
          </a:stretch>
        </p:blipFill>
        <p:spPr>
          <a:xfrm>
            <a:off x="3943000" y="2935377"/>
            <a:ext cx="1759350" cy="1735996"/>
          </a:xfrm>
          <a:prstGeom prst="rect">
            <a:avLst/>
          </a:prstGeom>
          <a:noFill/>
          <a:ln>
            <a:noFill/>
          </a:ln>
        </p:spPr>
      </p:pic>
      <p:pic>
        <p:nvPicPr>
          <p:cNvPr id="124" name="Google Shape;124;p22"/>
          <p:cNvPicPr preferRelativeResize="0"/>
          <p:nvPr/>
        </p:nvPicPr>
        <p:blipFill rotWithShape="1">
          <a:blip r:embed="rId8">
            <a:alphaModFix/>
          </a:blip>
          <a:srcRect b="35643" l="10694" r="9675" t="35478"/>
          <a:stretch/>
        </p:blipFill>
        <p:spPr>
          <a:xfrm>
            <a:off x="6010788" y="1305538"/>
            <a:ext cx="2804775" cy="101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0" y="1721911"/>
            <a:ext cx="4936050" cy="3673039"/>
          </a:xfrm>
          <a:prstGeom prst="rect">
            <a:avLst/>
          </a:prstGeom>
          <a:noFill/>
          <a:ln>
            <a:noFill/>
          </a:ln>
        </p:spPr>
      </p:pic>
      <p:pic>
        <p:nvPicPr>
          <p:cNvPr id="130" name="Google Shape;130;p23"/>
          <p:cNvPicPr preferRelativeResize="0"/>
          <p:nvPr/>
        </p:nvPicPr>
        <p:blipFill>
          <a:blip r:embed="rId4">
            <a:alphaModFix/>
          </a:blip>
          <a:stretch>
            <a:fillRect/>
          </a:stretch>
        </p:blipFill>
        <p:spPr>
          <a:xfrm>
            <a:off x="4936050" y="0"/>
            <a:ext cx="4371224" cy="2278125"/>
          </a:xfrm>
          <a:prstGeom prst="rect">
            <a:avLst/>
          </a:prstGeom>
          <a:noFill/>
          <a:ln>
            <a:noFill/>
          </a:ln>
        </p:spPr>
      </p:pic>
      <p:pic>
        <p:nvPicPr>
          <p:cNvPr id="131" name="Google Shape;131;p23"/>
          <p:cNvPicPr preferRelativeResize="0"/>
          <p:nvPr/>
        </p:nvPicPr>
        <p:blipFill>
          <a:blip r:embed="rId5">
            <a:alphaModFix/>
          </a:blip>
          <a:stretch>
            <a:fillRect/>
          </a:stretch>
        </p:blipFill>
        <p:spPr>
          <a:xfrm>
            <a:off x="0" y="-102775"/>
            <a:ext cx="4936050" cy="3025601"/>
          </a:xfrm>
          <a:prstGeom prst="rect">
            <a:avLst/>
          </a:prstGeom>
          <a:noFill/>
          <a:ln>
            <a:noFill/>
          </a:ln>
        </p:spPr>
      </p:pic>
      <p:pic>
        <p:nvPicPr>
          <p:cNvPr id="132" name="Google Shape;132;p23"/>
          <p:cNvPicPr preferRelativeResize="0"/>
          <p:nvPr/>
        </p:nvPicPr>
        <p:blipFill>
          <a:blip r:embed="rId6">
            <a:alphaModFix/>
          </a:blip>
          <a:stretch>
            <a:fillRect/>
          </a:stretch>
        </p:blipFill>
        <p:spPr>
          <a:xfrm>
            <a:off x="4936050" y="2216573"/>
            <a:ext cx="4207950" cy="3128993"/>
          </a:xfrm>
          <a:prstGeom prst="rect">
            <a:avLst/>
          </a:prstGeom>
          <a:noFill/>
          <a:ln>
            <a:noFill/>
          </a:ln>
        </p:spPr>
      </p:pic>
      <p:sp>
        <p:nvSpPr>
          <p:cNvPr id="133" name="Google Shape;133;p23"/>
          <p:cNvSpPr/>
          <p:nvPr/>
        </p:nvSpPr>
        <p:spPr>
          <a:xfrm>
            <a:off x="-164225" y="-262750"/>
            <a:ext cx="9738300" cy="5792700"/>
          </a:xfrm>
          <a:prstGeom prst="rect">
            <a:avLst/>
          </a:prstGeom>
          <a:solidFill>
            <a:srgbClr val="595959">
              <a:alpha val="531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3"/>
          <p:cNvSpPr txBox="1"/>
          <p:nvPr/>
        </p:nvSpPr>
        <p:spPr>
          <a:xfrm>
            <a:off x="335400" y="442800"/>
            <a:ext cx="8473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4500">
                <a:solidFill>
                  <a:srgbClr val="B7B7B7"/>
                </a:solidFill>
                <a:latin typeface="Montserrat"/>
                <a:ea typeface="Montserrat"/>
                <a:cs typeface="Montserrat"/>
                <a:sym typeface="Montserrat"/>
              </a:rPr>
              <a:t>CODE SNIPPET</a:t>
            </a:r>
            <a:endParaRPr b="1" sz="4500">
              <a:solidFill>
                <a:srgbClr val="B7B7B7"/>
              </a:solidFill>
              <a:latin typeface="Montserrat"/>
              <a:ea typeface="Montserrat"/>
              <a:cs typeface="Montserrat"/>
              <a:sym typeface="Montserrat"/>
            </a:endParaRPr>
          </a:p>
        </p:txBody>
      </p:sp>
      <p:pic>
        <p:nvPicPr>
          <p:cNvPr id="135" name="Google Shape;135;p23"/>
          <p:cNvPicPr preferRelativeResize="0"/>
          <p:nvPr/>
        </p:nvPicPr>
        <p:blipFill>
          <a:blip r:embed="rId7">
            <a:alphaModFix/>
          </a:blip>
          <a:stretch>
            <a:fillRect/>
          </a:stretch>
        </p:blipFill>
        <p:spPr>
          <a:xfrm>
            <a:off x="3737161" y="1818175"/>
            <a:ext cx="1935525" cy="193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139" name="Shape 139"/>
        <p:cNvGrpSpPr/>
        <p:nvPr/>
      </p:nvGrpSpPr>
      <p:grpSpPr>
        <a:xfrm>
          <a:off x="0" y="0"/>
          <a:ext cx="0" cy="0"/>
          <a:chOff x="0" y="0"/>
          <a:chExt cx="0" cy="0"/>
        </a:xfrm>
      </p:grpSpPr>
      <p:grpSp>
        <p:nvGrpSpPr>
          <p:cNvPr id="140" name="Google Shape;140;p24"/>
          <p:cNvGrpSpPr/>
          <p:nvPr/>
        </p:nvGrpSpPr>
        <p:grpSpPr>
          <a:xfrm>
            <a:off x="3461125" y="1203775"/>
            <a:ext cx="2168700" cy="2701500"/>
            <a:chOff x="3461125" y="1203775"/>
            <a:chExt cx="2168700" cy="2701500"/>
          </a:xfrm>
        </p:grpSpPr>
        <p:grpSp>
          <p:nvGrpSpPr>
            <p:cNvPr id="141" name="Google Shape;141;p24"/>
            <p:cNvGrpSpPr/>
            <p:nvPr/>
          </p:nvGrpSpPr>
          <p:grpSpPr>
            <a:xfrm>
              <a:off x="3527400" y="1203775"/>
              <a:ext cx="2089200" cy="2135100"/>
              <a:chOff x="3527400" y="1203775"/>
              <a:chExt cx="2089200" cy="2135100"/>
            </a:xfrm>
          </p:grpSpPr>
          <p:sp>
            <p:nvSpPr>
              <p:cNvPr id="142" name="Google Shape;142;p24"/>
              <p:cNvSpPr/>
              <p:nvPr/>
            </p:nvSpPr>
            <p:spPr>
              <a:xfrm>
                <a:off x="3527400" y="1203775"/>
                <a:ext cx="2089200" cy="2135100"/>
              </a:xfrm>
              <a:prstGeom prst="roundRect">
                <a:avLst>
                  <a:gd fmla="val 16667" name="adj"/>
                </a:avLst>
              </a:prstGeom>
              <a:solidFill>
                <a:schemeClr val="l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reflection blurRad="0" dir="5400000" dist="666750" endA="0" endPos="62000" fadeDir="5400012" kx="0" rotWithShape="0" algn="bl" stA="39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3" name="Google Shape;143;p24"/>
              <p:cNvPicPr preferRelativeResize="0"/>
              <p:nvPr/>
            </p:nvPicPr>
            <p:blipFill rotWithShape="1">
              <a:blip r:embed="rId3">
                <a:alphaModFix/>
              </a:blip>
              <a:srcRect b="25073" l="15750" r="17764" t="12194"/>
              <a:stretch/>
            </p:blipFill>
            <p:spPr>
              <a:xfrm>
                <a:off x="3670960" y="1350651"/>
                <a:ext cx="1749034" cy="1727595"/>
              </a:xfrm>
              <a:prstGeom prst="rect">
                <a:avLst/>
              </a:prstGeom>
              <a:noFill/>
              <a:ln>
                <a:noFill/>
              </a:ln>
            </p:spPr>
          </p:pic>
        </p:grpSp>
        <p:sp>
          <p:nvSpPr>
            <p:cNvPr id="144" name="Google Shape;144;p24"/>
            <p:cNvSpPr txBox="1"/>
            <p:nvPr/>
          </p:nvSpPr>
          <p:spPr>
            <a:xfrm>
              <a:off x="3461125" y="3338875"/>
              <a:ext cx="2168700" cy="56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2200">
                  <a:solidFill>
                    <a:srgbClr val="B7B7B7"/>
                  </a:solidFill>
                  <a:latin typeface="Montserrat"/>
                  <a:ea typeface="Montserrat"/>
                  <a:cs typeface="Montserrat"/>
                  <a:sym typeface="Montserrat"/>
                </a:rPr>
                <a:t>HomeSync</a:t>
              </a:r>
              <a:endParaRPr sz="2200">
                <a:solidFill>
                  <a:srgbClr val="B7B7B7"/>
                </a:solidFill>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148" name="Shape 148"/>
        <p:cNvGrpSpPr/>
        <p:nvPr/>
      </p:nvGrpSpPr>
      <p:grpSpPr>
        <a:xfrm>
          <a:off x="0" y="0"/>
          <a:ext cx="0" cy="0"/>
          <a:chOff x="0" y="0"/>
          <a:chExt cx="0" cy="0"/>
        </a:xfrm>
      </p:grpSpPr>
      <p:sp>
        <p:nvSpPr>
          <p:cNvPr id="149" name="Google Shape;149;p25"/>
          <p:cNvSpPr txBox="1"/>
          <p:nvPr/>
        </p:nvSpPr>
        <p:spPr>
          <a:xfrm>
            <a:off x="2872150" y="2124275"/>
            <a:ext cx="5983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2800">
                <a:solidFill>
                  <a:srgbClr val="B7B7B7"/>
                </a:solidFill>
                <a:latin typeface="Montserrat"/>
                <a:ea typeface="Montserrat"/>
                <a:cs typeface="Montserrat"/>
                <a:sym typeface="Montserrat"/>
              </a:rPr>
              <a:t>“SMART. SECURE. CONNECTED.”</a:t>
            </a:r>
            <a:endParaRPr sz="2800">
              <a:solidFill>
                <a:srgbClr val="B7B7B7"/>
              </a:solidFill>
              <a:latin typeface="Montserrat"/>
              <a:ea typeface="Montserrat"/>
              <a:cs typeface="Montserrat"/>
              <a:sym typeface="Montserrat"/>
            </a:endParaRPr>
          </a:p>
        </p:txBody>
      </p:sp>
      <p:sp>
        <p:nvSpPr>
          <p:cNvPr id="150" name="Google Shape;150;p25"/>
          <p:cNvSpPr/>
          <p:nvPr/>
        </p:nvSpPr>
        <p:spPr>
          <a:xfrm>
            <a:off x="497975" y="1179525"/>
            <a:ext cx="2089200" cy="2135100"/>
          </a:xfrm>
          <a:prstGeom prst="roundRect">
            <a:avLst>
              <a:gd fmla="val 16667" name="adj"/>
            </a:avLst>
          </a:prstGeom>
          <a:solidFill>
            <a:schemeClr val="l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reflection blurRad="0" dir="5400000" dist="666750" endA="0" endPos="62000" fadeDir="5400012" kx="0" rotWithShape="0" algn="bl" stA="39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1" name="Google Shape;151;p25"/>
          <p:cNvPicPr preferRelativeResize="0"/>
          <p:nvPr/>
        </p:nvPicPr>
        <p:blipFill rotWithShape="1">
          <a:blip r:embed="rId3">
            <a:alphaModFix/>
          </a:blip>
          <a:srcRect b="25073" l="15750" r="17764" t="12194"/>
          <a:stretch/>
        </p:blipFill>
        <p:spPr>
          <a:xfrm>
            <a:off x="641535" y="1326401"/>
            <a:ext cx="1749034" cy="1727595"/>
          </a:xfrm>
          <a:prstGeom prst="rect">
            <a:avLst/>
          </a:prstGeom>
          <a:noFill/>
          <a:ln>
            <a:noFill/>
          </a:ln>
        </p:spPr>
      </p:pic>
      <p:sp>
        <p:nvSpPr>
          <p:cNvPr id="152" name="Google Shape;152;p25"/>
          <p:cNvSpPr txBox="1"/>
          <p:nvPr/>
        </p:nvSpPr>
        <p:spPr>
          <a:xfrm>
            <a:off x="458225" y="3360850"/>
            <a:ext cx="2168700" cy="56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2200">
                <a:solidFill>
                  <a:srgbClr val="B7B7B7"/>
                </a:solidFill>
                <a:latin typeface="Montserrat"/>
                <a:ea typeface="Montserrat"/>
                <a:cs typeface="Montserrat"/>
                <a:sym typeface="Montserrat"/>
              </a:rPr>
              <a:t>HomeSync</a:t>
            </a:r>
            <a:endParaRPr sz="2200">
              <a:solidFill>
                <a:srgbClr val="B7B7B7"/>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156" name="Shape 156"/>
        <p:cNvGrpSpPr/>
        <p:nvPr/>
      </p:nvGrpSpPr>
      <p:grpSpPr>
        <a:xfrm>
          <a:off x="0" y="0"/>
          <a:ext cx="0" cy="0"/>
          <a:chOff x="0" y="0"/>
          <a:chExt cx="0" cy="0"/>
        </a:xfrm>
      </p:grpSpPr>
      <p:sp>
        <p:nvSpPr>
          <p:cNvPr id="157" name="Google Shape;157;p26"/>
          <p:cNvSpPr txBox="1"/>
          <p:nvPr/>
        </p:nvSpPr>
        <p:spPr>
          <a:xfrm>
            <a:off x="871350" y="1232800"/>
            <a:ext cx="7401300" cy="139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5500">
                <a:solidFill>
                  <a:srgbClr val="B7B7B7"/>
                </a:solidFill>
                <a:latin typeface="Montserrat"/>
                <a:ea typeface="Montserrat"/>
                <a:cs typeface="Montserrat"/>
                <a:sym typeface="Montserrat"/>
              </a:rPr>
              <a:t>USER SET UP</a:t>
            </a:r>
            <a:endParaRPr b="1" sz="5500">
              <a:solidFill>
                <a:srgbClr val="B7B7B7"/>
              </a:solidFill>
              <a:latin typeface="Montserrat"/>
              <a:ea typeface="Montserrat"/>
              <a:cs typeface="Montserrat"/>
              <a:sym typeface="Montserrat"/>
            </a:endParaRPr>
          </a:p>
        </p:txBody>
      </p:sp>
      <p:pic>
        <p:nvPicPr>
          <p:cNvPr id="158" name="Google Shape;158;p26"/>
          <p:cNvPicPr preferRelativeResize="0"/>
          <p:nvPr/>
        </p:nvPicPr>
        <p:blipFill>
          <a:blip r:embed="rId3">
            <a:alphaModFix/>
          </a:blip>
          <a:stretch>
            <a:fillRect/>
          </a:stretch>
        </p:blipFill>
        <p:spPr>
          <a:xfrm>
            <a:off x="-649700" y="2849300"/>
            <a:ext cx="3364025" cy="3364025"/>
          </a:xfrm>
          <a:prstGeom prst="rect">
            <a:avLst/>
          </a:prstGeom>
          <a:noFill/>
          <a:ln>
            <a:noFill/>
          </a:ln>
        </p:spPr>
      </p:pic>
      <p:pic>
        <p:nvPicPr>
          <p:cNvPr id="159" name="Google Shape;159;p26"/>
          <p:cNvPicPr preferRelativeResize="0"/>
          <p:nvPr/>
        </p:nvPicPr>
        <p:blipFill>
          <a:blip r:embed="rId3">
            <a:alphaModFix/>
          </a:blip>
          <a:stretch>
            <a:fillRect/>
          </a:stretch>
        </p:blipFill>
        <p:spPr>
          <a:xfrm>
            <a:off x="5626900" y="1811700"/>
            <a:ext cx="4853225" cy="485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3355050" y="152400"/>
            <a:ext cx="2433906"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2045663" y="152400"/>
            <a:ext cx="2419351" cy="4838702"/>
          </a:xfrm>
          <a:prstGeom prst="rect">
            <a:avLst/>
          </a:prstGeom>
          <a:noFill/>
          <a:ln>
            <a:noFill/>
          </a:ln>
        </p:spPr>
      </p:pic>
      <p:pic>
        <p:nvPicPr>
          <p:cNvPr id="170" name="Google Shape;170;p28"/>
          <p:cNvPicPr preferRelativeResize="0"/>
          <p:nvPr/>
        </p:nvPicPr>
        <p:blipFill>
          <a:blip r:embed="rId4">
            <a:alphaModFix/>
          </a:blip>
          <a:stretch>
            <a:fillRect/>
          </a:stretch>
        </p:blipFill>
        <p:spPr>
          <a:xfrm>
            <a:off x="4617413" y="152400"/>
            <a:ext cx="2480933"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174" name="Shape 174"/>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3342627" y="152400"/>
            <a:ext cx="2458725"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4633517" y="1148981"/>
            <a:ext cx="2491500" cy="2442588"/>
          </a:xfrm>
          <a:prstGeom prst="rect">
            <a:avLst/>
          </a:prstGeom>
          <a:noFill/>
          <a:ln>
            <a:noFill/>
          </a:ln>
        </p:spPr>
      </p:pic>
      <p:pic>
        <p:nvPicPr>
          <p:cNvPr id="181" name="Google Shape;181;p30"/>
          <p:cNvPicPr preferRelativeResize="0"/>
          <p:nvPr/>
        </p:nvPicPr>
        <p:blipFill>
          <a:blip r:embed="rId4">
            <a:alphaModFix/>
          </a:blip>
          <a:stretch>
            <a:fillRect/>
          </a:stretch>
        </p:blipFill>
        <p:spPr>
          <a:xfrm>
            <a:off x="6308226" y="1159693"/>
            <a:ext cx="2469649" cy="2421165"/>
          </a:xfrm>
          <a:prstGeom prst="rect">
            <a:avLst/>
          </a:prstGeom>
          <a:noFill/>
          <a:ln>
            <a:noFill/>
          </a:ln>
        </p:spPr>
      </p:pic>
      <p:pic>
        <p:nvPicPr>
          <p:cNvPr id="182" name="Google Shape;182;p30"/>
          <p:cNvPicPr preferRelativeResize="0"/>
          <p:nvPr/>
        </p:nvPicPr>
        <p:blipFill>
          <a:blip r:embed="rId5">
            <a:alphaModFix/>
          </a:blip>
          <a:stretch>
            <a:fillRect/>
          </a:stretch>
        </p:blipFill>
        <p:spPr>
          <a:xfrm>
            <a:off x="2908450" y="1101900"/>
            <a:ext cx="2587549" cy="2536750"/>
          </a:xfrm>
          <a:prstGeom prst="rect">
            <a:avLst/>
          </a:prstGeom>
          <a:noFill/>
          <a:ln>
            <a:noFill/>
          </a:ln>
        </p:spPr>
      </p:pic>
      <p:sp>
        <p:nvSpPr>
          <p:cNvPr id="183" name="Google Shape;183;p30"/>
          <p:cNvSpPr txBox="1"/>
          <p:nvPr/>
        </p:nvSpPr>
        <p:spPr>
          <a:xfrm>
            <a:off x="3403501" y="2728350"/>
            <a:ext cx="15768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1500">
                <a:solidFill>
                  <a:srgbClr val="B7B7B7"/>
                </a:solidFill>
                <a:latin typeface="Montserrat"/>
                <a:ea typeface="Montserrat"/>
                <a:cs typeface="Montserrat"/>
                <a:sym typeface="Montserrat"/>
              </a:rPr>
              <a:t>AUTOMATION</a:t>
            </a:r>
            <a:endParaRPr sz="1500">
              <a:solidFill>
                <a:srgbClr val="B7B7B7"/>
              </a:solidFill>
              <a:latin typeface="Montserrat"/>
              <a:ea typeface="Montserrat"/>
              <a:cs typeface="Montserrat"/>
              <a:sym typeface="Montserrat"/>
            </a:endParaRPr>
          </a:p>
        </p:txBody>
      </p:sp>
      <p:sp>
        <p:nvSpPr>
          <p:cNvPr id="184" name="Google Shape;184;p30"/>
          <p:cNvSpPr txBox="1"/>
          <p:nvPr/>
        </p:nvSpPr>
        <p:spPr>
          <a:xfrm>
            <a:off x="5090944" y="2728350"/>
            <a:ext cx="15768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1500">
                <a:solidFill>
                  <a:srgbClr val="B7B7B7"/>
                </a:solidFill>
                <a:latin typeface="Montserrat"/>
                <a:ea typeface="Montserrat"/>
                <a:cs typeface="Montserrat"/>
                <a:sym typeface="Montserrat"/>
              </a:rPr>
              <a:t>EFFICIENCY</a:t>
            </a:r>
            <a:endParaRPr sz="1500">
              <a:solidFill>
                <a:srgbClr val="B7B7B7"/>
              </a:solidFill>
              <a:latin typeface="Montserrat"/>
              <a:ea typeface="Montserrat"/>
              <a:cs typeface="Montserrat"/>
              <a:sym typeface="Montserrat"/>
            </a:endParaRPr>
          </a:p>
        </p:txBody>
      </p:sp>
      <p:sp>
        <p:nvSpPr>
          <p:cNvPr id="185" name="Google Shape;185;p30"/>
          <p:cNvSpPr txBox="1"/>
          <p:nvPr/>
        </p:nvSpPr>
        <p:spPr>
          <a:xfrm>
            <a:off x="6778230" y="2728350"/>
            <a:ext cx="15768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1500">
                <a:solidFill>
                  <a:srgbClr val="B7B7B7"/>
                </a:solidFill>
                <a:latin typeface="Montserrat"/>
                <a:ea typeface="Montserrat"/>
                <a:cs typeface="Montserrat"/>
                <a:sym typeface="Montserrat"/>
              </a:rPr>
              <a:t>SECURITY</a:t>
            </a:r>
            <a:endParaRPr sz="1500">
              <a:solidFill>
                <a:srgbClr val="B7B7B7"/>
              </a:solidFill>
              <a:latin typeface="Montserrat"/>
              <a:ea typeface="Montserrat"/>
              <a:cs typeface="Montserrat"/>
              <a:sym typeface="Montserrat"/>
            </a:endParaRPr>
          </a:p>
        </p:txBody>
      </p:sp>
      <p:pic>
        <p:nvPicPr>
          <p:cNvPr id="186" name="Google Shape;186;p30"/>
          <p:cNvPicPr preferRelativeResize="0"/>
          <p:nvPr/>
        </p:nvPicPr>
        <p:blipFill>
          <a:blip r:embed="rId6">
            <a:alphaModFix/>
          </a:blip>
          <a:stretch>
            <a:fillRect/>
          </a:stretch>
        </p:blipFill>
        <p:spPr>
          <a:xfrm>
            <a:off x="359314" y="152400"/>
            <a:ext cx="2458725"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190" name="Shape 190"/>
        <p:cNvGrpSpPr/>
        <p:nvPr/>
      </p:nvGrpSpPr>
      <p:grpSpPr>
        <a:xfrm>
          <a:off x="0" y="0"/>
          <a:ext cx="0" cy="0"/>
          <a:chOff x="0" y="0"/>
          <a:chExt cx="0" cy="0"/>
        </a:xfrm>
      </p:grpSpPr>
      <p:sp>
        <p:nvSpPr>
          <p:cNvPr id="191" name="Google Shape;191;p31"/>
          <p:cNvSpPr txBox="1"/>
          <p:nvPr/>
        </p:nvSpPr>
        <p:spPr>
          <a:xfrm>
            <a:off x="871350" y="1391950"/>
            <a:ext cx="7401300" cy="139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5500">
                <a:solidFill>
                  <a:srgbClr val="B7B7B7"/>
                </a:solidFill>
                <a:latin typeface="Montserrat"/>
                <a:ea typeface="Montserrat"/>
                <a:cs typeface="Montserrat"/>
                <a:sym typeface="Montserrat"/>
              </a:rPr>
              <a:t>AUTOMATION</a:t>
            </a:r>
            <a:endParaRPr b="1" sz="5500">
              <a:solidFill>
                <a:srgbClr val="B7B7B7"/>
              </a:solidFill>
              <a:latin typeface="Montserrat"/>
              <a:ea typeface="Montserrat"/>
              <a:cs typeface="Montserrat"/>
              <a:sym typeface="Montserrat"/>
            </a:endParaRPr>
          </a:p>
        </p:txBody>
      </p:sp>
      <p:pic>
        <p:nvPicPr>
          <p:cNvPr id="192" name="Google Shape;192;p31"/>
          <p:cNvPicPr preferRelativeResize="0"/>
          <p:nvPr/>
        </p:nvPicPr>
        <p:blipFill>
          <a:blip r:embed="rId3">
            <a:alphaModFix/>
          </a:blip>
          <a:stretch>
            <a:fillRect/>
          </a:stretch>
        </p:blipFill>
        <p:spPr>
          <a:xfrm>
            <a:off x="5607025" y="2034025"/>
            <a:ext cx="4762500" cy="4762500"/>
          </a:xfrm>
          <a:prstGeom prst="rect">
            <a:avLst/>
          </a:prstGeom>
          <a:noFill/>
          <a:ln>
            <a:noFill/>
          </a:ln>
        </p:spPr>
      </p:pic>
      <p:pic>
        <p:nvPicPr>
          <p:cNvPr id="193" name="Google Shape;193;p31"/>
          <p:cNvPicPr preferRelativeResize="0"/>
          <p:nvPr/>
        </p:nvPicPr>
        <p:blipFill>
          <a:blip r:embed="rId3">
            <a:alphaModFix/>
          </a:blip>
          <a:stretch>
            <a:fillRect/>
          </a:stretch>
        </p:blipFill>
        <p:spPr>
          <a:xfrm>
            <a:off x="-523550" y="3237600"/>
            <a:ext cx="2982625" cy="298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65" name="Shape 65"/>
        <p:cNvGrpSpPr/>
        <p:nvPr/>
      </p:nvGrpSpPr>
      <p:grpSpPr>
        <a:xfrm>
          <a:off x="0" y="0"/>
          <a:ext cx="0" cy="0"/>
          <a:chOff x="0" y="0"/>
          <a:chExt cx="0" cy="0"/>
        </a:xfrm>
      </p:grpSpPr>
      <p:sp>
        <p:nvSpPr>
          <p:cNvPr id="66" name="Google Shape;66;p14"/>
          <p:cNvSpPr txBox="1"/>
          <p:nvPr/>
        </p:nvSpPr>
        <p:spPr>
          <a:xfrm>
            <a:off x="871350" y="1875750"/>
            <a:ext cx="7401300" cy="139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5500">
                <a:solidFill>
                  <a:srgbClr val="B7B7B7"/>
                </a:solidFill>
                <a:latin typeface="Montserrat"/>
                <a:ea typeface="Montserrat"/>
                <a:cs typeface="Montserrat"/>
                <a:sym typeface="Montserrat"/>
              </a:rPr>
              <a:t>OUR FIRST STEPS</a:t>
            </a:r>
            <a:endParaRPr b="1" sz="5500">
              <a:solidFill>
                <a:srgbClr val="B7B7B7"/>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197" name="Shape 197"/>
        <p:cNvGrpSpPr/>
        <p:nvPr/>
      </p:nvGrpSpPr>
      <p:grpSpPr>
        <a:xfrm>
          <a:off x="0" y="0"/>
          <a:ext cx="0" cy="0"/>
          <a:chOff x="0" y="0"/>
          <a:chExt cx="0" cy="0"/>
        </a:xfrm>
      </p:grpSpPr>
      <p:pic>
        <p:nvPicPr>
          <p:cNvPr id="198" name="Google Shape;198;p32"/>
          <p:cNvPicPr preferRelativeResize="0"/>
          <p:nvPr/>
        </p:nvPicPr>
        <p:blipFill>
          <a:blip r:embed="rId3">
            <a:alphaModFix/>
          </a:blip>
          <a:stretch>
            <a:fillRect/>
          </a:stretch>
        </p:blipFill>
        <p:spPr>
          <a:xfrm>
            <a:off x="4587288" y="152400"/>
            <a:ext cx="2475068" cy="4838699"/>
          </a:xfrm>
          <a:prstGeom prst="rect">
            <a:avLst/>
          </a:prstGeom>
          <a:noFill/>
          <a:ln>
            <a:noFill/>
          </a:ln>
        </p:spPr>
      </p:pic>
      <p:pic>
        <p:nvPicPr>
          <p:cNvPr id="199" name="Google Shape;199;p32"/>
          <p:cNvPicPr preferRelativeResize="0"/>
          <p:nvPr/>
        </p:nvPicPr>
        <p:blipFill>
          <a:blip r:embed="rId4">
            <a:alphaModFix/>
          </a:blip>
          <a:stretch>
            <a:fillRect/>
          </a:stretch>
        </p:blipFill>
        <p:spPr>
          <a:xfrm>
            <a:off x="2113264" y="152400"/>
            <a:ext cx="2458725"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03" name="Shape 203"/>
        <p:cNvGrpSpPr/>
        <p:nvPr/>
      </p:nvGrpSpPr>
      <p:grpSpPr>
        <a:xfrm>
          <a:off x="0" y="0"/>
          <a:ext cx="0" cy="0"/>
          <a:chOff x="0" y="0"/>
          <a:chExt cx="0" cy="0"/>
        </a:xfrm>
      </p:grpSpPr>
      <p:pic>
        <p:nvPicPr>
          <p:cNvPr id="204" name="Google Shape;204;p33"/>
          <p:cNvPicPr preferRelativeResize="0"/>
          <p:nvPr/>
        </p:nvPicPr>
        <p:blipFill>
          <a:blip r:embed="rId3">
            <a:alphaModFix/>
          </a:blip>
          <a:stretch>
            <a:fillRect/>
          </a:stretch>
        </p:blipFill>
        <p:spPr>
          <a:xfrm>
            <a:off x="756625" y="152400"/>
            <a:ext cx="2430898" cy="4838700"/>
          </a:xfrm>
          <a:prstGeom prst="rect">
            <a:avLst/>
          </a:prstGeom>
          <a:noFill/>
          <a:ln>
            <a:noFill/>
          </a:ln>
        </p:spPr>
      </p:pic>
      <p:pic>
        <p:nvPicPr>
          <p:cNvPr id="205" name="Google Shape;205;p33"/>
          <p:cNvPicPr preferRelativeResize="0"/>
          <p:nvPr/>
        </p:nvPicPr>
        <p:blipFill>
          <a:blip r:embed="rId4">
            <a:alphaModFix/>
          </a:blip>
          <a:stretch>
            <a:fillRect/>
          </a:stretch>
        </p:blipFill>
        <p:spPr>
          <a:xfrm>
            <a:off x="3339923" y="152400"/>
            <a:ext cx="2481536" cy="4838699"/>
          </a:xfrm>
          <a:prstGeom prst="rect">
            <a:avLst/>
          </a:prstGeom>
          <a:noFill/>
          <a:ln>
            <a:noFill/>
          </a:ln>
        </p:spPr>
      </p:pic>
      <p:pic>
        <p:nvPicPr>
          <p:cNvPr id="206" name="Google Shape;206;p33"/>
          <p:cNvPicPr preferRelativeResize="0"/>
          <p:nvPr/>
        </p:nvPicPr>
        <p:blipFill>
          <a:blip r:embed="rId5">
            <a:alphaModFix/>
          </a:blip>
          <a:stretch>
            <a:fillRect/>
          </a:stretch>
        </p:blipFill>
        <p:spPr>
          <a:xfrm>
            <a:off x="5973859" y="152400"/>
            <a:ext cx="2413520"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10" name="Shape 210"/>
        <p:cNvGrpSpPr/>
        <p:nvPr/>
      </p:nvGrpSpPr>
      <p:grpSpPr>
        <a:xfrm>
          <a:off x="0" y="0"/>
          <a:ext cx="0" cy="0"/>
          <a:chOff x="0" y="0"/>
          <a:chExt cx="0" cy="0"/>
        </a:xfrm>
      </p:grpSpPr>
      <p:sp>
        <p:nvSpPr>
          <p:cNvPr id="211" name="Google Shape;211;p34"/>
          <p:cNvSpPr txBox="1"/>
          <p:nvPr/>
        </p:nvSpPr>
        <p:spPr>
          <a:xfrm>
            <a:off x="871350" y="1264650"/>
            <a:ext cx="7401300" cy="139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5500">
                <a:solidFill>
                  <a:srgbClr val="B7B7B7"/>
                </a:solidFill>
                <a:latin typeface="Montserrat"/>
                <a:ea typeface="Montserrat"/>
                <a:cs typeface="Montserrat"/>
                <a:sym typeface="Montserrat"/>
              </a:rPr>
              <a:t>EFFICIENCY</a:t>
            </a:r>
            <a:endParaRPr b="1" sz="5500">
              <a:solidFill>
                <a:srgbClr val="B7B7B7"/>
              </a:solidFill>
              <a:latin typeface="Montserrat"/>
              <a:ea typeface="Montserrat"/>
              <a:cs typeface="Montserrat"/>
              <a:sym typeface="Montserrat"/>
            </a:endParaRPr>
          </a:p>
        </p:txBody>
      </p:sp>
      <p:pic>
        <p:nvPicPr>
          <p:cNvPr id="212" name="Google Shape;212;p34"/>
          <p:cNvPicPr preferRelativeResize="0"/>
          <p:nvPr/>
        </p:nvPicPr>
        <p:blipFill>
          <a:blip r:embed="rId3">
            <a:alphaModFix/>
          </a:blip>
          <a:stretch>
            <a:fillRect/>
          </a:stretch>
        </p:blipFill>
        <p:spPr>
          <a:xfrm>
            <a:off x="-1306150" y="1983075"/>
            <a:ext cx="4762500" cy="4762500"/>
          </a:xfrm>
          <a:prstGeom prst="rect">
            <a:avLst/>
          </a:prstGeom>
          <a:noFill/>
          <a:ln>
            <a:noFill/>
          </a:ln>
        </p:spPr>
      </p:pic>
      <p:pic>
        <p:nvPicPr>
          <p:cNvPr id="213" name="Google Shape;213;p34"/>
          <p:cNvPicPr preferRelativeResize="0"/>
          <p:nvPr/>
        </p:nvPicPr>
        <p:blipFill>
          <a:blip r:embed="rId3">
            <a:alphaModFix/>
          </a:blip>
          <a:stretch>
            <a:fillRect/>
          </a:stretch>
        </p:blipFill>
        <p:spPr>
          <a:xfrm>
            <a:off x="6784775" y="3396750"/>
            <a:ext cx="2820450" cy="2820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17" name="Shape 217"/>
        <p:cNvGrpSpPr/>
        <p:nvPr/>
      </p:nvGrpSpPr>
      <p:grpSpPr>
        <a:xfrm>
          <a:off x="0" y="0"/>
          <a:ext cx="0" cy="0"/>
          <a:chOff x="0" y="0"/>
          <a:chExt cx="0" cy="0"/>
        </a:xfrm>
      </p:grpSpPr>
      <p:pic>
        <p:nvPicPr>
          <p:cNvPr id="218" name="Google Shape;218;p35"/>
          <p:cNvPicPr preferRelativeResize="0"/>
          <p:nvPr/>
        </p:nvPicPr>
        <p:blipFill>
          <a:blip r:embed="rId3">
            <a:alphaModFix/>
          </a:blip>
          <a:stretch>
            <a:fillRect/>
          </a:stretch>
        </p:blipFill>
        <p:spPr>
          <a:xfrm>
            <a:off x="4631463" y="152400"/>
            <a:ext cx="2478648" cy="4838700"/>
          </a:xfrm>
          <a:prstGeom prst="rect">
            <a:avLst/>
          </a:prstGeom>
          <a:noFill/>
          <a:ln>
            <a:noFill/>
          </a:ln>
        </p:spPr>
      </p:pic>
      <p:pic>
        <p:nvPicPr>
          <p:cNvPr id="219" name="Google Shape;219;p35"/>
          <p:cNvPicPr preferRelativeResize="0"/>
          <p:nvPr/>
        </p:nvPicPr>
        <p:blipFill>
          <a:blip r:embed="rId4">
            <a:alphaModFix/>
          </a:blip>
          <a:stretch>
            <a:fillRect/>
          </a:stretch>
        </p:blipFill>
        <p:spPr>
          <a:xfrm>
            <a:off x="2033877" y="152400"/>
            <a:ext cx="2458725"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23" name="Shape 223"/>
        <p:cNvGrpSpPr/>
        <p:nvPr/>
      </p:nvGrpSpPr>
      <p:grpSpPr>
        <a:xfrm>
          <a:off x="0" y="0"/>
          <a:ext cx="0" cy="0"/>
          <a:chOff x="0" y="0"/>
          <a:chExt cx="0" cy="0"/>
        </a:xfrm>
      </p:grpSpPr>
      <p:pic>
        <p:nvPicPr>
          <p:cNvPr id="224" name="Google Shape;224;p36"/>
          <p:cNvPicPr preferRelativeResize="0"/>
          <p:nvPr/>
        </p:nvPicPr>
        <p:blipFill>
          <a:blip r:embed="rId3">
            <a:alphaModFix/>
          </a:blip>
          <a:stretch>
            <a:fillRect/>
          </a:stretch>
        </p:blipFill>
        <p:spPr>
          <a:xfrm>
            <a:off x="6785148" y="472475"/>
            <a:ext cx="2152577" cy="4148100"/>
          </a:xfrm>
          <a:prstGeom prst="rect">
            <a:avLst/>
          </a:prstGeom>
          <a:noFill/>
          <a:ln>
            <a:noFill/>
          </a:ln>
        </p:spPr>
      </p:pic>
      <p:pic>
        <p:nvPicPr>
          <p:cNvPr id="225" name="Google Shape;225;p36"/>
          <p:cNvPicPr preferRelativeResize="0"/>
          <p:nvPr/>
        </p:nvPicPr>
        <p:blipFill>
          <a:blip r:embed="rId4">
            <a:alphaModFix/>
          </a:blip>
          <a:stretch>
            <a:fillRect/>
          </a:stretch>
        </p:blipFill>
        <p:spPr>
          <a:xfrm>
            <a:off x="206275" y="497700"/>
            <a:ext cx="2099400" cy="4148100"/>
          </a:xfrm>
          <a:prstGeom prst="rect">
            <a:avLst/>
          </a:prstGeom>
          <a:noFill/>
          <a:ln>
            <a:noFill/>
          </a:ln>
        </p:spPr>
      </p:pic>
      <p:pic>
        <p:nvPicPr>
          <p:cNvPr id="226" name="Google Shape;226;p36"/>
          <p:cNvPicPr preferRelativeResize="0"/>
          <p:nvPr/>
        </p:nvPicPr>
        <p:blipFill>
          <a:blip r:embed="rId5">
            <a:alphaModFix/>
          </a:blip>
          <a:stretch>
            <a:fillRect/>
          </a:stretch>
        </p:blipFill>
        <p:spPr>
          <a:xfrm>
            <a:off x="2388250" y="472476"/>
            <a:ext cx="2152575" cy="4198540"/>
          </a:xfrm>
          <a:prstGeom prst="rect">
            <a:avLst/>
          </a:prstGeom>
          <a:noFill/>
          <a:ln>
            <a:noFill/>
          </a:ln>
        </p:spPr>
      </p:pic>
      <p:pic>
        <p:nvPicPr>
          <p:cNvPr id="227" name="Google Shape;227;p36"/>
          <p:cNvPicPr preferRelativeResize="0"/>
          <p:nvPr/>
        </p:nvPicPr>
        <p:blipFill>
          <a:blip r:embed="rId6">
            <a:alphaModFix/>
          </a:blip>
          <a:stretch>
            <a:fillRect/>
          </a:stretch>
        </p:blipFill>
        <p:spPr>
          <a:xfrm>
            <a:off x="4623400" y="497700"/>
            <a:ext cx="2079163" cy="4148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31" name="Shape 231"/>
        <p:cNvGrpSpPr/>
        <p:nvPr/>
      </p:nvGrpSpPr>
      <p:grpSpPr>
        <a:xfrm>
          <a:off x="0" y="0"/>
          <a:ext cx="0" cy="0"/>
          <a:chOff x="0" y="0"/>
          <a:chExt cx="0" cy="0"/>
        </a:xfrm>
      </p:grpSpPr>
      <p:sp>
        <p:nvSpPr>
          <p:cNvPr id="232" name="Google Shape;232;p37"/>
          <p:cNvSpPr txBox="1"/>
          <p:nvPr/>
        </p:nvSpPr>
        <p:spPr>
          <a:xfrm>
            <a:off x="548900" y="1264650"/>
            <a:ext cx="8052600" cy="139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5500">
                <a:solidFill>
                  <a:srgbClr val="B7B7B7"/>
                </a:solidFill>
                <a:latin typeface="Montserrat"/>
                <a:ea typeface="Montserrat"/>
                <a:cs typeface="Montserrat"/>
                <a:sym typeface="Montserrat"/>
              </a:rPr>
              <a:t>RECOMMENDATIONS</a:t>
            </a:r>
            <a:endParaRPr b="1" sz="5500">
              <a:solidFill>
                <a:srgbClr val="B7B7B7"/>
              </a:solidFill>
              <a:latin typeface="Montserrat"/>
              <a:ea typeface="Montserrat"/>
              <a:cs typeface="Montserrat"/>
              <a:sym typeface="Montserrat"/>
            </a:endParaRPr>
          </a:p>
        </p:txBody>
      </p:sp>
      <p:pic>
        <p:nvPicPr>
          <p:cNvPr id="233" name="Google Shape;233;p37"/>
          <p:cNvPicPr preferRelativeResize="0"/>
          <p:nvPr/>
        </p:nvPicPr>
        <p:blipFill>
          <a:blip r:embed="rId3">
            <a:alphaModFix/>
          </a:blip>
          <a:stretch>
            <a:fillRect/>
          </a:stretch>
        </p:blipFill>
        <p:spPr>
          <a:xfrm>
            <a:off x="-1306150" y="1983075"/>
            <a:ext cx="4762500" cy="4762500"/>
          </a:xfrm>
          <a:prstGeom prst="rect">
            <a:avLst/>
          </a:prstGeom>
          <a:noFill/>
          <a:ln>
            <a:noFill/>
          </a:ln>
        </p:spPr>
      </p:pic>
      <p:pic>
        <p:nvPicPr>
          <p:cNvPr id="234" name="Google Shape;234;p37"/>
          <p:cNvPicPr preferRelativeResize="0"/>
          <p:nvPr/>
        </p:nvPicPr>
        <p:blipFill>
          <a:blip r:embed="rId3">
            <a:alphaModFix/>
          </a:blip>
          <a:stretch>
            <a:fillRect/>
          </a:stretch>
        </p:blipFill>
        <p:spPr>
          <a:xfrm>
            <a:off x="6784775" y="3396750"/>
            <a:ext cx="2820450" cy="2820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38" name="Shape 238"/>
        <p:cNvGrpSpPr/>
        <p:nvPr/>
      </p:nvGrpSpPr>
      <p:grpSpPr>
        <a:xfrm>
          <a:off x="0" y="0"/>
          <a:ext cx="0" cy="0"/>
          <a:chOff x="0" y="0"/>
          <a:chExt cx="0" cy="0"/>
        </a:xfrm>
      </p:grpSpPr>
      <p:pic>
        <p:nvPicPr>
          <p:cNvPr id="239" name="Google Shape;239;p38"/>
          <p:cNvPicPr preferRelativeResize="0"/>
          <p:nvPr/>
        </p:nvPicPr>
        <p:blipFill>
          <a:blip r:embed="rId3">
            <a:alphaModFix/>
          </a:blip>
          <a:stretch>
            <a:fillRect/>
          </a:stretch>
        </p:blipFill>
        <p:spPr>
          <a:xfrm>
            <a:off x="3352750" y="152400"/>
            <a:ext cx="2460356" cy="4838700"/>
          </a:xfrm>
          <a:prstGeom prst="rect">
            <a:avLst/>
          </a:prstGeom>
          <a:noFill/>
          <a:ln>
            <a:noFill/>
          </a:ln>
        </p:spPr>
      </p:pic>
      <p:pic>
        <p:nvPicPr>
          <p:cNvPr id="240" name="Google Shape;240;p38"/>
          <p:cNvPicPr preferRelativeResize="0"/>
          <p:nvPr/>
        </p:nvPicPr>
        <p:blipFill>
          <a:blip r:embed="rId4">
            <a:alphaModFix/>
          </a:blip>
          <a:stretch>
            <a:fillRect/>
          </a:stretch>
        </p:blipFill>
        <p:spPr>
          <a:xfrm>
            <a:off x="5813106" y="152400"/>
            <a:ext cx="2483788" cy="4838700"/>
          </a:xfrm>
          <a:prstGeom prst="rect">
            <a:avLst/>
          </a:prstGeom>
          <a:noFill/>
          <a:ln>
            <a:noFill/>
          </a:ln>
        </p:spPr>
      </p:pic>
      <p:pic>
        <p:nvPicPr>
          <p:cNvPr id="241" name="Google Shape;241;p38"/>
          <p:cNvPicPr preferRelativeResize="0"/>
          <p:nvPr/>
        </p:nvPicPr>
        <p:blipFill>
          <a:blip r:embed="rId5">
            <a:alphaModFix/>
          </a:blip>
          <a:stretch>
            <a:fillRect/>
          </a:stretch>
        </p:blipFill>
        <p:spPr>
          <a:xfrm>
            <a:off x="735089" y="152400"/>
            <a:ext cx="2458725"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45" name="Shape 245"/>
        <p:cNvGrpSpPr/>
        <p:nvPr/>
      </p:nvGrpSpPr>
      <p:grpSpPr>
        <a:xfrm>
          <a:off x="0" y="0"/>
          <a:ext cx="0" cy="0"/>
          <a:chOff x="0" y="0"/>
          <a:chExt cx="0" cy="0"/>
        </a:xfrm>
      </p:grpSpPr>
      <p:sp>
        <p:nvSpPr>
          <p:cNvPr id="246" name="Google Shape;246;p39"/>
          <p:cNvSpPr txBox="1"/>
          <p:nvPr/>
        </p:nvSpPr>
        <p:spPr>
          <a:xfrm>
            <a:off x="871350" y="1232800"/>
            <a:ext cx="7401300" cy="139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5500">
                <a:solidFill>
                  <a:srgbClr val="B7B7B7"/>
                </a:solidFill>
                <a:latin typeface="Montserrat"/>
                <a:ea typeface="Montserrat"/>
                <a:cs typeface="Montserrat"/>
                <a:sym typeface="Montserrat"/>
              </a:rPr>
              <a:t>SECURITY</a:t>
            </a:r>
            <a:endParaRPr b="1" sz="5500">
              <a:solidFill>
                <a:srgbClr val="B7B7B7"/>
              </a:solidFill>
              <a:latin typeface="Montserrat"/>
              <a:ea typeface="Montserrat"/>
              <a:cs typeface="Montserrat"/>
              <a:sym typeface="Montserrat"/>
            </a:endParaRPr>
          </a:p>
        </p:txBody>
      </p:sp>
      <p:pic>
        <p:nvPicPr>
          <p:cNvPr id="247" name="Google Shape;247;p39"/>
          <p:cNvPicPr preferRelativeResize="0"/>
          <p:nvPr/>
        </p:nvPicPr>
        <p:blipFill>
          <a:blip r:embed="rId3">
            <a:alphaModFix/>
          </a:blip>
          <a:stretch>
            <a:fillRect/>
          </a:stretch>
        </p:blipFill>
        <p:spPr>
          <a:xfrm>
            <a:off x="5632525" y="1932175"/>
            <a:ext cx="4762500" cy="4762500"/>
          </a:xfrm>
          <a:prstGeom prst="rect">
            <a:avLst/>
          </a:prstGeom>
          <a:noFill/>
          <a:ln>
            <a:noFill/>
          </a:ln>
        </p:spPr>
      </p:pic>
      <p:pic>
        <p:nvPicPr>
          <p:cNvPr id="248" name="Google Shape;248;p39"/>
          <p:cNvPicPr preferRelativeResize="0"/>
          <p:nvPr/>
        </p:nvPicPr>
        <p:blipFill>
          <a:blip r:embed="rId3">
            <a:alphaModFix/>
          </a:blip>
          <a:stretch>
            <a:fillRect/>
          </a:stretch>
        </p:blipFill>
        <p:spPr>
          <a:xfrm>
            <a:off x="-542625" y="3031050"/>
            <a:ext cx="3193400" cy="3193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52" name="Shape 252"/>
        <p:cNvGrpSpPr/>
        <p:nvPr/>
      </p:nvGrpSpPr>
      <p:grpSpPr>
        <a:xfrm>
          <a:off x="0" y="0"/>
          <a:ext cx="0" cy="0"/>
          <a:chOff x="0" y="0"/>
          <a:chExt cx="0" cy="0"/>
        </a:xfrm>
      </p:grpSpPr>
      <p:pic>
        <p:nvPicPr>
          <p:cNvPr id="253" name="Google Shape;253;p40"/>
          <p:cNvPicPr preferRelativeResize="0"/>
          <p:nvPr/>
        </p:nvPicPr>
        <p:blipFill>
          <a:blip r:embed="rId3">
            <a:alphaModFix/>
          </a:blip>
          <a:stretch>
            <a:fillRect/>
          </a:stretch>
        </p:blipFill>
        <p:spPr>
          <a:xfrm>
            <a:off x="4673725" y="152400"/>
            <a:ext cx="2422289" cy="4838699"/>
          </a:xfrm>
          <a:prstGeom prst="rect">
            <a:avLst/>
          </a:prstGeom>
          <a:noFill/>
          <a:ln>
            <a:noFill/>
          </a:ln>
        </p:spPr>
      </p:pic>
      <p:pic>
        <p:nvPicPr>
          <p:cNvPr id="254" name="Google Shape;254;p40"/>
          <p:cNvPicPr preferRelativeResize="0"/>
          <p:nvPr/>
        </p:nvPicPr>
        <p:blipFill>
          <a:blip r:embed="rId4">
            <a:alphaModFix/>
          </a:blip>
          <a:stretch>
            <a:fillRect/>
          </a:stretch>
        </p:blipFill>
        <p:spPr>
          <a:xfrm>
            <a:off x="2047964" y="152400"/>
            <a:ext cx="2458725"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58" name="Shape 258"/>
        <p:cNvGrpSpPr/>
        <p:nvPr/>
      </p:nvGrpSpPr>
      <p:grpSpPr>
        <a:xfrm>
          <a:off x="0" y="0"/>
          <a:ext cx="0" cy="0"/>
          <a:chOff x="0" y="0"/>
          <a:chExt cx="0" cy="0"/>
        </a:xfrm>
      </p:grpSpPr>
      <p:pic>
        <p:nvPicPr>
          <p:cNvPr id="259" name="Google Shape;259;p41"/>
          <p:cNvPicPr preferRelativeResize="0"/>
          <p:nvPr/>
        </p:nvPicPr>
        <p:blipFill>
          <a:blip r:embed="rId3">
            <a:alphaModFix/>
          </a:blip>
          <a:stretch>
            <a:fillRect/>
          </a:stretch>
        </p:blipFill>
        <p:spPr>
          <a:xfrm>
            <a:off x="2035225" y="152400"/>
            <a:ext cx="2445937" cy="4838701"/>
          </a:xfrm>
          <a:prstGeom prst="rect">
            <a:avLst/>
          </a:prstGeom>
          <a:noFill/>
          <a:ln>
            <a:noFill/>
          </a:ln>
        </p:spPr>
      </p:pic>
      <p:pic>
        <p:nvPicPr>
          <p:cNvPr id="260" name="Google Shape;260;p41"/>
          <p:cNvPicPr preferRelativeResize="0"/>
          <p:nvPr/>
        </p:nvPicPr>
        <p:blipFill>
          <a:blip r:embed="rId4">
            <a:alphaModFix/>
          </a:blip>
          <a:stretch>
            <a:fillRect/>
          </a:stretch>
        </p:blipFill>
        <p:spPr>
          <a:xfrm>
            <a:off x="4633562" y="152400"/>
            <a:ext cx="2475203"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2737075" y="1171900"/>
            <a:ext cx="3631600" cy="3631600"/>
          </a:xfrm>
          <a:prstGeom prst="rect">
            <a:avLst/>
          </a:prstGeom>
          <a:noFill/>
          <a:ln>
            <a:noFill/>
          </a:ln>
        </p:spPr>
      </p:pic>
      <p:pic>
        <p:nvPicPr>
          <p:cNvPr id="72" name="Google Shape;72;p15"/>
          <p:cNvPicPr preferRelativeResize="0"/>
          <p:nvPr/>
        </p:nvPicPr>
        <p:blipFill>
          <a:blip r:embed="rId4">
            <a:alphaModFix/>
          </a:blip>
          <a:stretch>
            <a:fillRect/>
          </a:stretch>
        </p:blipFill>
        <p:spPr>
          <a:xfrm>
            <a:off x="5178125" y="1187825"/>
            <a:ext cx="3599750" cy="3599750"/>
          </a:xfrm>
          <a:prstGeom prst="rect">
            <a:avLst/>
          </a:prstGeom>
          <a:noFill/>
          <a:ln>
            <a:noFill/>
          </a:ln>
        </p:spPr>
      </p:pic>
      <p:pic>
        <p:nvPicPr>
          <p:cNvPr id="73" name="Google Shape;73;p15"/>
          <p:cNvPicPr preferRelativeResize="0"/>
          <p:nvPr/>
        </p:nvPicPr>
        <p:blipFill>
          <a:blip r:embed="rId5">
            <a:alphaModFix/>
          </a:blip>
          <a:stretch>
            <a:fillRect/>
          </a:stretch>
        </p:blipFill>
        <p:spPr>
          <a:xfrm>
            <a:off x="311725" y="1171900"/>
            <a:ext cx="3631600" cy="3631600"/>
          </a:xfrm>
          <a:prstGeom prst="rect">
            <a:avLst/>
          </a:prstGeom>
          <a:noFill/>
          <a:ln>
            <a:noFill/>
          </a:ln>
        </p:spPr>
      </p:pic>
      <p:sp>
        <p:nvSpPr>
          <p:cNvPr id="74" name="Google Shape;74;p15"/>
          <p:cNvSpPr txBox="1"/>
          <p:nvPr/>
        </p:nvSpPr>
        <p:spPr>
          <a:xfrm>
            <a:off x="994425" y="3721400"/>
            <a:ext cx="2266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2000">
                <a:solidFill>
                  <a:srgbClr val="B7B7B7"/>
                </a:solidFill>
                <a:latin typeface="Montserrat"/>
                <a:ea typeface="Montserrat"/>
                <a:cs typeface="Montserrat"/>
                <a:sym typeface="Montserrat"/>
              </a:rPr>
              <a:t>AUTOMATION</a:t>
            </a:r>
            <a:endParaRPr sz="2000">
              <a:solidFill>
                <a:srgbClr val="B7B7B7"/>
              </a:solidFill>
              <a:latin typeface="Montserrat"/>
              <a:ea typeface="Montserrat"/>
              <a:cs typeface="Montserrat"/>
              <a:sym typeface="Montserrat"/>
            </a:endParaRPr>
          </a:p>
        </p:txBody>
      </p:sp>
      <p:sp>
        <p:nvSpPr>
          <p:cNvPr id="75" name="Google Shape;75;p15"/>
          <p:cNvSpPr txBox="1"/>
          <p:nvPr/>
        </p:nvSpPr>
        <p:spPr>
          <a:xfrm>
            <a:off x="3419775" y="3721400"/>
            <a:ext cx="2266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2000">
                <a:solidFill>
                  <a:srgbClr val="B7B7B7"/>
                </a:solidFill>
                <a:latin typeface="Montserrat"/>
                <a:ea typeface="Montserrat"/>
                <a:cs typeface="Montserrat"/>
                <a:sym typeface="Montserrat"/>
              </a:rPr>
              <a:t>EFFICIENCY</a:t>
            </a:r>
            <a:endParaRPr sz="2000">
              <a:solidFill>
                <a:srgbClr val="B7B7B7"/>
              </a:solidFill>
              <a:latin typeface="Montserrat"/>
              <a:ea typeface="Montserrat"/>
              <a:cs typeface="Montserrat"/>
              <a:sym typeface="Montserrat"/>
            </a:endParaRPr>
          </a:p>
        </p:txBody>
      </p:sp>
      <p:sp>
        <p:nvSpPr>
          <p:cNvPr id="76" name="Google Shape;76;p15"/>
          <p:cNvSpPr txBox="1"/>
          <p:nvPr/>
        </p:nvSpPr>
        <p:spPr>
          <a:xfrm>
            <a:off x="5844900" y="3721400"/>
            <a:ext cx="2266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2000">
                <a:solidFill>
                  <a:srgbClr val="B7B7B7"/>
                </a:solidFill>
                <a:latin typeface="Montserrat"/>
                <a:ea typeface="Montserrat"/>
                <a:cs typeface="Montserrat"/>
                <a:sym typeface="Montserrat"/>
              </a:rPr>
              <a:t>SECURITY</a:t>
            </a:r>
            <a:endParaRPr sz="2000">
              <a:solidFill>
                <a:srgbClr val="B7B7B7"/>
              </a:solidFill>
              <a:latin typeface="Montserrat"/>
              <a:ea typeface="Montserrat"/>
              <a:cs typeface="Montserrat"/>
              <a:sym typeface="Montserrat"/>
            </a:endParaRPr>
          </a:p>
        </p:txBody>
      </p:sp>
      <p:sp>
        <p:nvSpPr>
          <p:cNvPr id="77" name="Google Shape;77;p15"/>
          <p:cNvSpPr txBox="1"/>
          <p:nvPr/>
        </p:nvSpPr>
        <p:spPr>
          <a:xfrm>
            <a:off x="316275" y="144250"/>
            <a:ext cx="8473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4500">
                <a:solidFill>
                  <a:srgbClr val="B7B7B7"/>
                </a:solidFill>
                <a:latin typeface="Montserrat"/>
                <a:ea typeface="Montserrat"/>
                <a:cs typeface="Montserrat"/>
                <a:sym typeface="Montserrat"/>
              </a:rPr>
              <a:t>MAIN GOALS</a:t>
            </a:r>
            <a:endParaRPr b="1" sz="4500">
              <a:solidFill>
                <a:srgbClr val="B7B7B7"/>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64" name="Shape 264"/>
        <p:cNvGrpSpPr/>
        <p:nvPr/>
      </p:nvGrpSpPr>
      <p:grpSpPr>
        <a:xfrm>
          <a:off x="0" y="0"/>
          <a:ext cx="0" cy="0"/>
          <a:chOff x="0" y="0"/>
          <a:chExt cx="0" cy="0"/>
        </a:xfrm>
      </p:grpSpPr>
      <p:pic>
        <p:nvPicPr>
          <p:cNvPr id="265" name="Google Shape;265;p42"/>
          <p:cNvPicPr preferRelativeResize="0"/>
          <p:nvPr/>
        </p:nvPicPr>
        <p:blipFill>
          <a:blip r:embed="rId3">
            <a:alphaModFix/>
          </a:blip>
          <a:stretch>
            <a:fillRect/>
          </a:stretch>
        </p:blipFill>
        <p:spPr>
          <a:xfrm>
            <a:off x="2042450" y="152400"/>
            <a:ext cx="2469691" cy="4838699"/>
          </a:xfrm>
          <a:prstGeom prst="rect">
            <a:avLst/>
          </a:prstGeom>
          <a:noFill/>
          <a:ln>
            <a:noFill/>
          </a:ln>
        </p:spPr>
      </p:pic>
      <p:pic>
        <p:nvPicPr>
          <p:cNvPr id="266" name="Google Shape;266;p42"/>
          <p:cNvPicPr preferRelativeResize="0"/>
          <p:nvPr/>
        </p:nvPicPr>
        <p:blipFill>
          <a:blip r:embed="rId4">
            <a:alphaModFix/>
          </a:blip>
          <a:stretch>
            <a:fillRect/>
          </a:stretch>
        </p:blipFill>
        <p:spPr>
          <a:xfrm>
            <a:off x="4664541" y="152400"/>
            <a:ext cx="2437010" cy="4838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70" name="Shape 270"/>
        <p:cNvGrpSpPr/>
        <p:nvPr/>
      </p:nvGrpSpPr>
      <p:grpSpPr>
        <a:xfrm>
          <a:off x="0" y="0"/>
          <a:ext cx="0" cy="0"/>
          <a:chOff x="0" y="0"/>
          <a:chExt cx="0" cy="0"/>
        </a:xfrm>
      </p:grpSpPr>
      <p:sp>
        <p:nvSpPr>
          <p:cNvPr id="271" name="Google Shape;271;p43"/>
          <p:cNvSpPr/>
          <p:nvPr/>
        </p:nvSpPr>
        <p:spPr>
          <a:xfrm>
            <a:off x="1395275" y="1504200"/>
            <a:ext cx="2089200" cy="2135100"/>
          </a:xfrm>
          <a:prstGeom prst="roundRect">
            <a:avLst>
              <a:gd fmla="val 16667" name="adj"/>
            </a:avLst>
          </a:prstGeom>
          <a:solidFill>
            <a:schemeClr val="l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reflection blurRad="0" dir="5400000" dist="533400" endA="0" endPos="62000" fadeDir="5400012" kx="0" rotWithShape="0" algn="bl" stA="39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2" name="Google Shape;272;p43"/>
          <p:cNvPicPr preferRelativeResize="0"/>
          <p:nvPr/>
        </p:nvPicPr>
        <p:blipFill rotWithShape="1">
          <a:blip r:embed="rId3">
            <a:alphaModFix/>
          </a:blip>
          <a:srcRect b="25073" l="15750" r="17764" t="12194"/>
          <a:stretch/>
        </p:blipFill>
        <p:spPr>
          <a:xfrm>
            <a:off x="1538835" y="1651076"/>
            <a:ext cx="1749034" cy="1727595"/>
          </a:xfrm>
          <a:prstGeom prst="rect">
            <a:avLst/>
          </a:prstGeom>
          <a:noFill/>
          <a:ln>
            <a:noFill/>
          </a:ln>
        </p:spPr>
      </p:pic>
      <p:pic>
        <p:nvPicPr>
          <p:cNvPr id="273" name="Google Shape;273;p43" title="Grabación de pantalla 2024-06-04 a las 11.49.02.mov">
            <a:hlinkClick r:id="rId4"/>
          </p:cNvPr>
          <p:cNvPicPr preferRelativeResize="0"/>
          <p:nvPr/>
        </p:nvPicPr>
        <p:blipFill>
          <a:blip r:embed="rId5">
            <a:alphaModFix/>
          </a:blip>
          <a:stretch>
            <a:fillRect/>
          </a:stretch>
        </p:blipFill>
        <p:spPr>
          <a:xfrm>
            <a:off x="4346675" y="152400"/>
            <a:ext cx="4379378" cy="48386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77" name="Shape 277"/>
        <p:cNvGrpSpPr/>
        <p:nvPr/>
      </p:nvGrpSpPr>
      <p:grpSpPr>
        <a:xfrm>
          <a:off x="0" y="0"/>
          <a:ext cx="0" cy="0"/>
          <a:chOff x="0" y="0"/>
          <a:chExt cx="0" cy="0"/>
        </a:xfrm>
      </p:grpSpPr>
      <p:pic>
        <p:nvPicPr>
          <p:cNvPr id="278" name="Google Shape;278;p44"/>
          <p:cNvPicPr preferRelativeResize="0"/>
          <p:nvPr/>
        </p:nvPicPr>
        <p:blipFill>
          <a:blip r:embed="rId3">
            <a:alphaModFix/>
          </a:blip>
          <a:stretch>
            <a:fillRect/>
          </a:stretch>
        </p:blipFill>
        <p:spPr>
          <a:xfrm>
            <a:off x="-1874225" y="1523875"/>
            <a:ext cx="5634125" cy="5634125"/>
          </a:xfrm>
          <a:prstGeom prst="rect">
            <a:avLst/>
          </a:prstGeom>
          <a:noFill/>
          <a:ln>
            <a:noFill/>
          </a:ln>
        </p:spPr>
      </p:pic>
      <p:sp>
        <p:nvSpPr>
          <p:cNvPr id="279" name="Google Shape;279;p44"/>
          <p:cNvSpPr txBox="1"/>
          <p:nvPr/>
        </p:nvSpPr>
        <p:spPr>
          <a:xfrm>
            <a:off x="935000" y="1315575"/>
            <a:ext cx="7401300" cy="139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5500">
                <a:solidFill>
                  <a:srgbClr val="B7B7B7"/>
                </a:solidFill>
                <a:latin typeface="Montserrat"/>
                <a:ea typeface="Montserrat"/>
                <a:cs typeface="Montserrat"/>
                <a:sym typeface="Montserrat"/>
              </a:rPr>
              <a:t>HOMESYNC</a:t>
            </a:r>
            <a:endParaRPr b="1" sz="5500">
              <a:solidFill>
                <a:srgbClr val="B7B7B7"/>
              </a:solidFill>
              <a:latin typeface="Montserrat"/>
              <a:ea typeface="Montserrat"/>
              <a:cs typeface="Montserrat"/>
              <a:sym typeface="Montserrat"/>
            </a:endParaRPr>
          </a:p>
        </p:txBody>
      </p:sp>
      <p:pic>
        <p:nvPicPr>
          <p:cNvPr id="280" name="Google Shape;280;p44"/>
          <p:cNvPicPr preferRelativeResize="0"/>
          <p:nvPr/>
        </p:nvPicPr>
        <p:blipFill>
          <a:blip r:embed="rId4">
            <a:alphaModFix/>
          </a:blip>
          <a:stretch>
            <a:fillRect/>
          </a:stretch>
        </p:blipFill>
        <p:spPr>
          <a:xfrm>
            <a:off x="6197425" y="2130025"/>
            <a:ext cx="4574625" cy="4574625"/>
          </a:xfrm>
          <a:prstGeom prst="rect">
            <a:avLst/>
          </a:prstGeom>
          <a:noFill/>
          <a:ln>
            <a:noFill/>
          </a:ln>
        </p:spPr>
      </p:pic>
      <p:pic>
        <p:nvPicPr>
          <p:cNvPr id="281" name="Google Shape;281;p44"/>
          <p:cNvPicPr preferRelativeResize="0"/>
          <p:nvPr/>
        </p:nvPicPr>
        <p:blipFill>
          <a:blip r:embed="rId5">
            <a:alphaModFix/>
          </a:blip>
          <a:stretch>
            <a:fillRect/>
          </a:stretch>
        </p:blipFill>
        <p:spPr>
          <a:xfrm>
            <a:off x="2144825" y="2434025"/>
            <a:ext cx="4052600" cy="4052600"/>
          </a:xfrm>
          <a:prstGeom prst="rect">
            <a:avLst/>
          </a:prstGeom>
          <a:noFill/>
          <a:ln>
            <a:noFill/>
          </a:ln>
        </p:spPr>
      </p:pic>
      <p:pic>
        <p:nvPicPr>
          <p:cNvPr id="282" name="Google Shape;282;p44"/>
          <p:cNvPicPr preferRelativeResize="0"/>
          <p:nvPr/>
        </p:nvPicPr>
        <p:blipFill>
          <a:blip r:embed="rId6">
            <a:alphaModFix/>
          </a:blip>
          <a:stretch>
            <a:fillRect/>
          </a:stretch>
        </p:blipFill>
        <p:spPr>
          <a:xfrm>
            <a:off x="871300" y="2895338"/>
            <a:ext cx="3537375" cy="3537375"/>
          </a:xfrm>
          <a:prstGeom prst="rect">
            <a:avLst/>
          </a:prstGeom>
          <a:noFill/>
          <a:ln>
            <a:noFill/>
          </a:ln>
        </p:spPr>
      </p:pic>
      <p:pic>
        <p:nvPicPr>
          <p:cNvPr id="283" name="Google Shape;283;p44"/>
          <p:cNvPicPr preferRelativeResize="0"/>
          <p:nvPr/>
        </p:nvPicPr>
        <p:blipFill>
          <a:blip r:embed="rId7">
            <a:alphaModFix/>
          </a:blip>
          <a:stretch>
            <a:fillRect/>
          </a:stretch>
        </p:blipFill>
        <p:spPr>
          <a:xfrm>
            <a:off x="7694850" y="305162"/>
            <a:ext cx="1355827" cy="469376"/>
          </a:xfrm>
          <a:prstGeom prst="rect">
            <a:avLst/>
          </a:prstGeom>
          <a:noFill/>
          <a:ln>
            <a:noFill/>
          </a:ln>
        </p:spPr>
      </p:pic>
      <p:pic>
        <p:nvPicPr>
          <p:cNvPr id="284" name="Google Shape;284;p44"/>
          <p:cNvPicPr preferRelativeResize="0"/>
          <p:nvPr/>
        </p:nvPicPr>
        <p:blipFill rotWithShape="1">
          <a:blip r:embed="rId4">
            <a:alphaModFix/>
          </a:blip>
          <a:srcRect b="24053" l="15324" r="15178" t="10350"/>
          <a:stretch/>
        </p:blipFill>
        <p:spPr>
          <a:xfrm>
            <a:off x="7107788" y="273599"/>
            <a:ext cx="550538" cy="519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288" name="Shape 288"/>
        <p:cNvGrpSpPr/>
        <p:nvPr/>
      </p:nvGrpSpPr>
      <p:grpSpPr>
        <a:xfrm>
          <a:off x="0" y="0"/>
          <a:ext cx="0" cy="0"/>
          <a:chOff x="0" y="0"/>
          <a:chExt cx="0" cy="0"/>
        </a:xfrm>
      </p:grpSpPr>
      <p:pic>
        <p:nvPicPr>
          <p:cNvPr id="289" name="Google Shape;289;p45"/>
          <p:cNvPicPr preferRelativeResize="0"/>
          <p:nvPr/>
        </p:nvPicPr>
        <p:blipFill>
          <a:blip r:embed="rId3">
            <a:alphaModFix/>
          </a:blip>
          <a:stretch>
            <a:fillRect/>
          </a:stretch>
        </p:blipFill>
        <p:spPr>
          <a:xfrm>
            <a:off x="-1874225" y="1523875"/>
            <a:ext cx="5634125" cy="5634125"/>
          </a:xfrm>
          <a:prstGeom prst="rect">
            <a:avLst/>
          </a:prstGeom>
          <a:noFill/>
          <a:ln>
            <a:noFill/>
          </a:ln>
        </p:spPr>
      </p:pic>
      <p:sp>
        <p:nvSpPr>
          <p:cNvPr id="290" name="Google Shape;290;p45"/>
          <p:cNvSpPr txBox="1"/>
          <p:nvPr/>
        </p:nvSpPr>
        <p:spPr>
          <a:xfrm>
            <a:off x="114575" y="44550"/>
            <a:ext cx="7663800" cy="9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ca" sz="4000">
                <a:solidFill>
                  <a:srgbClr val="B7B7B7"/>
                </a:solidFill>
                <a:latin typeface="Montserrat"/>
                <a:ea typeface="Montserrat"/>
                <a:cs typeface="Montserrat"/>
                <a:sym typeface="Montserrat"/>
              </a:rPr>
              <a:t>HOMESYNC - GROUP 11</a:t>
            </a:r>
            <a:endParaRPr b="1" sz="4000">
              <a:solidFill>
                <a:srgbClr val="B7B7B7"/>
              </a:solidFill>
              <a:latin typeface="Montserrat"/>
              <a:ea typeface="Montserrat"/>
              <a:cs typeface="Montserrat"/>
              <a:sym typeface="Montserrat"/>
            </a:endParaRPr>
          </a:p>
        </p:txBody>
      </p:sp>
      <p:pic>
        <p:nvPicPr>
          <p:cNvPr id="291" name="Google Shape;291;p45"/>
          <p:cNvPicPr preferRelativeResize="0"/>
          <p:nvPr/>
        </p:nvPicPr>
        <p:blipFill>
          <a:blip r:embed="rId4">
            <a:alphaModFix/>
          </a:blip>
          <a:stretch>
            <a:fillRect/>
          </a:stretch>
        </p:blipFill>
        <p:spPr>
          <a:xfrm>
            <a:off x="6197425" y="2130025"/>
            <a:ext cx="4574625" cy="4574625"/>
          </a:xfrm>
          <a:prstGeom prst="rect">
            <a:avLst/>
          </a:prstGeom>
          <a:noFill/>
          <a:ln>
            <a:noFill/>
          </a:ln>
        </p:spPr>
      </p:pic>
      <p:pic>
        <p:nvPicPr>
          <p:cNvPr id="292" name="Google Shape;292;p45"/>
          <p:cNvPicPr preferRelativeResize="0"/>
          <p:nvPr/>
        </p:nvPicPr>
        <p:blipFill>
          <a:blip r:embed="rId5">
            <a:alphaModFix/>
          </a:blip>
          <a:stretch>
            <a:fillRect/>
          </a:stretch>
        </p:blipFill>
        <p:spPr>
          <a:xfrm>
            <a:off x="2144825" y="2434025"/>
            <a:ext cx="4052600" cy="4052600"/>
          </a:xfrm>
          <a:prstGeom prst="rect">
            <a:avLst/>
          </a:prstGeom>
          <a:noFill/>
          <a:ln>
            <a:noFill/>
          </a:ln>
        </p:spPr>
      </p:pic>
      <p:pic>
        <p:nvPicPr>
          <p:cNvPr id="293" name="Google Shape;293;p45"/>
          <p:cNvPicPr preferRelativeResize="0"/>
          <p:nvPr/>
        </p:nvPicPr>
        <p:blipFill>
          <a:blip r:embed="rId6">
            <a:alphaModFix/>
          </a:blip>
          <a:stretch>
            <a:fillRect/>
          </a:stretch>
        </p:blipFill>
        <p:spPr>
          <a:xfrm>
            <a:off x="871300" y="2895338"/>
            <a:ext cx="3537375" cy="3537375"/>
          </a:xfrm>
          <a:prstGeom prst="rect">
            <a:avLst/>
          </a:prstGeom>
          <a:noFill/>
          <a:ln>
            <a:noFill/>
          </a:ln>
        </p:spPr>
      </p:pic>
      <p:pic>
        <p:nvPicPr>
          <p:cNvPr id="294" name="Google Shape;294;p45"/>
          <p:cNvPicPr preferRelativeResize="0"/>
          <p:nvPr/>
        </p:nvPicPr>
        <p:blipFill>
          <a:blip r:embed="rId7">
            <a:alphaModFix/>
          </a:blip>
          <a:stretch>
            <a:fillRect/>
          </a:stretch>
        </p:blipFill>
        <p:spPr>
          <a:xfrm>
            <a:off x="7694850" y="305162"/>
            <a:ext cx="1355827" cy="469376"/>
          </a:xfrm>
          <a:prstGeom prst="rect">
            <a:avLst/>
          </a:prstGeom>
          <a:noFill/>
          <a:ln>
            <a:noFill/>
          </a:ln>
        </p:spPr>
      </p:pic>
      <p:grpSp>
        <p:nvGrpSpPr>
          <p:cNvPr id="295" name="Google Shape;295;p45"/>
          <p:cNvGrpSpPr/>
          <p:nvPr/>
        </p:nvGrpSpPr>
        <p:grpSpPr>
          <a:xfrm>
            <a:off x="159150" y="846625"/>
            <a:ext cx="3699575" cy="2559600"/>
            <a:chOff x="3857575" y="19075"/>
            <a:chExt cx="3699575" cy="2559600"/>
          </a:xfrm>
        </p:grpSpPr>
        <p:sp>
          <p:nvSpPr>
            <p:cNvPr id="296" name="Google Shape;296;p45"/>
            <p:cNvSpPr txBox="1"/>
            <p:nvPr/>
          </p:nvSpPr>
          <p:spPr>
            <a:xfrm>
              <a:off x="3857575" y="19075"/>
              <a:ext cx="2038500" cy="25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1800">
                  <a:solidFill>
                    <a:srgbClr val="B7B7B7"/>
                  </a:solidFill>
                  <a:latin typeface="Montserrat"/>
                  <a:ea typeface="Montserrat"/>
                  <a:cs typeface="Montserrat"/>
                  <a:sym typeface="Montserrat"/>
                </a:rPr>
                <a:t>Students NIA</a:t>
              </a:r>
              <a:endParaRPr b="1" sz="1800">
                <a:solidFill>
                  <a:srgbClr val="B7B7B7"/>
                </a:solidFill>
                <a:latin typeface="Montserrat"/>
                <a:ea typeface="Montserrat"/>
                <a:cs typeface="Montserrat"/>
                <a:sym typeface="Montserrat"/>
              </a:endParaRPr>
            </a:p>
            <a:p>
              <a:pPr indent="0" lvl="0" marL="0" rtl="0" algn="l">
                <a:spcBef>
                  <a:spcPts val="0"/>
                </a:spcBef>
                <a:spcAft>
                  <a:spcPts val="0"/>
                </a:spcAft>
                <a:buNone/>
              </a:pPr>
              <a:r>
                <a:rPr lang="ca" sz="1800">
                  <a:solidFill>
                    <a:srgbClr val="B7B7B7"/>
                  </a:solidFill>
                  <a:latin typeface="Montserrat"/>
                  <a:ea typeface="Montserrat"/>
                  <a:cs typeface="Montserrat"/>
                  <a:sym typeface="Montserrat"/>
                </a:rPr>
                <a:t>254255</a:t>
              </a:r>
              <a:endParaRPr sz="1800">
                <a:solidFill>
                  <a:srgbClr val="B7B7B7"/>
                </a:solidFill>
                <a:latin typeface="Montserrat"/>
                <a:ea typeface="Montserrat"/>
                <a:cs typeface="Montserrat"/>
                <a:sym typeface="Montserrat"/>
              </a:endParaRPr>
            </a:p>
            <a:p>
              <a:pPr indent="0" lvl="0" marL="0" rtl="0" algn="l">
                <a:spcBef>
                  <a:spcPts val="0"/>
                </a:spcBef>
                <a:spcAft>
                  <a:spcPts val="0"/>
                </a:spcAft>
                <a:buNone/>
              </a:pPr>
              <a:r>
                <a:rPr lang="ca" sz="1800">
                  <a:solidFill>
                    <a:srgbClr val="B7B7B7"/>
                  </a:solidFill>
                  <a:latin typeface="Montserrat"/>
                  <a:ea typeface="Montserrat"/>
                  <a:cs typeface="Montserrat"/>
                  <a:sym typeface="Montserrat"/>
                </a:rPr>
                <a:t>251599</a:t>
              </a:r>
              <a:endParaRPr sz="1800">
                <a:solidFill>
                  <a:srgbClr val="B7B7B7"/>
                </a:solidFill>
                <a:latin typeface="Montserrat"/>
                <a:ea typeface="Montserrat"/>
                <a:cs typeface="Montserrat"/>
                <a:sym typeface="Montserrat"/>
              </a:endParaRPr>
            </a:p>
            <a:p>
              <a:pPr indent="0" lvl="0" marL="0" rtl="0" algn="l">
                <a:spcBef>
                  <a:spcPts val="0"/>
                </a:spcBef>
                <a:spcAft>
                  <a:spcPts val="0"/>
                </a:spcAft>
                <a:buNone/>
              </a:pPr>
              <a:r>
                <a:rPr lang="ca" sz="1800">
                  <a:solidFill>
                    <a:srgbClr val="B7B7B7"/>
                  </a:solidFill>
                  <a:latin typeface="Montserrat"/>
                  <a:ea typeface="Montserrat"/>
                  <a:cs typeface="Montserrat"/>
                  <a:sym typeface="Montserrat"/>
                </a:rPr>
                <a:t>251247</a:t>
              </a:r>
              <a:endParaRPr sz="1800">
                <a:solidFill>
                  <a:srgbClr val="B7B7B7"/>
                </a:solidFill>
                <a:latin typeface="Montserrat"/>
                <a:ea typeface="Montserrat"/>
                <a:cs typeface="Montserrat"/>
                <a:sym typeface="Montserrat"/>
              </a:endParaRPr>
            </a:p>
            <a:p>
              <a:pPr indent="0" lvl="0" marL="0" rtl="0" algn="l">
                <a:spcBef>
                  <a:spcPts val="0"/>
                </a:spcBef>
                <a:spcAft>
                  <a:spcPts val="0"/>
                </a:spcAft>
                <a:buNone/>
              </a:pPr>
              <a:r>
                <a:rPr lang="ca" sz="1800">
                  <a:solidFill>
                    <a:srgbClr val="B7B7B7"/>
                  </a:solidFill>
                  <a:latin typeface="Montserrat"/>
                  <a:ea typeface="Montserrat"/>
                  <a:cs typeface="Montserrat"/>
                  <a:sym typeface="Montserrat"/>
                </a:rPr>
                <a:t>268309</a:t>
              </a:r>
              <a:endParaRPr sz="1800">
                <a:solidFill>
                  <a:srgbClr val="B7B7B7"/>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B7B7B7"/>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B7B7B7"/>
                </a:solidFill>
              </a:endParaRPr>
            </a:p>
          </p:txBody>
        </p:sp>
        <p:sp>
          <p:nvSpPr>
            <p:cNvPr id="297" name="Google Shape;297;p45"/>
            <p:cNvSpPr txBox="1"/>
            <p:nvPr/>
          </p:nvSpPr>
          <p:spPr>
            <a:xfrm>
              <a:off x="5518650" y="19075"/>
              <a:ext cx="2038500" cy="25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B7B7B7"/>
                </a:solidFill>
                <a:latin typeface="Montserrat"/>
                <a:ea typeface="Montserrat"/>
                <a:cs typeface="Montserrat"/>
                <a:sym typeface="Montserrat"/>
              </a:endParaRPr>
            </a:p>
            <a:p>
              <a:pPr indent="0" lvl="0" marL="0" rtl="0" algn="l">
                <a:spcBef>
                  <a:spcPts val="0"/>
                </a:spcBef>
                <a:spcAft>
                  <a:spcPts val="0"/>
                </a:spcAft>
                <a:buNone/>
              </a:pPr>
              <a:r>
                <a:rPr lang="ca" sz="1800">
                  <a:solidFill>
                    <a:srgbClr val="B7B7B7"/>
                  </a:solidFill>
                  <a:latin typeface="Montserrat"/>
                  <a:ea typeface="Montserrat"/>
                  <a:cs typeface="Montserrat"/>
                  <a:sym typeface="Montserrat"/>
                </a:rPr>
                <a:t>268823</a:t>
              </a:r>
              <a:endParaRPr sz="1800">
                <a:solidFill>
                  <a:srgbClr val="B7B7B7"/>
                </a:solidFill>
                <a:latin typeface="Montserrat"/>
                <a:ea typeface="Montserrat"/>
                <a:cs typeface="Montserrat"/>
                <a:sym typeface="Montserrat"/>
              </a:endParaRPr>
            </a:p>
            <a:p>
              <a:pPr indent="0" lvl="0" marL="0" rtl="0" algn="l">
                <a:spcBef>
                  <a:spcPts val="0"/>
                </a:spcBef>
                <a:spcAft>
                  <a:spcPts val="0"/>
                </a:spcAft>
                <a:buNone/>
              </a:pPr>
              <a:r>
                <a:rPr lang="ca" sz="1800">
                  <a:solidFill>
                    <a:srgbClr val="B7B7B7"/>
                  </a:solidFill>
                  <a:latin typeface="Montserrat"/>
                  <a:ea typeface="Montserrat"/>
                  <a:cs typeface="Montserrat"/>
                  <a:sym typeface="Montserrat"/>
                </a:rPr>
                <a:t>269091</a:t>
              </a:r>
              <a:endParaRPr sz="1800">
                <a:solidFill>
                  <a:srgbClr val="B7B7B7"/>
                </a:solidFill>
                <a:latin typeface="Montserrat"/>
                <a:ea typeface="Montserrat"/>
                <a:cs typeface="Montserrat"/>
                <a:sym typeface="Montserrat"/>
              </a:endParaRPr>
            </a:p>
            <a:p>
              <a:pPr indent="0" lvl="0" marL="0" rtl="0" algn="l">
                <a:spcBef>
                  <a:spcPts val="0"/>
                </a:spcBef>
                <a:spcAft>
                  <a:spcPts val="0"/>
                </a:spcAft>
                <a:buNone/>
              </a:pPr>
              <a:r>
                <a:rPr lang="ca" sz="1800">
                  <a:solidFill>
                    <a:srgbClr val="B7B7B7"/>
                  </a:solidFill>
                  <a:latin typeface="Montserrat"/>
                  <a:ea typeface="Montserrat"/>
                  <a:cs typeface="Montserrat"/>
                  <a:sym typeface="Montserrat"/>
                </a:rPr>
                <a:t>253986 </a:t>
              </a:r>
              <a:endParaRPr sz="1800">
                <a:solidFill>
                  <a:srgbClr val="B7B7B7"/>
                </a:solidFill>
                <a:latin typeface="Montserrat"/>
                <a:ea typeface="Montserrat"/>
                <a:cs typeface="Montserrat"/>
                <a:sym typeface="Montserrat"/>
              </a:endParaRPr>
            </a:p>
            <a:p>
              <a:pPr indent="0" lvl="0" marL="0" rtl="0" algn="l">
                <a:spcBef>
                  <a:spcPts val="0"/>
                </a:spcBef>
                <a:spcAft>
                  <a:spcPts val="0"/>
                </a:spcAft>
                <a:buNone/>
              </a:pPr>
              <a:r>
                <a:rPr lang="ca" sz="1800">
                  <a:solidFill>
                    <a:srgbClr val="B7B7B7"/>
                  </a:solidFill>
                  <a:latin typeface="Montserrat"/>
                  <a:ea typeface="Montserrat"/>
                  <a:cs typeface="Montserrat"/>
                  <a:sym typeface="Montserrat"/>
                </a:rPr>
                <a:t>252155</a:t>
              </a:r>
              <a:endParaRPr sz="1800">
                <a:solidFill>
                  <a:srgbClr val="B7B7B7"/>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B7B7B7"/>
                </a:solidFill>
              </a:endParaRPr>
            </a:p>
          </p:txBody>
        </p:sp>
      </p:grpSp>
      <p:pic>
        <p:nvPicPr>
          <p:cNvPr id="298" name="Google Shape;298;p45"/>
          <p:cNvPicPr preferRelativeResize="0"/>
          <p:nvPr/>
        </p:nvPicPr>
        <p:blipFill rotWithShape="1">
          <a:blip r:embed="rId4">
            <a:alphaModFix/>
          </a:blip>
          <a:srcRect b="24053" l="15324" r="15178" t="10350"/>
          <a:stretch/>
        </p:blipFill>
        <p:spPr>
          <a:xfrm>
            <a:off x="7107788" y="273599"/>
            <a:ext cx="550538" cy="519600"/>
          </a:xfrm>
          <a:prstGeom prst="rect">
            <a:avLst/>
          </a:prstGeom>
          <a:noFill/>
          <a:ln>
            <a:noFill/>
          </a:ln>
        </p:spPr>
      </p:pic>
      <p:sp>
        <p:nvSpPr>
          <p:cNvPr id="299" name="Google Shape;299;p45"/>
          <p:cNvSpPr txBox="1"/>
          <p:nvPr/>
        </p:nvSpPr>
        <p:spPr>
          <a:xfrm>
            <a:off x="3922925" y="1083288"/>
            <a:ext cx="4170300" cy="128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a" sz="1800" u="sng">
                <a:solidFill>
                  <a:schemeClr val="hlink"/>
                </a:solidFill>
                <a:latin typeface="Montserrat"/>
                <a:ea typeface="Montserrat"/>
                <a:cs typeface="Montserrat"/>
                <a:sym typeface="Montserrat"/>
                <a:hlinkClick r:id="rId8"/>
              </a:rPr>
              <a:t>HomeSync Drive File</a:t>
            </a:r>
            <a:endParaRPr b="1"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solidFill>
                <a:srgbClr val="FF0000"/>
              </a:solidFill>
              <a:latin typeface="Montserrat"/>
              <a:ea typeface="Montserrat"/>
              <a:cs typeface="Montserrat"/>
              <a:sym typeface="Montserrat"/>
            </a:endParaRPr>
          </a:p>
          <a:p>
            <a:pPr indent="0" lvl="0" marL="0" rtl="0" algn="ctr">
              <a:spcBef>
                <a:spcPts val="0"/>
              </a:spcBef>
              <a:spcAft>
                <a:spcPts val="0"/>
              </a:spcAft>
              <a:buNone/>
            </a:pPr>
            <a:r>
              <a:rPr b="1" lang="ca" sz="1800" u="sng">
                <a:solidFill>
                  <a:schemeClr val="hlink"/>
                </a:solidFill>
                <a:latin typeface="Montserrat"/>
                <a:ea typeface="Montserrat"/>
                <a:cs typeface="Montserrat"/>
                <a:sym typeface="Montserrat"/>
                <a:hlinkClick r:id="rId9"/>
              </a:rPr>
              <a:t>HomeSync Code FlutterFlow</a:t>
            </a:r>
            <a:endParaRPr b="1"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solidFill>
                <a:srgbClr val="FF0000"/>
              </a:solidFill>
              <a:latin typeface="Montserrat"/>
              <a:ea typeface="Montserrat"/>
              <a:cs typeface="Montserrat"/>
              <a:sym typeface="Montserrat"/>
            </a:endParaRPr>
          </a:p>
          <a:p>
            <a:pPr indent="0" lvl="0" marL="0" rtl="0" algn="ctr">
              <a:spcBef>
                <a:spcPts val="0"/>
              </a:spcBef>
              <a:spcAft>
                <a:spcPts val="0"/>
              </a:spcAft>
              <a:buNone/>
            </a:pPr>
            <a:r>
              <a:rPr b="1" lang="ca" sz="1800" u="sng">
                <a:solidFill>
                  <a:schemeClr val="hlink"/>
                </a:solidFill>
                <a:latin typeface="Montserrat"/>
                <a:ea typeface="Montserrat"/>
                <a:cs typeface="Montserrat"/>
                <a:sym typeface="Montserrat"/>
                <a:hlinkClick r:id="rId10"/>
              </a:rPr>
              <a:t>Flutter Flow Scripts File</a:t>
            </a:r>
            <a:endParaRPr b="1"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solidFill>
                <a:srgbClr val="FF0000"/>
              </a:solidFill>
              <a:latin typeface="Montserrat"/>
              <a:ea typeface="Montserrat"/>
              <a:cs typeface="Montserrat"/>
              <a:sym typeface="Montserrat"/>
            </a:endParaRPr>
          </a:p>
          <a:p>
            <a:pPr indent="0" lvl="0" marL="0" rtl="0" algn="ctr">
              <a:spcBef>
                <a:spcPts val="0"/>
              </a:spcBef>
              <a:spcAft>
                <a:spcPts val="0"/>
              </a:spcAft>
              <a:buNone/>
            </a:pPr>
            <a:r>
              <a:rPr b="1" lang="ca" sz="1800" u="sng">
                <a:solidFill>
                  <a:schemeClr val="hlink"/>
                </a:solidFill>
                <a:latin typeface="Montserrat"/>
                <a:ea typeface="Montserrat"/>
                <a:cs typeface="Montserrat"/>
                <a:sym typeface="Montserrat"/>
                <a:hlinkClick r:id="rId11"/>
              </a:rPr>
              <a:t>HomeSync GitHub</a:t>
            </a:r>
            <a:endParaRPr b="1"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solidFill>
                <a:srgbClr val="FF0000"/>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81" name="Shape 81"/>
        <p:cNvGrpSpPr/>
        <p:nvPr/>
      </p:nvGrpSpPr>
      <p:grpSpPr>
        <a:xfrm>
          <a:off x="0" y="0"/>
          <a:ext cx="0" cy="0"/>
          <a:chOff x="0" y="0"/>
          <a:chExt cx="0" cy="0"/>
        </a:xfrm>
      </p:grpSpPr>
      <p:sp>
        <p:nvSpPr>
          <p:cNvPr id="82" name="Google Shape;82;p16"/>
          <p:cNvSpPr txBox="1"/>
          <p:nvPr/>
        </p:nvSpPr>
        <p:spPr>
          <a:xfrm>
            <a:off x="316275" y="144250"/>
            <a:ext cx="8473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4500">
                <a:solidFill>
                  <a:srgbClr val="B7B7B7"/>
                </a:solidFill>
                <a:latin typeface="Montserrat"/>
                <a:ea typeface="Montserrat"/>
                <a:cs typeface="Montserrat"/>
                <a:sym typeface="Montserrat"/>
              </a:rPr>
              <a:t>PRODUCT CANVAS</a:t>
            </a:r>
            <a:endParaRPr b="1" sz="4500">
              <a:solidFill>
                <a:srgbClr val="B7B7B7"/>
              </a:solidFill>
              <a:latin typeface="Montserrat"/>
              <a:ea typeface="Montserrat"/>
              <a:cs typeface="Montserrat"/>
              <a:sym typeface="Montserrat"/>
            </a:endParaRPr>
          </a:p>
        </p:txBody>
      </p:sp>
      <p:pic>
        <p:nvPicPr>
          <p:cNvPr id="83" name="Google Shape;83;p16"/>
          <p:cNvPicPr preferRelativeResize="0"/>
          <p:nvPr/>
        </p:nvPicPr>
        <p:blipFill rotWithShape="1">
          <a:blip r:embed="rId3">
            <a:alphaModFix/>
          </a:blip>
          <a:srcRect b="959" l="0" r="596" t="1155"/>
          <a:stretch/>
        </p:blipFill>
        <p:spPr>
          <a:xfrm>
            <a:off x="1395400" y="1157650"/>
            <a:ext cx="6444400" cy="3531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87" name="Shape 87"/>
        <p:cNvGrpSpPr/>
        <p:nvPr/>
      </p:nvGrpSpPr>
      <p:grpSpPr>
        <a:xfrm>
          <a:off x="0" y="0"/>
          <a:ext cx="0" cy="0"/>
          <a:chOff x="0" y="0"/>
          <a:chExt cx="0" cy="0"/>
        </a:xfrm>
      </p:grpSpPr>
      <p:sp>
        <p:nvSpPr>
          <p:cNvPr id="88" name="Google Shape;88;p17"/>
          <p:cNvSpPr txBox="1"/>
          <p:nvPr/>
        </p:nvSpPr>
        <p:spPr>
          <a:xfrm>
            <a:off x="316275" y="144250"/>
            <a:ext cx="8473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4500">
                <a:solidFill>
                  <a:srgbClr val="B7B7B7"/>
                </a:solidFill>
                <a:latin typeface="Montserrat"/>
                <a:ea typeface="Montserrat"/>
                <a:cs typeface="Montserrat"/>
                <a:sym typeface="Montserrat"/>
              </a:rPr>
              <a:t>JOURNEY MAPPING</a:t>
            </a:r>
            <a:endParaRPr b="1" sz="4500">
              <a:solidFill>
                <a:srgbClr val="B7B7B7"/>
              </a:solidFill>
              <a:latin typeface="Montserrat"/>
              <a:ea typeface="Montserrat"/>
              <a:cs typeface="Montserrat"/>
              <a:sym typeface="Montserrat"/>
            </a:endParaRPr>
          </a:p>
        </p:txBody>
      </p:sp>
      <p:pic>
        <p:nvPicPr>
          <p:cNvPr id="89" name="Google Shape;89;p17"/>
          <p:cNvPicPr preferRelativeResize="0"/>
          <p:nvPr/>
        </p:nvPicPr>
        <p:blipFill>
          <a:blip r:embed="rId3">
            <a:alphaModFix/>
          </a:blip>
          <a:stretch>
            <a:fillRect/>
          </a:stretch>
        </p:blipFill>
        <p:spPr>
          <a:xfrm>
            <a:off x="1486025" y="925450"/>
            <a:ext cx="6171940" cy="3913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93" name="Shape 93"/>
        <p:cNvGrpSpPr/>
        <p:nvPr/>
      </p:nvGrpSpPr>
      <p:grpSpPr>
        <a:xfrm>
          <a:off x="0" y="0"/>
          <a:ext cx="0" cy="0"/>
          <a:chOff x="0" y="0"/>
          <a:chExt cx="0" cy="0"/>
        </a:xfrm>
      </p:grpSpPr>
      <p:sp>
        <p:nvSpPr>
          <p:cNvPr id="94" name="Google Shape;94;p18"/>
          <p:cNvSpPr txBox="1"/>
          <p:nvPr/>
        </p:nvSpPr>
        <p:spPr>
          <a:xfrm>
            <a:off x="316275" y="144250"/>
            <a:ext cx="8473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4500">
                <a:solidFill>
                  <a:srgbClr val="B7B7B7"/>
                </a:solidFill>
                <a:latin typeface="Montserrat"/>
                <a:ea typeface="Montserrat"/>
                <a:cs typeface="Montserrat"/>
                <a:sym typeface="Montserrat"/>
              </a:rPr>
              <a:t>JOURNEY MAPPING</a:t>
            </a:r>
            <a:endParaRPr b="1" sz="4500">
              <a:solidFill>
                <a:srgbClr val="B7B7B7"/>
              </a:solidFill>
              <a:latin typeface="Montserrat"/>
              <a:ea typeface="Montserrat"/>
              <a:cs typeface="Montserrat"/>
              <a:sym typeface="Montserrat"/>
            </a:endParaRPr>
          </a:p>
        </p:txBody>
      </p:sp>
      <p:pic>
        <p:nvPicPr>
          <p:cNvPr id="95" name="Google Shape;95;p18"/>
          <p:cNvPicPr preferRelativeResize="0"/>
          <p:nvPr/>
        </p:nvPicPr>
        <p:blipFill rotWithShape="1">
          <a:blip r:embed="rId3">
            <a:alphaModFix/>
          </a:blip>
          <a:srcRect b="0" l="0" r="0" t="546"/>
          <a:stretch/>
        </p:blipFill>
        <p:spPr>
          <a:xfrm>
            <a:off x="1489050" y="901825"/>
            <a:ext cx="6127676" cy="3891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428"/>
        </a:solidFill>
      </p:bgPr>
    </p:bg>
    <p:spTree>
      <p:nvGrpSpPr>
        <p:cNvPr id="99" name="Shape 99"/>
        <p:cNvGrpSpPr/>
        <p:nvPr/>
      </p:nvGrpSpPr>
      <p:grpSpPr>
        <a:xfrm>
          <a:off x="0" y="0"/>
          <a:ext cx="0" cy="0"/>
          <a:chOff x="0" y="0"/>
          <a:chExt cx="0" cy="0"/>
        </a:xfrm>
      </p:grpSpPr>
      <p:sp>
        <p:nvSpPr>
          <p:cNvPr id="100" name="Google Shape;100;p19"/>
          <p:cNvSpPr txBox="1"/>
          <p:nvPr/>
        </p:nvSpPr>
        <p:spPr>
          <a:xfrm>
            <a:off x="316275" y="144250"/>
            <a:ext cx="8473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4500">
                <a:solidFill>
                  <a:srgbClr val="B7B7B7"/>
                </a:solidFill>
                <a:latin typeface="Montserrat"/>
                <a:ea typeface="Montserrat"/>
                <a:cs typeface="Montserrat"/>
                <a:sym typeface="Montserrat"/>
              </a:rPr>
              <a:t>JOURNEY MAPPING</a:t>
            </a:r>
            <a:endParaRPr b="1" sz="4500">
              <a:solidFill>
                <a:srgbClr val="B7B7B7"/>
              </a:solidFill>
              <a:latin typeface="Montserrat"/>
              <a:ea typeface="Montserrat"/>
              <a:cs typeface="Montserrat"/>
              <a:sym typeface="Montserrat"/>
            </a:endParaRPr>
          </a:p>
        </p:txBody>
      </p:sp>
      <p:pic>
        <p:nvPicPr>
          <p:cNvPr id="101" name="Google Shape;101;p19"/>
          <p:cNvPicPr preferRelativeResize="0"/>
          <p:nvPr/>
        </p:nvPicPr>
        <p:blipFill>
          <a:blip r:embed="rId3">
            <a:alphaModFix/>
          </a:blip>
          <a:stretch>
            <a:fillRect/>
          </a:stretch>
        </p:blipFill>
        <p:spPr>
          <a:xfrm>
            <a:off x="1472588" y="925450"/>
            <a:ext cx="6198816" cy="391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0"/>
          <p:cNvSpPr txBox="1"/>
          <p:nvPr/>
        </p:nvSpPr>
        <p:spPr>
          <a:xfrm>
            <a:off x="316275" y="144250"/>
            <a:ext cx="8473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4500">
                <a:solidFill>
                  <a:srgbClr val="B7B7B7"/>
                </a:solidFill>
                <a:latin typeface="Montserrat"/>
                <a:ea typeface="Montserrat"/>
                <a:cs typeface="Montserrat"/>
                <a:sym typeface="Montserrat"/>
              </a:rPr>
              <a:t>USER STORIES</a:t>
            </a:r>
            <a:endParaRPr b="1" sz="4500">
              <a:solidFill>
                <a:srgbClr val="B7B7B7"/>
              </a:solidFill>
              <a:latin typeface="Montserrat"/>
              <a:ea typeface="Montserrat"/>
              <a:cs typeface="Montserrat"/>
              <a:sym typeface="Montserrat"/>
            </a:endParaRPr>
          </a:p>
        </p:txBody>
      </p:sp>
      <p:pic>
        <p:nvPicPr>
          <p:cNvPr id="107" name="Google Shape;107;p20"/>
          <p:cNvPicPr preferRelativeResize="0"/>
          <p:nvPr/>
        </p:nvPicPr>
        <p:blipFill>
          <a:blip r:embed="rId3">
            <a:alphaModFix/>
          </a:blip>
          <a:stretch>
            <a:fillRect/>
          </a:stretch>
        </p:blipFill>
        <p:spPr>
          <a:xfrm>
            <a:off x="441900" y="806075"/>
            <a:ext cx="8260223" cy="423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1"/>
          <p:cNvSpPr txBox="1"/>
          <p:nvPr/>
        </p:nvSpPr>
        <p:spPr>
          <a:xfrm>
            <a:off x="316275" y="144250"/>
            <a:ext cx="8473200" cy="7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ca" sz="4500">
                <a:solidFill>
                  <a:srgbClr val="B7B7B7"/>
                </a:solidFill>
                <a:latin typeface="Montserrat"/>
                <a:ea typeface="Montserrat"/>
                <a:cs typeface="Montserrat"/>
                <a:sym typeface="Montserrat"/>
              </a:rPr>
              <a:t>ACCEPTANCE CRITERIA</a:t>
            </a:r>
            <a:endParaRPr b="1" sz="4500">
              <a:solidFill>
                <a:srgbClr val="B7B7B7"/>
              </a:solidFill>
              <a:latin typeface="Montserrat"/>
              <a:ea typeface="Montserrat"/>
              <a:cs typeface="Montserrat"/>
              <a:sym typeface="Montserrat"/>
            </a:endParaRPr>
          </a:p>
        </p:txBody>
      </p:sp>
      <p:pic>
        <p:nvPicPr>
          <p:cNvPr id="113" name="Google Shape;113;p21"/>
          <p:cNvPicPr preferRelativeResize="0"/>
          <p:nvPr/>
        </p:nvPicPr>
        <p:blipFill>
          <a:blip r:embed="rId3">
            <a:alphaModFix/>
          </a:blip>
          <a:stretch>
            <a:fillRect/>
          </a:stretch>
        </p:blipFill>
        <p:spPr>
          <a:xfrm>
            <a:off x="957200" y="1410675"/>
            <a:ext cx="7191350" cy="353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