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543" r:id="rId3"/>
    <p:sldId id="558" r:id="rId4"/>
    <p:sldId id="559" r:id="rId5"/>
    <p:sldId id="556" r:id="rId6"/>
    <p:sldId id="557" r:id="rId7"/>
    <p:sldId id="553" r:id="rId8"/>
    <p:sldId id="554" r:id="rId9"/>
    <p:sldId id="55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7BFE6-B538-44DF-8AD7-EA0CA13B8BE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B3743-0F0D-4378-9CCC-0792CFC23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440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8095-3F4F-481D-939D-8A7718370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59C82-EF35-476E-A5CF-38DBC14BA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08BF4-F6C5-4902-ABC5-660A7CCC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2D3B-3DDB-4028-A928-E5D22826FAD8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F4397-E266-4D14-AD0E-E46F4AA3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D86A0-4371-47B4-8CF6-8CC8706A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19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4D6C-0BEE-437D-82F0-EE931535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2B493-C87A-4A08-8412-024BB5160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25E41-6835-438B-9C47-5EEC1280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2D3B-3DDB-4028-A928-E5D22826FAD8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BC588-FDFB-44DF-A534-1184D0C9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8667-ECC2-4E6D-B6FF-DC5253D4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67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CAB48-5A85-4A31-8DEB-956A9F352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EB8FF-E0D5-42EA-A024-391B0947A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1698E-6D61-4C65-A5A6-ED9C4E48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2D3B-3DDB-4028-A928-E5D22826FAD8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B4124-6270-4D3E-91F0-6FC838F8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1335B-C3F2-4DB7-8F1C-E612002B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47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96DB-CA44-4161-8D5E-688A613D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E6166-C497-4CC7-9C43-1B6B00B62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0B191-C2FC-4008-96E7-EEBFF613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2D3B-3DDB-4028-A928-E5D22826FAD8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8910-0BAE-4571-94A1-CE17F462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DCA5B-1ED1-468E-88CB-9DC7C6DB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02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1867-CE04-458B-904F-0446073A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FB7C3-8693-4A5B-93BB-2561F9C27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3097D-63AE-436B-8822-41CE6DD8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2D3B-3DDB-4028-A928-E5D22826FAD8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843F5-AD3F-4B9E-A12A-3BDFE6DC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5F9AD-2039-47C5-964F-8E59957C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60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81A3-A810-4184-9B55-DB828DCD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0A0EB-4F4E-42C0-B400-7798BA100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BC043-87A5-4863-B75A-51AC52C23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56C8E-E947-4BA9-BC48-F20CE3CC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2D3B-3DDB-4028-A928-E5D22826FAD8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B83F8-5D56-4135-AF2F-5217F6D1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0772F-D4BD-49FC-887A-B6447099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9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DECB-A398-47E0-89AE-EFB0C6E2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5A384-D666-4ECF-84E0-635F300B5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D8891-728A-417F-B324-7D67B830B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A7C25-A931-4815-92E3-1ADA303B6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128D9-3B3F-4573-877C-EA73C9EB3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48CEA-CBF8-43F5-9FC5-A0157BC9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2D3B-3DDB-4028-A928-E5D22826FAD8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B70C0-C7C4-474F-BA7A-CAB42F47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0A8A7-F55B-48AD-B05B-B75464B4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45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5F489-8F6C-41E9-8822-64D70174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2A85C-51DA-43FD-B2E4-001F87B2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2D3B-3DDB-4028-A928-E5D22826FAD8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B52FE-332A-44A5-98BF-496DFB6F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7A197-EF32-4CE0-ACFF-5550E7FF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35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1B966-7688-4BCB-AE03-FAFD693C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2D3B-3DDB-4028-A928-E5D22826FAD8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39D17-17FA-42C0-B291-FB2A8A47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22ED5-DDD1-42F4-A79C-B5D9CB86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39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607F-907B-4A8D-A2CB-4F45D4A4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C8B3B-2303-4FB5-B80B-C9781276A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95BB9-4FAF-4A17-AB8B-5C2730FC2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D7052-FC78-4240-8E48-9460900F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2D3B-3DDB-4028-A928-E5D22826FAD8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93E27-D040-4C34-9E8A-09451CF1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B0CE7-BBAD-445F-9908-3F1C6AB0B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86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0D69-29F8-4536-A3AE-2DCDCEF8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A8125B-1892-4D3F-95A1-C3477FF2D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D3508-F98C-42EF-8B26-BDE90C711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12227-DC73-41A8-9707-E8183EDF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2D3B-3DDB-4028-A928-E5D22826FAD8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F816C-7D15-4D63-ABC3-9602FA2A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13950-76A4-47AC-B458-4676D4FF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95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9BEEE-37FE-43D2-B7F0-C23F32A31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5B9EC-CAFB-4667-9552-3252A9B31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657DD-7CC5-467D-8C7E-2FA03CB01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2D3B-3DDB-4028-A928-E5D22826FAD8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0F82F-3779-4D7E-AB36-3C475E65B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52F6C-9BA0-4B2B-97CB-8CF058AFC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45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79D3-97F3-4114-8A2D-584810A4E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591" y="2547890"/>
            <a:ext cx="9144000" cy="88110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command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57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30A4CC-4151-4B81-9E6C-65487943405A}"/>
              </a:ext>
            </a:extLst>
          </p:cNvPr>
          <p:cNvSpPr/>
          <p:nvPr/>
        </p:nvSpPr>
        <p:spPr>
          <a:xfrm>
            <a:off x="834501" y="1766567"/>
            <a:ext cx="97833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0" i="0" dirty="0">
                <a:effectLst/>
                <a:latin typeface="urw-din"/>
              </a:rPr>
              <a:t>It can be used to find files and directories and perform subsequent operations on them.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latin typeface="urw-din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0" i="0" dirty="0">
                <a:effectLst/>
                <a:latin typeface="urw-din"/>
              </a:rPr>
              <a:t>It supports searching by file, folder, name, creation date, modification date, owner and permissions.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dirty="0">
              <a:latin typeface="urw-din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CA294C-ED4B-4CCA-BCB4-95FC0D784927}"/>
              </a:ext>
            </a:extLst>
          </p:cNvPr>
          <p:cNvSpPr txBox="1">
            <a:spLocks/>
          </p:cNvSpPr>
          <p:nvPr/>
        </p:nvSpPr>
        <p:spPr>
          <a:xfrm>
            <a:off x="982463" y="690228"/>
            <a:ext cx="9144000" cy="8811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find command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7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30A4CC-4151-4B81-9E6C-65487943405A}"/>
              </a:ext>
            </a:extLst>
          </p:cNvPr>
          <p:cNvSpPr/>
          <p:nvPr/>
        </p:nvSpPr>
        <p:spPr>
          <a:xfrm>
            <a:off x="834501" y="1766567"/>
            <a:ext cx="978337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latin typeface="urw-din"/>
              </a:rPr>
              <a:t>Syntax 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dirty="0">
              <a:latin typeface="urw-din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latin typeface="urw-din"/>
              </a:rPr>
              <a:t>$ find [where to start searching from]  [expression determines what to find]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dirty="0">
              <a:latin typeface="urw-din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latin typeface="urw-din"/>
              </a:rPr>
              <a:t>What to find is divided into: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latin typeface="urw-din"/>
              </a:rPr>
              <a:t>          [-options]     [what to find]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CA294C-ED4B-4CCA-BCB4-95FC0D784927}"/>
              </a:ext>
            </a:extLst>
          </p:cNvPr>
          <p:cNvSpPr txBox="1">
            <a:spLocks/>
          </p:cNvSpPr>
          <p:nvPr/>
        </p:nvSpPr>
        <p:spPr>
          <a:xfrm>
            <a:off x="982463" y="690228"/>
            <a:ext cx="9144000" cy="8811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find command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26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30A4CC-4151-4B81-9E6C-65487943405A}"/>
              </a:ext>
            </a:extLst>
          </p:cNvPr>
          <p:cNvSpPr/>
          <p:nvPr/>
        </p:nvSpPr>
        <p:spPr>
          <a:xfrm>
            <a:off x="834501" y="1766567"/>
            <a:ext cx="97833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latin typeface="urw-din"/>
              </a:rPr>
              <a:t>Example: find a file named passwd in /</a:t>
            </a:r>
            <a:r>
              <a:rPr lang="en-US" sz="2800" dirty="0" err="1">
                <a:latin typeface="urw-din"/>
              </a:rPr>
              <a:t>etc</a:t>
            </a:r>
            <a:r>
              <a:rPr lang="en-US" sz="2800" dirty="0">
                <a:latin typeface="urw-din"/>
              </a:rPr>
              <a:t> directory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dirty="0">
              <a:latin typeface="urw-din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dirty="0">
              <a:latin typeface="urw-din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latin typeface="urw-din"/>
              </a:rPr>
              <a:t>      find /</a:t>
            </a:r>
            <a:r>
              <a:rPr lang="en-US" sz="2800" dirty="0" err="1">
                <a:latin typeface="urw-din"/>
              </a:rPr>
              <a:t>etc</a:t>
            </a:r>
            <a:r>
              <a:rPr lang="en-US" sz="2800" dirty="0">
                <a:latin typeface="urw-din"/>
              </a:rPr>
              <a:t>  -name passwd  -type f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CA294C-ED4B-4CCA-BCB4-95FC0D784927}"/>
              </a:ext>
            </a:extLst>
          </p:cNvPr>
          <p:cNvSpPr txBox="1">
            <a:spLocks/>
          </p:cNvSpPr>
          <p:nvPr/>
        </p:nvSpPr>
        <p:spPr>
          <a:xfrm>
            <a:off x="982463" y="690228"/>
            <a:ext cx="9144000" cy="8811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find command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38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CA294C-ED4B-4CCA-BCB4-95FC0D784927}"/>
              </a:ext>
            </a:extLst>
          </p:cNvPr>
          <p:cNvSpPr txBox="1">
            <a:spLocks/>
          </p:cNvSpPr>
          <p:nvPr/>
        </p:nvSpPr>
        <p:spPr>
          <a:xfrm>
            <a:off x="982463" y="690228"/>
            <a:ext cx="9144000" cy="8811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+mn-lt"/>
                <a:cs typeface="Times New Roman" panose="02020603050405020304" pitchFamily="18" charset="0"/>
              </a:rPr>
              <a:t>find command </a:t>
            </a:r>
            <a:r>
              <a:rPr lang="en-US" sz="3600" b="1" dirty="0">
                <a:latin typeface="+mn-lt"/>
              </a:rPr>
              <a:t>Options :</a:t>
            </a:r>
          </a:p>
          <a:p>
            <a:endParaRPr lang="en-IN" sz="36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8D711B-CFCB-4E4E-BF17-6E1D5672A12C}"/>
              </a:ext>
            </a:extLst>
          </p:cNvPr>
          <p:cNvSpPr txBox="1"/>
          <p:nvPr/>
        </p:nvSpPr>
        <p:spPr>
          <a:xfrm>
            <a:off x="801210" y="1571337"/>
            <a:ext cx="1104160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-name demo : </a:t>
            </a:r>
            <a:r>
              <a:rPr lang="en-US" sz="2800" dirty="0"/>
              <a:t>Search for files that are specified by ‘demo’.</a:t>
            </a:r>
          </a:p>
          <a:p>
            <a:endParaRPr lang="en-US" sz="2800" dirty="0"/>
          </a:p>
          <a:p>
            <a:r>
              <a:rPr lang="en-US" sz="2800" b="1" dirty="0"/>
              <a:t>-perm octal : </a:t>
            </a:r>
            <a:r>
              <a:rPr lang="en-US" sz="2800" dirty="0"/>
              <a:t>Search for the file if permission is ‘octal’.</a:t>
            </a:r>
          </a:p>
          <a:p>
            <a:endParaRPr lang="en-US" sz="2800" dirty="0"/>
          </a:p>
          <a:p>
            <a:r>
              <a:rPr lang="en-US" sz="2800" b="1" dirty="0"/>
              <a:t>-print : </a:t>
            </a:r>
            <a:r>
              <a:rPr lang="en-US" sz="2800" dirty="0"/>
              <a:t>Display the path name of the files found by using the rest of the criteria.</a:t>
            </a:r>
          </a:p>
          <a:p>
            <a:endParaRPr lang="en-US" sz="2800" dirty="0"/>
          </a:p>
          <a:p>
            <a:r>
              <a:rPr lang="en-US" sz="2800" b="1" dirty="0"/>
              <a:t>-type:   search by type (f for file and d </a:t>
            </a:r>
            <a:r>
              <a:rPr lang="en-US" sz="2800" b="1"/>
              <a:t>for directory)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1444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CA294C-ED4B-4CCA-BCB4-95FC0D784927}"/>
              </a:ext>
            </a:extLst>
          </p:cNvPr>
          <p:cNvSpPr txBox="1">
            <a:spLocks/>
          </p:cNvSpPr>
          <p:nvPr/>
        </p:nvSpPr>
        <p:spPr>
          <a:xfrm>
            <a:off x="982463" y="690228"/>
            <a:ext cx="9144000" cy="8811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+mn-lt"/>
                <a:cs typeface="Times New Roman" panose="02020603050405020304" pitchFamily="18" charset="0"/>
              </a:rPr>
              <a:t>find command </a:t>
            </a:r>
            <a:r>
              <a:rPr lang="en-US" sz="3600" b="1" dirty="0">
                <a:latin typeface="+mn-lt"/>
              </a:rPr>
              <a:t>Options :</a:t>
            </a:r>
          </a:p>
          <a:p>
            <a:endParaRPr lang="en-IN" sz="36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8D711B-CFCB-4E4E-BF17-6E1D5672A12C}"/>
              </a:ext>
            </a:extLst>
          </p:cNvPr>
          <p:cNvSpPr txBox="1"/>
          <p:nvPr/>
        </p:nvSpPr>
        <p:spPr>
          <a:xfrm>
            <a:off x="801210" y="1571337"/>
            <a:ext cx="11041602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-empty : </a:t>
            </a:r>
            <a:r>
              <a:rPr lang="en-US" sz="2800" dirty="0"/>
              <a:t>Search for empty files and directories.</a:t>
            </a:r>
          </a:p>
          <a:p>
            <a:endParaRPr lang="en-US" sz="2800" dirty="0"/>
          </a:p>
          <a:p>
            <a:r>
              <a:rPr lang="en-US" sz="2800" b="1" dirty="0"/>
              <a:t>-size +N/-N : </a:t>
            </a:r>
            <a:r>
              <a:rPr lang="en-US" sz="2800" dirty="0"/>
              <a:t>Search for files of ‘N’ blocks; ‘N’ followed by ‘</a:t>
            </a:r>
            <a:r>
              <a:rPr lang="en-US" sz="2800" dirty="0" err="1"/>
              <a:t>c’can</a:t>
            </a:r>
            <a:r>
              <a:rPr lang="en-US" sz="2800" dirty="0"/>
              <a:t> be used to measure size in characters; ‘+N’ means size &gt; ‘N’ blocks and ‘-N’ means size &lt; 'N' blocks.</a:t>
            </a:r>
          </a:p>
          <a:p>
            <a:endParaRPr lang="en-US" sz="2800" dirty="0"/>
          </a:p>
          <a:p>
            <a:r>
              <a:rPr lang="en-US" sz="2800" b="1" dirty="0"/>
              <a:t>-user name : </a:t>
            </a:r>
            <a:r>
              <a:rPr lang="en-US" sz="2800" dirty="0"/>
              <a:t>Search for files owned by user name or ID ‘name’.</a:t>
            </a:r>
          </a:p>
          <a:p>
            <a:endParaRPr lang="en-US" sz="2800" dirty="0"/>
          </a:p>
          <a:p>
            <a:r>
              <a:rPr lang="en-US" sz="2800" b="1" dirty="0"/>
              <a:t>-exec CMD: </a:t>
            </a:r>
            <a:r>
              <a:rPr lang="en-US" sz="2800" dirty="0"/>
              <a:t>The file being searched which meets the above criteria and returns 0 for as its exit status for successful command execution.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find /</a:t>
            </a:r>
            <a:r>
              <a:rPr lang="en-US" sz="2400" b="1" dirty="0" err="1">
                <a:solidFill>
                  <a:srgbClr val="FF0000"/>
                </a:solidFill>
              </a:rPr>
              <a:t>etc</a:t>
            </a:r>
            <a:r>
              <a:rPr lang="en-US" sz="2400" b="1" dirty="0">
                <a:solidFill>
                  <a:srgbClr val="FF0000"/>
                </a:solidFill>
              </a:rPr>
              <a:t> –name passwd -exec cp {} abc.txt \;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370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30A4CC-4151-4B81-9E6C-65487943405A}"/>
              </a:ext>
            </a:extLst>
          </p:cNvPr>
          <p:cNvSpPr/>
          <p:nvPr/>
        </p:nvSpPr>
        <p:spPr>
          <a:xfrm>
            <a:off x="834501" y="1766567"/>
            <a:ext cx="9783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latin typeface="urw-din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CA294C-ED4B-4CCA-BCB4-95FC0D784927}"/>
              </a:ext>
            </a:extLst>
          </p:cNvPr>
          <p:cNvSpPr txBox="1">
            <a:spLocks/>
          </p:cNvSpPr>
          <p:nvPr/>
        </p:nvSpPr>
        <p:spPr>
          <a:xfrm>
            <a:off x="982463" y="690228"/>
            <a:ext cx="9144000" cy="8811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find command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821D061-FA09-477F-B45F-3CFB933D357B}"/>
              </a:ext>
            </a:extLst>
          </p:cNvPr>
          <p:cNvSpPr txBox="1"/>
          <p:nvPr/>
        </p:nvSpPr>
        <p:spPr>
          <a:xfrm>
            <a:off x="676922" y="1551123"/>
            <a:ext cx="110416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1. Search a file with specific name.</a:t>
            </a:r>
          </a:p>
          <a:p>
            <a:endParaRPr lang="en-US" sz="2800" dirty="0"/>
          </a:p>
          <a:p>
            <a:r>
              <a:rPr lang="en-US" sz="2800" dirty="0"/>
              <a:t>$ find /</a:t>
            </a:r>
            <a:r>
              <a:rPr lang="en-US" sz="2800" dirty="0" err="1"/>
              <a:t>etc</a:t>
            </a:r>
            <a:r>
              <a:rPr lang="en-US" sz="2800" dirty="0"/>
              <a:t> -name passwd </a:t>
            </a:r>
          </a:p>
          <a:p>
            <a:endParaRPr lang="en-US" sz="2800" dirty="0"/>
          </a:p>
          <a:p>
            <a:r>
              <a:rPr lang="en-US" sz="2800" dirty="0"/>
              <a:t>2. Search a file with pattern.</a:t>
            </a:r>
          </a:p>
          <a:p>
            <a:endParaRPr lang="en-US" sz="2800" dirty="0"/>
          </a:p>
          <a:p>
            <a:r>
              <a:rPr lang="en-US" sz="2800" dirty="0"/>
              <a:t>$ find /</a:t>
            </a:r>
            <a:r>
              <a:rPr lang="en-US" sz="2800" dirty="0" err="1"/>
              <a:t>navjot</a:t>
            </a:r>
            <a:r>
              <a:rPr lang="en-US" sz="2800" dirty="0"/>
              <a:t> -name *.txt </a:t>
            </a:r>
          </a:p>
          <a:p>
            <a:r>
              <a:rPr lang="en-US" sz="2800" dirty="0"/>
              <a:t>It will give all files which have ‘.txt’ at the end.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632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30A4CC-4151-4B81-9E6C-65487943405A}"/>
              </a:ext>
            </a:extLst>
          </p:cNvPr>
          <p:cNvSpPr/>
          <p:nvPr/>
        </p:nvSpPr>
        <p:spPr>
          <a:xfrm>
            <a:off x="834501" y="1766567"/>
            <a:ext cx="9783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latin typeface="urw-din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CA294C-ED4B-4CCA-BCB4-95FC0D784927}"/>
              </a:ext>
            </a:extLst>
          </p:cNvPr>
          <p:cNvSpPr txBox="1">
            <a:spLocks/>
          </p:cNvSpPr>
          <p:nvPr/>
        </p:nvSpPr>
        <p:spPr>
          <a:xfrm>
            <a:off x="982463" y="690228"/>
            <a:ext cx="9144000" cy="8811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find command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821D061-FA09-477F-B45F-3CFB933D357B}"/>
              </a:ext>
            </a:extLst>
          </p:cNvPr>
          <p:cNvSpPr txBox="1"/>
          <p:nvPr/>
        </p:nvSpPr>
        <p:spPr>
          <a:xfrm>
            <a:off x="676922" y="1551123"/>
            <a:ext cx="1104160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3. How to find and delete a file with confirmation.</a:t>
            </a:r>
          </a:p>
          <a:p>
            <a:endParaRPr lang="en-US" sz="2800" dirty="0"/>
          </a:p>
          <a:p>
            <a:r>
              <a:rPr lang="en-US" sz="2800" dirty="0"/>
              <a:t>$ find / -name sample.txt -exec rm -</a:t>
            </a:r>
            <a:r>
              <a:rPr lang="en-US" sz="2800" dirty="0" err="1"/>
              <a:t>i</a:t>
            </a:r>
            <a:r>
              <a:rPr lang="en-US" sz="2800" dirty="0"/>
              <a:t> {} \; </a:t>
            </a:r>
          </a:p>
          <a:p>
            <a:r>
              <a:rPr lang="en-US" sz="2800" dirty="0"/>
              <a:t>When this command is entered, a prompt will come for confirmation, if you want to delete sample.txt or not. if you enter ‘Y/y’ it will delete the file.</a:t>
            </a:r>
          </a:p>
          <a:p>
            <a:endParaRPr lang="en-US" sz="2800" dirty="0"/>
          </a:p>
          <a:p>
            <a:r>
              <a:rPr lang="en-US" sz="2800" dirty="0"/>
              <a:t>4. Search for empty files and directories.</a:t>
            </a:r>
          </a:p>
          <a:p>
            <a:endParaRPr lang="en-US" sz="2800" dirty="0"/>
          </a:p>
          <a:p>
            <a:r>
              <a:rPr lang="en-US" sz="2800" dirty="0"/>
              <a:t>$ find /</a:t>
            </a:r>
            <a:r>
              <a:rPr lang="en-US" sz="2800" dirty="0" err="1"/>
              <a:t>etc</a:t>
            </a:r>
            <a:r>
              <a:rPr lang="en-US" sz="2800" dirty="0"/>
              <a:t> -empty</a:t>
            </a:r>
          </a:p>
          <a:p>
            <a:r>
              <a:rPr lang="en-US" sz="2800" dirty="0"/>
              <a:t>This command find all empty folders and files in the entered directory or sub-directories.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018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30A4CC-4151-4B81-9E6C-65487943405A}"/>
              </a:ext>
            </a:extLst>
          </p:cNvPr>
          <p:cNvSpPr/>
          <p:nvPr/>
        </p:nvSpPr>
        <p:spPr>
          <a:xfrm>
            <a:off x="834501" y="1766567"/>
            <a:ext cx="9783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latin typeface="urw-din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CA294C-ED4B-4CCA-BCB4-95FC0D784927}"/>
              </a:ext>
            </a:extLst>
          </p:cNvPr>
          <p:cNvSpPr txBox="1">
            <a:spLocks/>
          </p:cNvSpPr>
          <p:nvPr/>
        </p:nvSpPr>
        <p:spPr>
          <a:xfrm>
            <a:off x="982463" y="690228"/>
            <a:ext cx="9144000" cy="8811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find command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821D061-FA09-477F-B45F-3CFB933D357B}"/>
              </a:ext>
            </a:extLst>
          </p:cNvPr>
          <p:cNvSpPr txBox="1"/>
          <p:nvPr/>
        </p:nvSpPr>
        <p:spPr>
          <a:xfrm>
            <a:off x="676922" y="1551123"/>
            <a:ext cx="1104160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5. Search for file with entered permissions.</a:t>
            </a:r>
          </a:p>
          <a:p>
            <a:endParaRPr lang="en-US" sz="2400" dirty="0"/>
          </a:p>
          <a:p>
            <a:r>
              <a:rPr lang="en-US" sz="2400" dirty="0"/>
              <a:t>$ find /</a:t>
            </a:r>
            <a:r>
              <a:rPr lang="en-US" sz="2400" dirty="0" err="1"/>
              <a:t>etc</a:t>
            </a:r>
            <a:r>
              <a:rPr lang="en-US" sz="2400" dirty="0"/>
              <a:t> -perm 664</a:t>
            </a:r>
          </a:p>
          <a:p>
            <a:r>
              <a:rPr lang="en-US" sz="2400" dirty="0"/>
              <a:t>This command find all the files in the /</a:t>
            </a:r>
            <a:r>
              <a:rPr lang="en-US" sz="2400" dirty="0" err="1"/>
              <a:t>etc</a:t>
            </a:r>
            <a:r>
              <a:rPr lang="en-US" sz="2400" dirty="0"/>
              <a:t> directory or sub-directory with the given permissions.</a:t>
            </a:r>
          </a:p>
          <a:p>
            <a:endParaRPr lang="en-US" sz="2400" dirty="0"/>
          </a:p>
          <a:p>
            <a:r>
              <a:rPr lang="en-US" sz="2400" dirty="0"/>
              <a:t>6. Search text within multiple files.</a:t>
            </a:r>
          </a:p>
          <a:p>
            <a:endParaRPr lang="en-US" sz="2400" dirty="0"/>
          </a:p>
          <a:p>
            <a:r>
              <a:rPr lang="en-US" sz="2400" dirty="0"/>
              <a:t>$ find / -type f -name "*.txt" -exec grep 'user'  {} \;</a:t>
            </a:r>
          </a:p>
          <a:p>
            <a:r>
              <a:rPr lang="en-US" sz="2400" dirty="0"/>
              <a:t>This command print lines which have ‘user’ in them and ‘-type f’ specifies the input type is a file.</a:t>
            </a:r>
          </a:p>
        </p:txBody>
      </p:sp>
    </p:spTree>
    <p:extLst>
      <p:ext uri="{BB962C8B-B14F-4D97-AF65-F5344CB8AC3E}">
        <p14:creationId xmlns:p14="http://schemas.microsoft.com/office/powerpoint/2010/main" val="2111921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519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urw-din</vt:lpstr>
      <vt:lpstr>Office Theme</vt:lpstr>
      <vt:lpstr>find command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Shaifalika</dc:creator>
  <cp:lastModifiedBy>Navjot Kaur</cp:lastModifiedBy>
  <cp:revision>106</cp:revision>
  <dcterms:created xsi:type="dcterms:W3CDTF">2019-05-20T08:35:02Z</dcterms:created>
  <dcterms:modified xsi:type="dcterms:W3CDTF">2023-04-10T18:12:44Z</dcterms:modified>
</cp:coreProperties>
</file>