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965C23-4833-45E0-93B1-C216970CE4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FE5D2A-4FA9-49A3-8D45-64E9DB8DA1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9B194E-2928-4756-965F-1D9762DCCD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E9707B-5116-4DAF-9884-8BE2B54520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CAB303-44EE-406E-AC3B-1C001A2C62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D3A75F-5B9F-4253-9CF1-1EA53688C6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EEC75E-6464-4940-8A69-6B3C3354E0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594ACE-D003-46B2-B39D-C9302F5464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8AD8CF-4FD6-4306-B57F-BF51CAECD7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7430B-C9B6-4A68-A551-6FF6D2C31B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825587-9B05-4705-9613-42677E75C8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BD01A5-5E18-4EF3-9085-C04FFDEC78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B1C76-BFF8-41DE-91F0-6D3865EC4C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5C1C55-D4D3-465D-9927-C0EBEDE8FA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19AA27-68D9-4183-9C5B-CB3D4A205B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3CA104-37C5-4A15-8435-A6274A4EC2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4B0B7A-E440-416D-A364-F2E5017856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358F26-CF9D-480B-8C5D-9F54C819A0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F91E35-A137-4ABF-B940-6459A5E030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040E41-DE67-4F6E-B82F-302F5111BA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E96AE0-E9F2-4008-94C3-48F66B8CE8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75A6D1-56F4-4AF6-A58A-4B29B57A34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79BA2F-1EE0-48DB-BDD8-E5EA8E60C1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CAFC9-14A9-42EF-AB0D-FE08CF3549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</a:t>
            </a:r>
            <a:r>
              <a:rPr b="0" lang="en-IN" sz="1800" spc="-1" strike="noStrike">
                <a:latin typeface="Arial"/>
              </a:rPr>
              <a:t>edit the </a:t>
            </a:r>
            <a:r>
              <a:rPr b="0" lang="en-IN" sz="1800" spc="-1" strike="noStrike">
                <a:latin typeface="Arial"/>
              </a:rPr>
              <a:t>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3C5DD-C34D-4CAA-B463-1F4B7EC452D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EBB94-F4C0-46BD-96B5-645789D2143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08680" y="2547720"/>
            <a:ext cx="9143280" cy="88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20" y="-108360"/>
            <a:ext cx="1219104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"/>
          <p:cNvGraphicFramePr/>
          <p:nvPr/>
        </p:nvGraphicFramePr>
        <p:xfrm>
          <a:off x="2731320" y="2443680"/>
          <a:ext cx="10080000" cy="2159280"/>
        </p:xfrm>
        <a:graphic>
          <a:graphicData uri="http://schemas.openxmlformats.org/drawingml/2006/table">
            <a:tbl>
              <a:tblPr/>
              <a:tblGrid>
                <a:gridCol w="2015280"/>
                <a:gridCol w="2015280"/>
                <a:gridCol w="201888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1,1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1,2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1,3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2,1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2,2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2,3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2,2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3,2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Dummy 3,3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"/>
          <p:cNvSpPr/>
          <p:nvPr/>
        </p:nvSpPr>
        <p:spPr>
          <a:xfrm>
            <a:off x="834480" y="1766520"/>
            <a:ext cx="978264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It can be used to find files and directories and perform subsequent operations on them.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It supports searching by file, folder, name, creation date, modification date, owner and permissions.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84" name="Title 1"/>
          <p:cNvSpPr/>
          <p:nvPr/>
        </p:nvSpPr>
        <p:spPr>
          <a:xfrm>
            <a:off x="982440" y="690120"/>
            <a:ext cx="914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834480" y="1766520"/>
            <a:ext cx="978264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Syntax 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$ find [where to start searching from]  [expression determines what to find]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What to find is divided into: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          </a:t>
            </a: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[-options]     [what to find]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6" name="Title 1"/>
          <p:cNvSpPr/>
          <p:nvPr/>
        </p:nvSpPr>
        <p:spPr>
          <a:xfrm>
            <a:off x="982440" y="690120"/>
            <a:ext cx="914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"/>
          <p:cNvSpPr/>
          <p:nvPr/>
        </p:nvSpPr>
        <p:spPr>
          <a:xfrm>
            <a:off x="834480" y="1766520"/>
            <a:ext cx="978264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Example: find a file named passwd in /etc directory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latin typeface="urw-din"/>
                <a:ea typeface="DejaVu Sans"/>
              </a:rPr>
              <a:t>find /etc  -name passwd  -type f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8" name="Title 1"/>
          <p:cNvSpPr/>
          <p:nvPr/>
        </p:nvSpPr>
        <p:spPr>
          <a:xfrm>
            <a:off x="982440" y="690120"/>
            <a:ext cx="914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/>
          <p:nvPr/>
        </p:nvSpPr>
        <p:spPr>
          <a:xfrm>
            <a:off x="982440" y="690120"/>
            <a:ext cx="914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find command Options :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90" name="TextBox 4"/>
          <p:cNvSpPr/>
          <p:nvPr/>
        </p:nvSpPr>
        <p:spPr>
          <a:xfrm>
            <a:off x="801360" y="1571400"/>
            <a:ext cx="1104084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-name demo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Search for files that are specified by ‘demo’.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-perm octal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Search for the file if permission is ‘octal’.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-print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Display the path name of the files found by using the rest of the criteria.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-type:   search by type (f for file and d for directory)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/>
          <p:nvPr/>
        </p:nvSpPr>
        <p:spPr>
          <a:xfrm>
            <a:off x="982440" y="690120"/>
            <a:ext cx="914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find command Options :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92" name="TextBox 4"/>
          <p:cNvSpPr/>
          <p:nvPr/>
        </p:nvSpPr>
        <p:spPr>
          <a:xfrm>
            <a:off x="801360" y="1571400"/>
            <a:ext cx="11040840" cy="60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-empty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Search for empty files and directories.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-size +N/-N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Search for files of ‘N’ blocks; ‘N’ followed by ‘c’can be used to measure size in characters; ‘+N’ means size &gt; ‘N’ blocks and ‘-N’ means size &lt; 'N' blocks.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-user name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Search for files owned by user name or ID ‘name’.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-exec CMD: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 being searched which meets the above criteria and returns 0 for as its exit status for successful command execution.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find /etc –name passwd -exec cp {} abc.txt \;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"/>
          <p:cNvSpPr/>
          <p:nvPr/>
        </p:nvSpPr>
        <p:spPr>
          <a:xfrm>
            <a:off x="834480" y="1766520"/>
            <a:ext cx="978264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itle 1"/>
          <p:cNvSpPr/>
          <p:nvPr/>
        </p:nvSpPr>
        <p:spPr>
          <a:xfrm>
            <a:off x="982440" y="690120"/>
            <a:ext cx="914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95" name="TextBox 78"/>
          <p:cNvSpPr/>
          <p:nvPr/>
        </p:nvSpPr>
        <p:spPr>
          <a:xfrm>
            <a:off x="676800" y="1551240"/>
            <a:ext cx="1104084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 Search a file with specific name.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$ find /etc -name passwd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 Search a file with pattern.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$ find /navjot -name *.txt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will give all files which have ‘.txt’ at the end.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"/>
          <p:cNvSpPr/>
          <p:nvPr/>
        </p:nvSpPr>
        <p:spPr>
          <a:xfrm>
            <a:off x="834480" y="1766520"/>
            <a:ext cx="978264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itle 1"/>
          <p:cNvSpPr/>
          <p:nvPr/>
        </p:nvSpPr>
        <p:spPr>
          <a:xfrm>
            <a:off x="982440" y="690120"/>
            <a:ext cx="914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98" name="TextBox 78"/>
          <p:cNvSpPr/>
          <p:nvPr/>
        </p:nvSpPr>
        <p:spPr>
          <a:xfrm>
            <a:off x="676800" y="1551240"/>
            <a:ext cx="11040840" cy="56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 How to find and delete a file with confirmation.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$ find / -name sample.txt -exec rm -i {} \;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When this command is entered, a prompt will come for confirmation, if you want to delete sample.txt or not. if you enter ‘Y/y’ it will delete the file.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 Search for empty files and directories.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$ find /etc -empty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command find all empty folders and files in the entered directory or sub-directories.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"/>
          <p:cNvSpPr/>
          <p:nvPr/>
        </p:nvSpPr>
        <p:spPr>
          <a:xfrm>
            <a:off x="834480" y="1766520"/>
            <a:ext cx="978264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itle 1"/>
          <p:cNvSpPr/>
          <p:nvPr/>
        </p:nvSpPr>
        <p:spPr>
          <a:xfrm>
            <a:off x="982440" y="690120"/>
            <a:ext cx="914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find command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01" name="TextBox 78"/>
          <p:cNvSpPr/>
          <p:nvPr/>
        </p:nvSpPr>
        <p:spPr>
          <a:xfrm>
            <a:off x="676800" y="1551240"/>
            <a:ext cx="1104084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Search for file with entered permissions.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 find /etc -perm 664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command find all the files in the /etc directory or sub-directory with the given permissions.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6. Search text within multiple files.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 find / -type f -name "*.txt" -exec grep 'user'  {} \;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command print lines which have ‘user’ in them and ‘-type f’ specifies the input type is a file.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Application>LibreOffice/7.3.7.2$Linux_X86_64 LibreOffice_project/30$Build-2</Application>
  <AppVersion>15.0000</AppVersion>
  <Words>519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2019-05-20T08:35:02Z</dcterms:created>
  <dc:creator>Shaifalika</dc:creator>
  <dc:description/>
  <dc:language>en-IN</dc:language>
  <cp:lastModifiedBy/>
  <dcterms:modified xsi:type="dcterms:W3CDTF">2024-04-11T00:33:34Z</dcterms:modified>
  <cp:revision>109</cp:revision>
  <dc:subject/>
  <dc:title>Variables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