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209C0-F19E-43F0-ADE7-6FFF5686F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27DD52-2996-45CD-B25D-3D91A70AE4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B50F60-6D7E-40F4-8F24-EA6A2347B9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5D67B0-DA9F-4BDD-A5D1-9BD80BB359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0593C3-E073-4C5C-BBB1-13B4D15B71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2834EF-9E73-4BAC-8F83-07F14DC29F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076CFE-DCF0-4BD5-9356-2733B55F46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487C42-B62B-45E9-B56C-15DB73D71E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8A0E6-4517-47E3-8BF7-3231D40138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E8C819-6A0C-402C-9DE5-77A9B5C055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11680A-5BC7-4E74-A220-DCC366A493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C737D-2430-4E6C-961B-085A10943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77FE34-8193-4FBC-8202-B8876D829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7CB74D-FB7A-4145-A738-D0674729B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4C1AC6-FC73-4F29-A269-81B90F575C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61A3FD-CFFD-44A0-B046-152B5564A3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EFB4DE-F032-4659-9837-8A2E96E6DA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17D9E-3439-40A1-93E7-F22004ACA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6AA88-4892-4E20-99B5-815D2AFF1A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C8708-7B3F-4D09-B2FC-FBC07E573C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B113B7-307F-48E6-8577-9EA354210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C3240-CF78-4A7C-9F6A-18A128CF3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32C4D4-C454-4437-9D93-FCE5FBDD8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A8711E-F046-440A-9ABF-A5130365AA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E0DE21-AD3D-4779-A40C-77702506E2A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9676D-29E9-4ED9-9A05-22967A00436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08680" y="2547720"/>
            <a:ext cx="9143640" cy="88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20" y="-108360"/>
            <a:ext cx="12191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834480" y="1766520"/>
            <a:ext cx="978300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It can be used to find files and directories and perform subsequent operations on them.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It supports searching by file, folder, name, creation date, modification date, owner and permissions.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84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834480" y="1766520"/>
            <a:ext cx="978300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Syntax 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$ find [where to start searching from]  [expression determines what to find]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What to find is divided into: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          </a:t>
            </a: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[-options]     [what to find]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"/>
          <p:cNvSpPr/>
          <p:nvPr/>
        </p:nvSpPr>
        <p:spPr>
          <a:xfrm>
            <a:off x="834480" y="1766520"/>
            <a:ext cx="97830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Example: find a file named passwd in /etc directory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latin typeface="urw-din"/>
              </a:rPr>
              <a:t>find /etc  -name passwd  -type f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8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find command Options :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90" name="TextBox 4"/>
          <p:cNvSpPr/>
          <p:nvPr/>
        </p:nvSpPr>
        <p:spPr>
          <a:xfrm>
            <a:off x="801360" y="1571400"/>
            <a:ext cx="1104120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-name demo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files that are specified by ‘demo’.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-perm octal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the file if permission is ‘octal’.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-print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Display the path name of the files found by using the rest of the criteria.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-type:   search by type (f for file and d for directory)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find command Options :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92" name="TextBox 4"/>
          <p:cNvSpPr/>
          <p:nvPr/>
        </p:nvSpPr>
        <p:spPr>
          <a:xfrm>
            <a:off x="801360" y="1571400"/>
            <a:ext cx="11041200" cy="60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-empty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empty files and 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-size +N/-N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files of ‘N’ blocks; ‘N’ followed by ‘c’can be used to measure size in characters; ‘+N’ means size &gt; ‘N’ blocks and ‘-N’ means size &lt; 'N' blocks.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-user name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files owned by user name or ID ‘name’.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-exec CMD: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file being searched which meets the above criteria and returns 0 for as its exit status for successful command execution.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find /etc –name passwd -exec cp {} abc.txt \;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"/>
          <p:cNvSpPr/>
          <p:nvPr/>
        </p:nvSpPr>
        <p:spPr>
          <a:xfrm>
            <a:off x="834480" y="1766520"/>
            <a:ext cx="9783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5" name="TextBox 78"/>
          <p:cNvSpPr/>
          <p:nvPr/>
        </p:nvSpPr>
        <p:spPr>
          <a:xfrm>
            <a:off x="676800" y="1551240"/>
            <a:ext cx="1104120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Search a file with specific name.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find /etc -name passwd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Search a file with pattern.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find /navjot -name *.txt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will give all files which have ‘.txt’ at the end.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834480" y="1766520"/>
            <a:ext cx="9783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8" name="TextBox 78"/>
          <p:cNvSpPr/>
          <p:nvPr/>
        </p:nvSpPr>
        <p:spPr>
          <a:xfrm>
            <a:off x="676800" y="1551240"/>
            <a:ext cx="1104120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How to find and delete a file with confirmation.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find / -name sample.txt -exec rm -i {} \;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this command is entered, a prompt will come for confirmation, if you want to delete sample.txt or not. if you enter ‘Y/y’ it will delete the file.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4. Search for empty files and 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find /etc -empty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command find all empty folders and files in the entered directory or sub-directories.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/>
          <p:nvPr/>
        </p:nvSpPr>
        <p:spPr>
          <a:xfrm>
            <a:off x="834480" y="1766520"/>
            <a:ext cx="9783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itle 1"/>
          <p:cNvSpPr/>
          <p:nvPr/>
        </p:nvSpPr>
        <p:spPr>
          <a:xfrm>
            <a:off x="982440" y="690120"/>
            <a:ext cx="914364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1" name="TextBox 78"/>
          <p:cNvSpPr/>
          <p:nvPr/>
        </p:nvSpPr>
        <p:spPr>
          <a:xfrm>
            <a:off x="676800" y="1551240"/>
            <a:ext cx="110412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5. Search for file with entered permissions.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$ find /etc -perm 664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command find all the files in the /etc directory or sub-directory with the given permissions.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6. Search text within multiple files.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$ find / -type f -name "*.txt" -exec grep 'user'  {} \;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command print lines which have ‘user’ in them and ‘-type f’ specifies the input type is a file.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Application>LibreOffice/7.3.7.2$Linux_X86_64 LibreOffice_project/30$Build-2</Application>
  <AppVersion>15.0000</AppVersion>
  <Words>519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2019-05-20T08:35:02Z</dcterms:created>
  <dc:creator>Shaifalika</dc:creator>
  <dc:description/>
  <dc:language>en-IN</dc:language>
  <cp:lastModifiedBy/>
  <dcterms:modified xsi:type="dcterms:W3CDTF">2024-01-26T01:03:23Z</dcterms:modified>
  <cp:revision>107</cp:revision>
  <dc:subject/>
  <dc:title>Variables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