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802695-CD0E-4B71-9263-F167C7A182A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207EFCE-706A-4216-BBA1-85ED611E60F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E15880-713F-4387-8CDB-9AAC899C943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0E05DC2-6AFC-4069-99D6-E1E9CC2AC7D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E9B4EA-19C5-4639-B2B8-9C1FE89239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B8E286-1BDB-450B-AE28-FE40E3D063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09D8A80-7462-4B61-973C-228CBE6765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84A70E-9F63-4F4C-8915-29248FD350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2E33FA5-C866-4DB0-BA8F-260389C818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38C2B3-9EBD-4DFB-8E15-45FADC8724A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4180F7-7283-46FE-A082-3BDA2AA737D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9A34A0-2CEB-4741-9DBA-CAE89D3EED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879665C-F1A0-4016-9503-8D952348981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3D9A6C2-84E0-4CE9-BE32-B016E79AC5F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D12A44E-7FF1-4795-BF0F-807AF53B273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E42369-8D54-4547-872F-560B4F2AE59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36492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44400" y="144792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8580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36492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44400" y="3836160"/>
            <a:ext cx="2551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3313108-B075-4805-8455-CE5BECF9940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0A817D8-AFE2-423E-8CC8-2D974ED67D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6CA8AF5-7D5C-438E-9126-8CB756CA8EB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E7B6DE-C0AC-4AB6-B796-61A4190793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152280"/>
            <a:ext cx="7924320" cy="49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34C9CF-4FA4-4469-9EC4-FD18533FBD6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1F995-262A-46A4-8A8A-E185378CE5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457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746240" y="383616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3CE8EE6-DC79-4C17-8C5B-C02A3D0F862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746240" y="1447920"/>
            <a:ext cx="386676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85800" y="3836160"/>
            <a:ext cx="7924320" cy="218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974D3F-55DC-4353-9762-7AEC326DFF5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</a:t>
            </a: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601768D-DFE7-4C98-BF9D-0761587A18D0}" type="slidenum">
              <a:rPr b="0" lang="en-US" sz="1400" spc="-1" strike="noStrike">
                <a:solidFill>
                  <a:srgbClr val="ffffff"/>
                </a:solidFill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the outline text format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Third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Sixth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Seventh Outline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Click to edit Master title style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Click to edit Master text styles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800" spc="-1" strike="noStrike">
                <a:solidFill>
                  <a:srgbClr val="ffffff"/>
                </a:solidFill>
                <a:latin typeface="Tahoma"/>
              </a:rPr>
              <a:t>Second level</a:t>
            </a:r>
            <a:endParaRPr b="0" lang="en-US" sz="2800" spc="-1" strike="noStrike">
              <a:solidFill>
                <a:srgbClr val="ffffff"/>
              </a:solidFill>
              <a:latin typeface="Tahoma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400" spc="-1" strike="noStrike">
                <a:solidFill>
                  <a:srgbClr val="ffffff"/>
                </a:solidFill>
                <a:latin typeface="Tahoma"/>
              </a:rPr>
              <a:t>Third level</a:t>
            </a:r>
            <a:endParaRPr b="0" lang="en-US" sz="2400" spc="-1" strike="noStrike">
              <a:solidFill>
                <a:srgbClr val="ffffff"/>
              </a:solidFill>
              <a:latin typeface="Tahoma"/>
            </a:endParaRPr>
          </a:p>
          <a:p>
            <a:pPr lvl="3" marL="1562040" indent="-22860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Fourth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  <a:p>
            <a:pPr lvl="4" marL="1981080" indent="-228600">
              <a:lnSpc>
                <a:spcPct val="100000"/>
              </a:lnSpc>
              <a:spcBef>
                <a:spcPts val="400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2000" spc="-1" strike="noStrike">
                <a:solidFill>
                  <a:srgbClr val="ffffff"/>
                </a:solidFill>
                <a:latin typeface="Tahoma"/>
              </a:rPr>
              <a:t>Fifth level</a:t>
            </a:r>
            <a:endParaRPr b="0" lang="en-US" sz="20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685800" y="6172200"/>
            <a:ext cx="154908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>
              <a:lnSpc>
                <a:spcPct val="100000"/>
              </a:lnSpc>
              <a:spcBef>
                <a:spcPts val="700"/>
              </a:spcBef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Tahoma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2438280" y="6172200"/>
            <a:ext cx="408888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705720" y="6172200"/>
            <a:ext cx="190476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lstStyle>
            <a:lvl1pPr algn="r">
              <a:lnSpc>
                <a:spcPct val="100000"/>
              </a:lnSpc>
              <a:spcBef>
                <a:spcPts val="700"/>
              </a:spcBef>
              <a:buNone/>
              <a:defRPr b="0" lang="en-US" sz="1400" spc="-1" strike="noStrike">
                <a:solidFill>
                  <a:srgbClr val="ffffff"/>
                </a:solidFill>
                <a:latin typeface="Tahoma"/>
              </a:defRPr>
            </a:lvl1pPr>
          </a:lstStyle>
          <a:p>
            <a:pPr algn="r">
              <a:lnSpc>
                <a:spcPct val="100000"/>
              </a:lnSpc>
              <a:spcBef>
                <a:spcPts val="700"/>
              </a:spcBef>
              <a:buNone/>
            </a:pPr>
            <a:fld id="{6BCC9638-1E8F-46C7-857F-44169776F504}" type="slidenum">
              <a:rPr b="0" lang="en-US" sz="1400" spc="-1" strike="noStrike">
                <a:solidFill>
                  <a:srgbClr val="ffffff"/>
                </a:solidFill>
                <a:latin typeface="Tahoma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52280" y="5194440"/>
            <a:ext cx="7467120" cy="9140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Sample PowerPoint File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52280" y="6032520"/>
            <a:ext cx="6400440" cy="74880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St. Cloud Technical College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85800" y="152280"/>
            <a:ext cx="7924320" cy="106632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Tahoma"/>
              </a:rPr>
              <a:t>This is a Sample Slide</a:t>
            </a:r>
            <a:endParaRPr b="0" lang="en-US" sz="4400" spc="-1" strike="noStrike">
              <a:solidFill>
                <a:srgbClr val="ffffff"/>
              </a:solidFill>
              <a:latin typeface="Tahom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685800" y="1447920"/>
            <a:ext cx="7924320" cy="4571640"/>
          </a:xfrm>
          <a:prstGeom prst="rect">
            <a:avLst/>
          </a:prstGeom>
          <a:noFill/>
          <a:ln w="9360">
            <a:noFill/>
          </a:ln>
        </p:spPr>
        <p:txBody>
          <a:bodyPr numCol="1" spcCol="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Here is an outline of bulleted points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8eb3c8"/>
              </a:buClr>
              <a:buSzPct val="75000"/>
              <a:buFont typeface="Wingdings" charset="2"/>
              <a:buChar char=""/>
            </a:pP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You can print out PPT files as handouts using the 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PRINT &gt; </a:t>
            </a:r>
            <a:br>
              <a:rPr sz="3200"/>
            </a:br>
            <a:r>
              <a:rPr b="0" lang="en-US" sz="3200" spc="-1" strike="noStrike">
                <a:solidFill>
                  <a:srgbClr val="ffffff"/>
                </a:solidFill>
                <a:latin typeface="Tahoma"/>
              </a:rPr>
              <a:t>  PRINT WHAT &gt; HANDOUTS option</a:t>
            </a:r>
            <a:endParaRPr b="0" lang="en-US" sz="3200" spc="-1" strike="noStrike">
              <a:solidFill>
                <a:srgbClr val="ffffff"/>
              </a:solidFill>
              <a:latin typeface="Tahom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3231000" y="2577960"/>
            <a:ext cx="2695320" cy="1695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13</TotalTime>
  <Application>LibreOffice/7.3.7.2$Linux_X86_64 LibreOffice_project/30$Build-2</Application>
  <AppVersion>15.0000</AppVersion>
  <Words>30</Words>
  <Paragraphs>5</Paragraphs>
  <Company>SCTC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2009-05-06T22:06:09Z</dcterms:created>
  <dc:creator>James Falkofske</dc:creator>
  <dc:description/>
  <dc:language>en-US</dc:language>
  <cp:lastModifiedBy/>
  <dcterms:modified xsi:type="dcterms:W3CDTF">2024-10-12T14:33:52Z</dcterms:modified>
  <cp:revision>3</cp:revision>
  <dc:subject/>
  <dc:title>Sample PowerPoint File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</vt:i4>
  </property>
</Properties>
</file>