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60" r:id="rId2"/>
    <p:sldId id="262" r:id="rId3"/>
    <p:sldId id="261" r:id="rId4"/>
    <p:sldId id="263" r:id="rId5"/>
    <p:sldId id="259" r:id="rId6"/>
  </p:sldIdLst>
  <p:sldSz cx="9144000" cy="5143500" type="screen16x9"/>
  <p:notesSz cx="6858000" cy="9144000"/>
  <p:embeddedFontLst>
    <p:embeddedFont>
      <p:font typeface="Poppins" charset="0"/>
      <p:regular r:id="rId8"/>
      <p:bold r:id="rId9"/>
      <p:italic r:id="rId10"/>
      <p:boldItalic r:id="rId11"/>
    </p:embeddedFont>
    <p:embeddedFont>
      <p:font typeface="Open Sans" pitchFamily="34" charset="0"/>
      <p:regular r:id="rId12"/>
      <p:bold r:id="rId13"/>
      <p:italic r:id="rId14"/>
      <p:boldItalic r:id="rId15"/>
    </p:embeddedFont>
    <p:embeddedFont>
      <p:font typeface="Red Hat Display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425">
          <p15:clr>
            <a:srgbClr val="A4A3A4"/>
          </p15:clr>
        </p15:guide>
        <p15:guide id="2" pos="486">
          <p15:clr>
            <a:srgbClr val="A4A3A4"/>
          </p15:clr>
        </p15:guide>
        <p15:guide id="3" pos="37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48"/>
      </p:cViewPr>
      <p:guideLst>
        <p:guide orient="horz" pos="1425"/>
        <p:guide pos="486"/>
        <p:guide pos="37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bcea0c5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bcea0c5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bcea0c5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bcea0c5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bcea0c5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bcea0c5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fbcea0c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fbcea0c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.jpe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.jpe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6.png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E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7145" y="1497000"/>
            <a:ext cx="8786648" cy="3442862"/>
          </a:xfrm>
          <a:prstGeom prst="rect">
            <a:avLst/>
          </a:prstGeom>
          <a:solidFill>
            <a:srgbClr val="007BFF">
              <a:alpha val="6250"/>
            </a:srgbClr>
          </a:solidFill>
          <a:ln>
            <a:noFill/>
          </a:ln>
          <a:effectLst>
            <a:outerShdw blurRad="57150" dist="19050" dir="5400000" algn="bl" rotWithShape="0">
              <a:srgbClr val="999999">
                <a:alpha val="5899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126123" y="921000"/>
            <a:ext cx="8818179" cy="576000"/>
          </a:xfrm>
          <a:prstGeom prst="round2SameRect">
            <a:avLst>
              <a:gd name="adj1" fmla="val 7972"/>
              <a:gd name="adj2" fmla="val 0"/>
            </a:avLst>
          </a:prstGeom>
          <a:solidFill>
            <a:srgbClr val="007BFF">
              <a:alpha val="8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-1" y="0"/>
            <a:ext cx="9144001" cy="7062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116000" y="101100"/>
            <a:ext cx="1494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MonitoraSUS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00" y="101100"/>
            <a:ext cx="504000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2291255" y="957000"/>
            <a:ext cx="4130566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pt-BR"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Sistema Nacional de Monitoramento de Doenças Infectocontagiosas</a:t>
            </a:r>
            <a:endParaRPr sz="12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103584" y="3319431"/>
            <a:ext cx="6831724" cy="642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dirty="0" smtClean="0">
                <a:solidFill>
                  <a:srgbClr val="525F7F"/>
                </a:solidFill>
                <a:latin typeface="Open Sans"/>
                <a:ea typeface="Open Sans"/>
                <a:cs typeface="Open Sans"/>
                <a:sym typeface="Open Sans"/>
              </a:rPr>
              <a:t>Permite que gestores de saúde de estados e municípios brasileiros possam unificar resultados de testes rápidos e laboratoriais para monitoramento de casos de doenças infectocontagiosas através de mecanismos de </a:t>
            </a:r>
            <a:r>
              <a:rPr lang="pt-BR" sz="1000" dirty="0" err="1" smtClean="0">
                <a:solidFill>
                  <a:srgbClr val="525F7F"/>
                </a:solidFill>
                <a:latin typeface="Open Sans"/>
                <a:ea typeface="Open Sans"/>
                <a:cs typeface="Open Sans"/>
                <a:sym typeface="Open Sans"/>
              </a:rPr>
              <a:t>geolocalização</a:t>
            </a:r>
            <a:r>
              <a:rPr lang="pt-BR" sz="1000" dirty="0" smtClean="0">
                <a:solidFill>
                  <a:srgbClr val="525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000" dirty="0" smtClean="0">
                <a:solidFill>
                  <a:srgbClr val="525F7F"/>
                </a:solidFill>
                <a:latin typeface="Open Sans"/>
                <a:ea typeface="Open Sans"/>
                <a:cs typeface="Open Sans"/>
                <a:sym typeface="Open Sans"/>
              </a:rPr>
              <a:t>para realização de diversas análises.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740338" y="4138056"/>
            <a:ext cx="1259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 smtClean="0">
                <a:solidFill>
                  <a:srgbClr val="172B4D"/>
                </a:solidFill>
                <a:latin typeface="Poppins"/>
                <a:ea typeface="Poppins"/>
                <a:cs typeface="Poppins"/>
                <a:sym typeface="Poppins"/>
              </a:rPr>
              <a:t>Desenvolvimento:</a:t>
            </a:r>
            <a:endParaRPr sz="900" b="1" dirty="0">
              <a:solidFill>
                <a:srgbClr val="172B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5297" y="4424856"/>
            <a:ext cx="1954562" cy="3968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612000" y="4908330"/>
            <a:ext cx="7920000" cy="23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dirty="0">
                <a:latin typeface="Open Sans"/>
                <a:ea typeface="Open Sans"/>
                <a:cs typeface="Open Sans"/>
                <a:sym typeface="Open Sans"/>
              </a:rPr>
              <a:t>Copyright © 2020 Universidade Federal de Sergipe - Todos os direitos reservados.</a:t>
            </a:r>
            <a:endParaRPr dirty="0"/>
          </a:p>
        </p:txBody>
      </p:sp>
      <p:sp>
        <p:nvSpPr>
          <p:cNvPr id="43" name="Google Shape;90;p13"/>
          <p:cNvSpPr txBox="1"/>
          <p:nvPr/>
        </p:nvSpPr>
        <p:spPr>
          <a:xfrm>
            <a:off x="7260590" y="4742401"/>
            <a:ext cx="1883410" cy="23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 smtClean="0">
                <a:solidFill>
                  <a:srgbClr val="172B4D"/>
                </a:solidFill>
                <a:latin typeface="Poppins"/>
                <a:ea typeface="Poppins"/>
                <a:cs typeface="Poppins"/>
                <a:sym typeface="Poppins"/>
              </a:rPr>
              <a:t>fabricadesoftware@ufs.br</a:t>
            </a:r>
            <a:endParaRPr sz="800" b="1" dirty="0">
              <a:solidFill>
                <a:srgbClr val="172B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4" name="Google Shape;55;p13"/>
          <p:cNvGrpSpPr/>
          <p:nvPr/>
        </p:nvGrpSpPr>
        <p:grpSpPr>
          <a:xfrm>
            <a:off x="6516900" y="2073350"/>
            <a:ext cx="1620000" cy="932616"/>
            <a:chOff x="1007100" y="2283525"/>
            <a:chExt cx="1620000" cy="1260000"/>
          </a:xfrm>
        </p:grpSpPr>
        <p:sp>
          <p:nvSpPr>
            <p:cNvPr id="45" name="Google Shape;56;p13"/>
            <p:cNvSpPr/>
            <p:nvPr/>
          </p:nvSpPr>
          <p:spPr>
            <a:xfrm>
              <a:off x="1007100" y="2283525"/>
              <a:ext cx="1620000" cy="1260000"/>
            </a:xfrm>
            <a:prstGeom prst="round2SameRect">
              <a:avLst>
                <a:gd name="adj1" fmla="val 4277"/>
                <a:gd name="adj2" fmla="val 4086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C9DAF8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;p13"/>
            <p:cNvSpPr txBox="1"/>
            <p:nvPr/>
          </p:nvSpPr>
          <p:spPr>
            <a:xfrm>
              <a:off x="1134547" y="3069123"/>
              <a:ext cx="13236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1" dirty="0" smtClean="0">
                  <a:solidFill>
                    <a:srgbClr val="172B4D"/>
                  </a:solidFill>
                  <a:latin typeface="Poppins"/>
                  <a:ea typeface="Poppins"/>
                  <a:cs typeface="Poppins"/>
                  <a:sym typeface="Poppins"/>
                </a:rPr>
                <a:t>Sobre</a:t>
              </a:r>
              <a:endParaRPr sz="1100" b="1" dirty="0">
                <a:solidFill>
                  <a:srgbClr val="172B4D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7" name="Google Shape;59;p13"/>
          <p:cNvGrpSpPr/>
          <p:nvPr/>
        </p:nvGrpSpPr>
        <p:grpSpPr>
          <a:xfrm>
            <a:off x="4680300" y="2073350"/>
            <a:ext cx="1620000" cy="922098"/>
            <a:chOff x="1007100" y="2283525"/>
            <a:chExt cx="1620000" cy="1231907"/>
          </a:xfrm>
        </p:grpSpPr>
        <p:sp>
          <p:nvSpPr>
            <p:cNvPr id="48" name="Google Shape;60;p13"/>
            <p:cNvSpPr/>
            <p:nvPr/>
          </p:nvSpPr>
          <p:spPr>
            <a:xfrm>
              <a:off x="1007100" y="2283525"/>
              <a:ext cx="1620000" cy="1231907"/>
            </a:xfrm>
            <a:prstGeom prst="round2SameRect">
              <a:avLst>
                <a:gd name="adj1" fmla="val 4277"/>
                <a:gd name="adj2" fmla="val 4086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C9DAF8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;p13"/>
            <p:cNvSpPr txBox="1"/>
            <p:nvPr/>
          </p:nvSpPr>
          <p:spPr>
            <a:xfrm>
              <a:off x="1187100" y="2953626"/>
              <a:ext cx="12561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1" dirty="0" smtClean="0">
                  <a:solidFill>
                    <a:srgbClr val="172B4D"/>
                  </a:solidFill>
                  <a:latin typeface="Poppins"/>
                  <a:ea typeface="Poppins"/>
                  <a:cs typeface="Poppins"/>
                  <a:sym typeface="Poppins"/>
                </a:rPr>
                <a:t>Mapas</a:t>
              </a:r>
              <a:endParaRPr sz="1100" b="1" dirty="0">
                <a:solidFill>
                  <a:srgbClr val="172B4D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50" name="Google Shape;67;p13"/>
          <p:cNvSpPr/>
          <p:nvPr/>
        </p:nvSpPr>
        <p:spPr>
          <a:xfrm>
            <a:off x="2843700" y="2073350"/>
            <a:ext cx="1620000" cy="932616"/>
          </a:xfrm>
          <a:prstGeom prst="round2SameRect">
            <a:avLst>
              <a:gd name="adj1" fmla="val 4277"/>
              <a:gd name="adj2" fmla="val 4086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C9DAF8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68;p13"/>
          <p:cNvSpPr txBox="1"/>
          <p:nvPr/>
        </p:nvSpPr>
        <p:spPr>
          <a:xfrm>
            <a:off x="3023700" y="2574950"/>
            <a:ext cx="12579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 smtClean="0">
                <a:solidFill>
                  <a:srgbClr val="172B4D"/>
                </a:solidFill>
                <a:latin typeface="Poppins"/>
                <a:ea typeface="Poppins"/>
                <a:cs typeface="Poppins"/>
                <a:sym typeface="Poppins"/>
              </a:rPr>
              <a:t>Gráficos</a:t>
            </a:r>
            <a:endParaRPr sz="1100" b="1" dirty="0">
              <a:solidFill>
                <a:srgbClr val="172B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" name="Google Shape;73;p13"/>
          <p:cNvSpPr/>
          <p:nvPr/>
        </p:nvSpPr>
        <p:spPr>
          <a:xfrm>
            <a:off x="1007100" y="2073325"/>
            <a:ext cx="1620000" cy="911620"/>
          </a:xfrm>
          <a:prstGeom prst="round2SameRect">
            <a:avLst>
              <a:gd name="adj1" fmla="val 4277"/>
              <a:gd name="adj2" fmla="val 4086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C9DAF8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74;p13"/>
          <p:cNvSpPr txBox="1"/>
          <p:nvPr/>
        </p:nvSpPr>
        <p:spPr>
          <a:xfrm>
            <a:off x="1187100" y="2574925"/>
            <a:ext cx="12594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rgbClr val="172B4D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  <a:endParaRPr sz="1100" b="1" dirty="0">
              <a:solidFill>
                <a:srgbClr val="172B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" name="Google Shape;184;p16"/>
          <p:cNvGrpSpPr/>
          <p:nvPr/>
        </p:nvGrpSpPr>
        <p:grpSpPr>
          <a:xfrm>
            <a:off x="1635482" y="2221933"/>
            <a:ext cx="374100" cy="374100"/>
            <a:chOff x="258627" y="1013243"/>
            <a:chExt cx="374100" cy="374100"/>
          </a:xfrm>
        </p:grpSpPr>
        <p:sp>
          <p:nvSpPr>
            <p:cNvPr id="29" name="Google Shape;185;p16"/>
            <p:cNvSpPr/>
            <p:nvPr/>
          </p:nvSpPr>
          <p:spPr>
            <a:xfrm>
              <a:off x="258627" y="1013243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30" name="Google Shape;186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675" y="1110300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" name="Google Shape;190;p16"/>
          <p:cNvGrpSpPr/>
          <p:nvPr/>
        </p:nvGrpSpPr>
        <p:grpSpPr>
          <a:xfrm>
            <a:off x="3453771" y="2227937"/>
            <a:ext cx="374100" cy="374100"/>
            <a:chOff x="258627" y="1649868"/>
            <a:chExt cx="374100" cy="374100"/>
          </a:xfrm>
        </p:grpSpPr>
        <p:sp>
          <p:nvSpPr>
            <p:cNvPr id="32" name="Google Shape;191;p16"/>
            <p:cNvSpPr/>
            <p:nvPr/>
          </p:nvSpPr>
          <p:spPr>
            <a:xfrm>
              <a:off x="258627" y="1649868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33" name="Google Shape;192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5675" y="1746925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" name="Google Shape;187;p16"/>
          <p:cNvGrpSpPr/>
          <p:nvPr/>
        </p:nvGrpSpPr>
        <p:grpSpPr>
          <a:xfrm>
            <a:off x="5293082" y="2252952"/>
            <a:ext cx="374100" cy="374100"/>
            <a:chOff x="258627" y="2116318"/>
            <a:chExt cx="374100" cy="374100"/>
          </a:xfrm>
        </p:grpSpPr>
        <p:sp>
          <p:nvSpPr>
            <p:cNvPr id="35" name="Google Shape;188;p16"/>
            <p:cNvSpPr/>
            <p:nvPr/>
          </p:nvSpPr>
          <p:spPr>
            <a:xfrm>
              <a:off x="258627" y="2116318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36" name="Google Shape;189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5675" y="2213375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" name="Google Shape;193;p16"/>
          <p:cNvGrpSpPr/>
          <p:nvPr/>
        </p:nvGrpSpPr>
        <p:grpSpPr>
          <a:xfrm>
            <a:off x="7121882" y="2281462"/>
            <a:ext cx="374100" cy="374100"/>
            <a:chOff x="258627" y="2617793"/>
            <a:chExt cx="374100" cy="374100"/>
          </a:xfrm>
        </p:grpSpPr>
        <p:sp>
          <p:nvSpPr>
            <p:cNvPr id="38" name="Google Shape;194;p16"/>
            <p:cNvSpPr/>
            <p:nvPr/>
          </p:nvSpPr>
          <p:spPr>
            <a:xfrm>
              <a:off x="258627" y="2617793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39" name="Google Shape;195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5675" y="2714850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" name="Google Shape;12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53325" y="85725"/>
            <a:ext cx="1312045" cy="50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5072828" y="743369"/>
            <a:ext cx="1355628" cy="773100"/>
          </a:xfrm>
          <a:prstGeom prst="round2SameRect">
            <a:avLst>
              <a:gd name="adj1" fmla="val 4277"/>
              <a:gd name="adj2" fmla="val 4086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C9DAF8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5611563" y="942869"/>
            <a:ext cx="901200" cy="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8898AA"/>
                </a:solidFill>
                <a:latin typeface="Poppins"/>
                <a:ea typeface="Poppins"/>
                <a:cs typeface="Poppins"/>
                <a:sym typeface="Poppins"/>
              </a:rPr>
              <a:t>Óbitos</a:t>
            </a:r>
            <a:endParaRPr sz="1000" b="1">
              <a:solidFill>
                <a:srgbClr val="8898A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5106588" y="942869"/>
            <a:ext cx="374100" cy="374100"/>
          </a:xfrm>
          <a:prstGeom prst="ellipse">
            <a:avLst/>
          </a:prstGeom>
          <a:solidFill>
            <a:srgbClr val="F53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99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5611563" y="1126469"/>
            <a:ext cx="901200" cy="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5365C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000" b="1">
              <a:solidFill>
                <a:srgbClr val="F5365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888" y="1041269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/>
          <p:nvPr/>
        </p:nvSpPr>
        <p:spPr>
          <a:xfrm>
            <a:off x="3597928" y="743369"/>
            <a:ext cx="1355628" cy="773100"/>
          </a:xfrm>
          <a:prstGeom prst="round2SameRect">
            <a:avLst>
              <a:gd name="adj1" fmla="val 4277"/>
              <a:gd name="adj2" fmla="val 4086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C9DAF8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4052583" y="942869"/>
            <a:ext cx="901200" cy="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rgbClr val="8898AA"/>
                </a:solidFill>
                <a:latin typeface="Poppins"/>
                <a:ea typeface="Poppins"/>
                <a:cs typeface="Poppins"/>
                <a:sym typeface="Poppins"/>
              </a:rPr>
              <a:t>Descartados</a:t>
            </a:r>
            <a:endParaRPr sz="1000" b="1" dirty="0">
              <a:solidFill>
                <a:srgbClr val="8898A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3631688" y="942869"/>
            <a:ext cx="374100" cy="374100"/>
          </a:xfrm>
          <a:prstGeom prst="ellipse">
            <a:avLst/>
          </a:prstGeom>
          <a:solidFill>
            <a:srgbClr val="5E72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99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4054113" y="1126469"/>
            <a:ext cx="901200" cy="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rgbClr val="5E72E4"/>
                </a:solidFill>
                <a:latin typeface="Poppins"/>
                <a:ea typeface="Poppins"/>
                <a:cs typeface="Poppins"/>
                <a:sym typeface="Poppins"/>
              </a:rPr>
              <a:t>356</a:t>
            </a:r>
            <a:endParaRPr sz="1000" b="1" dirty="0">
              <a:solidFill>
                <a:srgbClr val="5E72E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569958" y="743369"/>
            <a:ext cx="1355628" cy="773100"/>
          </a:xfrm>
          <a:prstGeom prst="round2SameRect">
            <a:avLst>
              <a:gd name="adj1" fmla="val 4277"/>
              <a:gd name="adj2" fmla="val 4086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C9DAF8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1035123" y="942869"/>
            <a:ext cx="901200" cy="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rgbClr val="8898AA"/>
                </a:solidFill>
                <a:latin typeface="Poppins"/>
                <a:ea typeface="Poppins"/>
                <a:cs typeface="Poppins"/>
                <a:sym typeface="Poppins"/>
              </a:rPr>
              <a:t>Confirmados</a:t>
            </a:r>
            <a:endParaRPr sz="1000" b="1" dirty="0">
              <a:solidFill>
                <a:srgbClr val="8898A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1119203" y="1126469"/>
            <a:ext cx="901200" cy="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2DCE89"/>
                </a:solidFill>
                <a:latin typeface="Poppins"/>
                <a:ea typeface="Poppins"/>
                <a:cs typeface="Poppins"/>
                <a:sym typeface="Poppins"/>
              </a:rPr>
              <a:t>48</a:t>
            </a:r>
            <a:endParaRPr sz="1000" b="1">
              <a:solidFill>
                <a:srgbClr val="2DCE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614228" y="942869"/>
            <a:ext cx="374100" cy="374100"/>
          </a:xfrm>
          <a:prstGeom prst="ellipse">
            <a:avLst/>
          </a:prstGeom>
          <a:solidFill>
            <a:srgbClr val="2DCE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99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2099528" y="743369"/>
            <a:ext cx="1355628" cy="773100"/>
          </a:xfrm>
          <a:prstGeom prst="round2SameRect">
            <a:avLst>
              <a:gd name="adj1" fmla="val 4277"/>
              <a:gd name="adj2" fmla="val 4086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C9DAF8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2627753" y="942869"/>
            <a:ext cx="901200" cy="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8898AA"/>
                </a:solidFill>
                <a:latin typeface="Poppins"/>
                <a:ea typeface="Poppins"/>
                <a:cs typeface="Poppins"/>
                <a:sym typeface="Poppins"/>
              </a:rPr>
              <a:t>Suspeitos</a:t>
            </a:r>
            <a:endParaRPr sz="1000" b="1">
              <a:solidFill>
                <a:srgbClr val="8898A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8" name="Google Shape;11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9826" y="1039926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4"/>
          <p:cNvSpPr txBox="1"/>
          <p:nvPr/>
        </p:nvSpPr>
        <p:spPr>
          <a:xfrm>
            <a:off x="2627753" y="1126469"/>
            <a:ext cx="901200" cy="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B6340"/>
                </a:solidFill>
                <a:latin typeface="Poppins"/>
                <a:ea typeface="Poppins"/>
                <a:cs typeface="Poppins"/>
                <a:sym typeface="Poppins"/>
              </a:rPr>
              <a:t>77</a:t>
            </a:r>
            <a:endParaRPr sz="1000" b="1">
              <a:solidFill>
                <a:srgbClr val="FB63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-35675" y="0"/>
            <a:ext cx="9222600" cy="7062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7600" y="101100"/>
            <a:ext cx="1494395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1116000" y="101100"/>
            <a:ext cx="1494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MonitoraSUS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000" y="101100"/>
            <a:ext cx="504000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/>
          <p:nvPr/>
        </p:nvSpPr>
        <p:spPr>
          <a:xfrm>
            <a:off x="612000" y="4815600"/>
            <a:ext cx="792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Open Sans"/>
                <a:ea typeface="Open Sans"/>
                <a:cs typeface="Open Sans"/>
                <a:sym typeface="Open Sans"/>
              </a:rPr>
              <a:t>Copyright © 2020 Universidade Federal de Sergipe - Todos os direitos reservados.</a:t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2121878" y="944069"/>
            <a:ext cx="374100" cy="374100"/>
          </a:xfrm>
          <a:prstGeom prst="ellipse">
            <a:avLst/>
          </a:prstGeom>
          <a:solidFill>
            <a:srgbClr val="FB63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99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128" name="Google Shape;12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528" y="1039919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7988" y="1041269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18928" y="1039919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4"/>
          <p:cNvSpPr/>
          <p:nvPr/>
        </p:nvSpPr>
        <p:spPr>
          <a:xfrm>
            <a:off x="611999" y="1576553"/>
            <a:ext cx="5862373" cy="3184634"/>
          </a:xfrm>
          <a:prstGeom prst="round2SameRect">
            <a:avLst>
              <a:gd name="adj1" fmla="val 4277"/>
              <a:gd name="adj2" fmla="val 4086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C9DAF8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6600497" y="1576552"/>
            <a:ext cx="2490945" cy="3195146"/>
          </a:xfrm>
          <a:prstGeom prst="round2SameRect">
            <a:avLst>
              <a:gd name="adj1" fmla="val 4277"/>
              <a:gd name="adj2" fmla="val 4086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C9DAF8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4;p13"/>
          <p:cNvSpPr txBox="1"/>
          <p:nvPr/>
        </p:nvSpPr>
        <p:spPr>
          <a:xfrm>
            <a:off x="0" y="725214"/>
            <a:ext cx="504497" cy="4090386"/>
          </a:xfrm>
          <a:prstGeom prst="rect">
            <a:avLst/>
          </a:prstGeom>
          <a:solidFill>
            <a:srgbClr val="007BFF">
              <a:alpha val="6250"/>
            </a:srgbClr>
          </a:solidFill>
          <a:ln>
            <a:noFill/>
          </a:ln>
          <a:effectLst>
            <a:outerShdw blurRad="57150" dist="19050" dir="5400000" algn="bl" rotWithShape="0">
              <a:srgbClr val="999999">
                <a:alpha val="5899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76;p13"/>
          <p:cNvGrpSpPr/>
          <p:nvPr/>
        </p:nvGrpSpPr>
        <p:grpSpPr>
          <a:xfrm>
            <a:off x="77795" y="1369324"/>
            <a:ext cx="374100" cy="374100"/>
            <a:chOff x="258627" y="2116318"/>
            <a:chExt cx="374100" cy="374100"/>
          </a:xfrm>
        </p:grpSpPr>
        <p:sp>
          <p:nvSpPr>
            <p:cNvPr id="44" name="Google Shape;77;p13"/>
            <p:cNvSpPr/>
            <p:nvPr/>
          </p:nvSpPr>
          <p:spPr>
            <a:xfrm>
              <a:off x="258627" y="2116318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45" name="Google Shape;78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55675" y="2213375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oogle Shape;79;p13"/>
          <p:cNvGrpSpPr/>
          <p:nvPr/>
        </p:nvGrpSpPr>
        <p:grpSpPr>
          <a:xfrm>
            <a:off x="73570" y="2041988"/>
            <a:ext cx="374100" cy="374100"/>
            <a:chOff x="258627" y="1649868"/>
            <a:chExt cx="374100" cy="374100"/>
          </a:xfrm>
        </p:grpSpPr>
        <p:sp>
          <p:nvSpPr>
            <p:cNvPr id="47" name="Google Shape;80;p13"/>
            <p:cNvSpPr/>
            <p:nvPr/>
          </p:nvSpPr>
          <p:spPr>
            <a:xfrm>
              <a:off x="258627" y="1649868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48" name="Google Shape;81;p1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55675" y="1746925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" name="Google Shape;82;p13"/>
          <p:cNvGrpSpPr/>
          <p:nvPr/>
        </p:nvGrpSpPr>
        <p:grpSpPr>
          <a:xfrm>
            <a:off x="84994" y="2693627"/>
            <a:ext cx="374100" cy="374100"/>
            <a:chOff x="258627" y="2617793"/>
            <a:chExt cx="374100" cy="374100"/>
          </a:xfrm>
        </p:grpSpPr>
        <p:sp>
          <p:nvSpPr>
            <p:cNvPr id="50" name="Google Shape;83;p13"/>
            <p:cNvSpPr/>
            <p:nvPr/>
          </p:nvSpPr>
          <p:spPr>
            <a:xfrm>
              <a:off x="258627" y="2617793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51" name="Google Shape;84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55675" y="2714850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" name="Google Shape;85;p13"/>
          <p:cNvGrpSpPr/>
          <p:nvPr/>
        </p:nvGrpSpPr>
        <p:grpSpPr>
          <a:xfrm>
            <a:off x="63060" y="770234"/>
            <a:ext cx="374100" cy="374100"/>
            <a:chOff x="258627" y="1013243"/>
            <a:chExt cx="374100" cy="374100"/>
          </a:xfrm>
        </p:grpSpPr>
        <p:sp>
          <p:nvSpPr>
            <p:cNvPr id="53" name="Google Shape;86;p13"/>
            <p:cNvSpPr/>
            <p:nvPr/>
          </p:nvSpPr>
          <p:spPr>
            <a:xfrm>
              <a:off x="258627" y="1013243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54" name="Google Shape;8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5675" y="1110300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5" name="Google Shape;93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430814" y="4824248"/>
            <a:ext cx="1713186" cy="319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78069" y="1584187"/>
            <a:ext cx="5812221" cy="333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6" name="Tabela 45"/>
          <p:cNvGraphicFramePr>
            <a:graphicFrameLocks noGrp="1"/>
          </p:cNvGraphicFramePr>
          <p:nvPr/>
        </p:nvGraphicFramePr>
        <p:xfrm>
          <a:off x="6568966" y="1706398"/>
          <a:ext cx="25224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242"/>
                <a:gridCol w="12612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300" b="1" dirty="0" smtClean="0"/>
                        <a:t>Bairro</a:t>
                      </a:r>
                      <a:endParaRPr lang="en-US" sz="13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1" dirty="0" smtClean="0"/>
                        <a:t>Confirmados</a:t>
                      </a:r>
                      <a:endParaRPr lang="en-US" sz="13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300" dirty="0" err="1" smtClean="0"/>
                        <a:t>Suíssa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300" dirty="0" smtClean="0"/>
                        <a:t>13 de Julho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00" dirty="0" smtClean="0"/>
                        <a:t>10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300" dirty="0" err="1" smtClean="0"/>
                        <a:t>Grageru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CaixaDeTexto 48"/>
          <p:cNvSpPr txBox="1"/>
          <p:nvPr/>
        </p:nvSpPr>
        <p:spPr>
          <a:xfrm>
            <a:off x="6421822" y="683173"/>
            <a:ext cx="24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Estado: Sergipe</a:t>
            </a:r>
            <a:br>
              <a:rPr lang="pt-BR" dirty="0" smtClean="0"/>
            </a:br>
            <a:r>
              <a:rPr lang="pt-BR" dirty="0" smtClean="0"/>
              <a:t>Cidade: Aracaju</a:t>
            </a:r>
            <a:endParaRPr lang="en-US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390290" y="1187669"/>
            <a:ext cx="2753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Casos: 01/04/2020 a 20/04/2020</a:t>
            </a:r>
            <a:br>
              <a:rPr lang="pt-BR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088" y="886029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/>
          <p:nvPr/>
        </p:nvSpPr>
        <p:spPr>
          <a:xfrm>
            <a:off x="1725116" y="746460"/>
            <a:ext cx="1140356" cy="465479"/>
          </a:xfrm>
          <a:prstGeom prst="round2SameRect">
            <a:avLst>
              <a:gd name="adj1" fmla="val 4277"/>
              <a:gd name="adj2" fmla="val 4086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C9DAF8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2179771" y="798139"/>
            <a:ext cx="601529" cy="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 smtClean="0">
                <a:solidFill>
                  <a:srgbClr val="8898AA"/>
                </a:solidFill>
                <a:latin typeface="Poppins"/>
                <a:ea typeface="Poppins"/>
                <a:cs typeface="Poppins"/>
                <a:sym typeface="Poppins"/>
              </a:rPr>
              <a:t>Negativos</a:t>
            </a:r>
            <a:endParaRPr sz="800" b="1" dirty="0">
              <a:solidFill>
                <a:srgbClr val="8898A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1758876" y="798139"/>
            <a:ext cx="374100" cy="374100"/>
          </a:xfrm>
          <a:prstGeom prst="ellipse">
            <a:avLst/>
          </a:prstGeom>
          <a:solidFill>
            <a:srgbClr val="5E72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99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569958" y="746459"/>
            <a:ext cx="1140356" cy="457655"/>
          </a:xfrm>
          <a:prstGeom prst="round2SameRect">
            <a:avLst>
              <a:gd name="adj1" fmla="val 4277"/>
              <a:gd name="adj2" fmla="val 4086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C9DAF8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1035123" y="787629"/>
            <a:ext cx="901200" cy="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 smtClean="0">
                <a:solidFill>
                  <a:srgbClr val="8898AA"/>
                </a:solidFill>
                <a:latin typeface="Poppins"/>
                <a:ea typeface="Poppins"/>
                <a:cs typeface="Poppins"/>
                <a:sym typeface="Poppins"/>
              </a:rPr>
              <a:t>Positivos</a:t>
            </a:r>
            <a:endParaRPr sz="800" b="1" dirty="0">
              <a:solidFill>
                <a:srgbClr val="8898A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614228" y="787629"/>
            <a:ext cx="374100" cy="374100"/>
          </a:xfrm>
          <a:prstGeom prst="ellipse">
            <a:avLst/>
          </a:prstGeom>
          <a:solidFill>
            <a:srgbClr val="2DCE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99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2900066" y="723901"/>
            <a:ext cx="1278234" cy="482599"/>
          </a:xfrm>
          <a:prstGeom prst="round2SameRect">
            <a:avLst>
              <a:gd name="adj1" fmla="val 4277"/>
              <a:gd name="adj2" fmla="val 4086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C9DAF8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3289958" y="788939"/>
            <a:ext cx="1135117" cy="18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 smtClean="0">
                <a:solidFill>
                  <a:srgbClr val="8898AA"/>
                </a:solidFill>
                <a:latin typeface="Poppins"/>
                <a:ea typeface="Poppins"/>
                <a:cs typeface="Poppins"/>
                <a:sym typeface="Poppins"/>
              </a:rPr>
              <a:t>Indeterminados</a:t>
            </a:r>
            <a:endParaRPr sz="800" b="1" dirty="0">
              <a:solidFill>
                <a:srgbClr val="8898A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-1" y="0"/>
            <a:ext cx="9186925" cy="7062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3325" y="85725"/>
            <a:ext cx="1312045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1116000" y="101100"/>
            <a:ext cx="1494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MonitoraSUS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000" y="101100"/>
            <a:ext cx="504000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/>
          <p:nvPr/>
        </p:nvSpPr>
        <p:spPr>
          <a:xfrm>
            <a:off x="612000" y="4815600"/>
            <a:ext cx="792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Open Sans"/>
                <a:ea typeface="Open Sans"/>
                <a:cs typeface="Open Sans"/>
                <a:sym typeface="Open Sans"/>
              </a:rPr>
              <a:t>Copyright © 2020 Universidade Federal de Sergipe - Todos os direitos reservados.</a:t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2901395" y="796493"/>
            <a:ext cx="374100" cy="374100"/>
          </a:xfrm>
          <a:prstGeom prst="ellipse">
            <a:avLst/>
          </a:prstGeom>
          <a:solidFill>
            <a:srgbClr val="FB63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99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128" name="Google Shape;12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528" y="884679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55175" y="886029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95818" y="896503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4"/>
          <p:cNvSpPr/>
          <p:nvPr/>
        </p:nvSpPr>
        <p:spPr>
          <a:xfrm>
            <a:off x="611999" y="1371600"/>
            <a:ext cx="6007876" cy="3389587"/>
          </a:xfrm>
          <a:prstGeom prst="round2SameRect">
            <a:avLst>
              <a:gd name="adj1" fmla="val 4277"/>
              <a:gd name="adj2" fmla="val 4086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C9DAF8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6791324" y="3200400"/>
            <a:ext cx="2300117" cy="1571298"/>
          </a:xfrm>
          <a:prstGeom prst="round2SameRect">
            <a:avLst>
              <a:gd name="adj1" fmla="val 4277"/>
              <a:gd name="adj2" fmla="val 4086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C9DAF8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4;p13"/>
          <p:cNvSpPr txBox="1"/>
          <p:nvPr/>
        </p:nvSpPr>
        <p:spPr>
          <a:xfrm>
            <a:off x="0" y="725214"/>
            <a:ext cx="504497" cy="4090386"/>
          </a:xfrm>
          <a:prstGeom prst="rect">
            <a:avLst/>
          </a:prstGeom>
          <a:solidFill>
            <a:srgbClr val="007BFF">
              <a:alpha val="6250"/>
            </a:srgbClr>
          </a:solidFill>
          <a:ln>
            <a:noFill/>
          </a:ln>
          <a:effectLst>
            <a:outerShdw blurRad="57150" dist="19050" dir="5400000" algn="bl" rotWithShape="0">
              <a:srgbClr val="999999">
                <a:alpha val="5899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76;p13"/>
          <p:cNvGrpSpPr/>
          <p:nvPr/>
        </p:nvGrpSpPr>
        <p:grpSpPr>
          <a:xfrm>
            <a:off x="73570" y="3114013"/>
            <a:ext cx="374100" cy="374100"/>
            <a:chOff x="258627" y="2116318"/>
            <a:chExt cx="374100" cy="374100"/>
          </a:xfrm>
        </p:grpSpPr>
        <p:sp>
          <p:nvSpPr>
            <p:cNvPr id="44" name="Google Shape;77;p13"/>
            <p:cNvSpPr/>
            <p:nvPr/>
          </p:nvSpPr>
          <p:spPr>
            <a:xfrm>
              <a:off x="258627" y="2116318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45" name="Google Shape;78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55675" y="2213375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oogle Shape;79;p13"/>
          <p:cNvGrpSpPr/>
          <p:nvPr/>
        </p:nvGrpSpPr>
        <p:grpSpPr>
          <a:xfrm>
            <a:off x="63060" y="1852791"/>
            <a:ext cx="374100" cy="374100"/>
            <a:chOff x="258627" y="1649868"/>
            <a:chExt cx="374100" cy="374100"/>
          </a:xfrm>
        </p:grpSpPr>
        <p:sp>
          <p:nvSpPr>
            <p:cNvPr id="47" name="Google Shape;80;p13"/>
            <p:cNvSpPr/>
            <p:nvPr/>
          </p:nvSpPr>
          <p:spPr>
            <a:xfrm>
              <a:off x="258627" y="1649868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48" name="Google Shape;81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55675" y="1746925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" name="Google Shape;82;p13"/>
          <p:cNvGrpSpPr/>
          <p:nvPr/>
        </p:nvGrpSpPr>
        <p:grpSpPr>
          <a:xfrm>
            <a:off x="73570" y="4270136"/>
            <a:ext cx="374100" cy="374100"/>
            <a:chOff x="258627" y="2617793"/>
            <a:chExt cx="374100" cy="374100"/>
          </a:xfrm>
        </p:grpSpPr>
        <p:sp>
          <p:nvSpPr>
            <p:cNvPr id="50" name="Google Shape;83;p13"/>
            <p:cNvSpPr/>
            <p:nvPr/>
          </p:nvSpPr>
          <p:spPr>
            <a:xfrm>
              <a:off x="258627" y="2617793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51" name="Google Shape;84;p1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55675" y="2714850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" name="Google Shape;85;p13"/>
          <p:cNvGrpSpPr/>
          <p:nvPr/>
        </p:nvGrpSpPr>
        <p:grpSpPr>
          <a:xfrm>
            <a:off x="63060" y="770234"/>
            <a:ext cx="374100" cy="374100"/>
            <a:chOff x="258627" y="1013243"/>
            <a:chExt cx="374100" cy="374100"/>
          </a:xfrm>
        </p:grpSpPr>
        <p:sp>
          <p:nvSpPr>
            <p:cNvPr id="53" name="Google Shape;86;p13"/>
            <p:cNvSpPr/>
            <p:nvPr/>
          </p:nvSpPr>
          <p:spPr>
            <a:xfrm>
              <a:off x="258627" y="1013243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54" name="Google Shape;87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55675" y="1110300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5" name="Google Shape;93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430814" y="4824248"/>
            <a:ext cx="1713186" cy="31925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106;p14"/>
          <p:cNvSpPr/>
          <p:nvPr/>
        </p:nvSpPr>
        <p:spPr>
          <a:xfrm>
            <a:off x="4209280" y="720184"/>
            <a:ext cx="1140356" cy="479966"/>
          </a:xfrm>
          <a:prstGeom prst="round2SameRect">
            <a:avLst>
              <a:gd name="adj1" fmla="val 4277"/>
              <a:gd name="adj2" fmla="val 4086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C9DAF8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07;p14"/>
          <p:cNvSpPr txBox="1"/>
          <p:nvPr/>
        </p:nvSpPr>
        <p:spPr>
          <a:xfrm>
            <a:off x="4674445" y="771863"/>
            <a:ext cx="545255" cy="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 smtClean="0">
                <a:solidFill>
                  <a:srgbClr val="8898AA"/>
                </a:solidFill>
                <a:latin typeface="Poppins"/>
                <a:ea typeface="Poppins"/>
                <a:cs typeface="Poppins"/>
                <a:sym typeface="Poppins"/>
              </a:rPr>
              <a:t>Curados</a:t>
            </a:r>
            <a:endParaRPr sz="800" b="1" dirty="0">
              <a:solidFill>
                <a:srgbClr val="8898A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102;p14"/>
          <p:cNvSpPr/>
          <p:nvPr/>
        </p:nvSpPr>
        <p:spPr>
          <a:xfrm>
            <a:off x="4226345" y="793213"/>
            <a:ext cx="374100" cy="374100"/>
          </a:xfrm>
          <a:prstGeom prst="ellipse">
            <a:avLst/>
          </a:prstGeom>
          <a:solidFill>
            <a:srgbClr val="F53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99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1" name="Google Shape;84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24651" y="883719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238" y="876504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106;p14"/>
          <p:cNvSpPr/>
          <p:nvPr/>
        </p:nvSpPr>
        <p:spPr>
          <a:xfrm>
            <a:off x="5409430" y="710659"/>
            <a:ext cx="1140356" cy="479966"/>
          </a:xfrm>
          <a:prstGeom prst="round2SameRect">
            <a:avLst>
              <a:gd name="adj1" fmla="val 4277"/>
              <a:gd name="adj2" fmla="val 4086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C9DAF8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07;p14"/>
          <p:cNvSpPr txBox="1"/>
          <p:nvPr/>
        </p:nvSpPr>
        <p:spPr>
          <a:xfrm>
            <a:off x="5846020" y="771525"/>
            <a:ext cx="707180" cy="17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 smtClean="0">
                <a:solidFill>
                  <a:srgbClr val="8898AA"/>
                </a:solidFill>
                <a:latin typeface="Poppins"/>
                <a:ea typeface="Poppins"/>
                <a:cs typeface="Poppins"/>
                <a:sym typeface="Poppins"/>
              </a:rPr>
              <a:t>Total Exames</a:t>
            </a:r>
            <a:endParaRPr sz="800" b="1" dirty="0">
              <a:solidFill>
                <a:srgbClr val="8898A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" name="Google Shape;102;p14"/>
          <p:cNvSpPr/>
          <p:nvPr/>
        </p:nvSpPr>
        <p:spPr>
          <a:xfrm>
            <a:off x="5426495" y="783688"/>
            <a:ext cx="374100" cy="3741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99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5448300" y="800100"/>
            <a:ext cx="32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∑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32;p14"/>
          <p:cNvSpPr/>
          <p:nvPr/>
        </p:nvSpPr>
        <p:spPr>
          <a:xfrm>
            <a:off x="606742" y="2201917"/>
            <a:ext cx="8374346" cy="1376855"/>
          </a:xfrm>
          <a:prstGeom prst="round2SameRect">
            <a:avLst>
              <a:gd name="adj1" fmla="val 4277"/>
              <a:gd name="adj2" fmla="val 4086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C9DAF8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-35675" y="0"/>
            <a:ext cx="9222600" cy="7062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1116000" y="101100"/>
            <a:ext cx="1494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MonitoraSUS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00" y="101100"/>
            <a:ext cx="504000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/>
          <p:nvPr/>
        </p:nvSpPr>
        <p:spPr>
          <a:xfrm>
            <a:off x="612000" y="4815600"/>
            <a:ext cx="792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Open Sans"/>
                <a:ea typeface="Open Sans"/>
                <a:cs typeface="Open Sans"/>
                <a:sym typeface="Open Sans"/>
              </a:rPr>
              <a:t>Copyright © 2020 Universidade Federal de Sergipe - Todos os direitos reservados.</a:t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611999" y="756745"/>
            <a:ext cx="8374346" cy="1376855"/>
          </a:xfrm>
          <a:prstGeom prst="round2SameRect">
            <a:avLst>
              <a:gd name="adj1" fmla="val 4277"/>
              <a:gd name="adj2" fmla="val 4086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C9DAF8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4;p13"/>
          <p:cNvSpPr txBox="1"/>
          <p:nvPr/>
        </p:nvSpPr>
        <p:spPr>
          <a:xfrm>
            <a:off x="0" y="725214"/>
            <a:ext cx="504497" cy="4090386"/>
          </a:xfrm>
          <a:prstGeom prst="rect">
            <a:avLst/>
          </a:prstGeom>
          <a:solidFill>
            <a:srgbClr val="007BFF">
              <a:alpha val="6250"/>
            </a:srgbClr>
          </a:solidFill>
          <a:ln>
            <a:noFill/>
          </a:ln>
          <a:effectLst>
            <a:outerShdw blurRad="57150" dist="19050" dir="5400000" algn="bl" rotWithShape="0">
              <a:srgbClr val="999999">
                <a:alpha val="5899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814" y="4824248"/>
            <a:ext cx="1713186" cy="31925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88;p13"/>
          <p:cNvSpPr txBox="1"/>
          <p:nvPr/>
        </p:nvSpPr>
        <p:spPr>
          <a:xfrm>
            <a:off x="649748" y="762784"/>
            <a:ext cx="2471824" cy="26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 smtClean="0">
                <a:solidFill>
                  <a:srgbClr val="172B4D"/>
                </a:solidFill>
                <a:latin typeface="Poppins"/>
                <a:ea typeface="Poppins"/>
                <a:cs typeface="Poppins"/>
                <a:sym typeface="Poppins"/>
              </a:rPr>
              <a:t>Equipe de Desenvolvimento:</a:t>
            </a:r>
            <a:endParaRPr sz="1000" b="1" dirty="0">
              <a:solidFill>
                <a:srgbClr val="172B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" name="Google Shape;89;p13"/>
          <p:cNvSpPr txBox="1"/>
          <p:nvPr/>
        </p:nvSpPr>
        <p:spPr>
          <a:xfrm>
            <a:off x="657547" y="2277724"/>
            <a:ext cx="2117183" cy="223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rgbClr val="172B4D"/>
                </a:solidFill>
                <a:latin typeface="Poppins"/>
                <a:ea typeface="Poppins"/>
                <a:cs typeface="Poppins"/>
                <a:sym typeface="Poppins"/>
              </a:rPr>
              <a:t>Orientação </a:t>
            </a:r>
            <a:r>
              <a:rPr lang="pt-BR" sz="900" b="1" dirty="0" smtClean="0">
                <a:solidFill>
                  <a:srgbClr val="172B4D"/>
                </a:solidFill>
                <a:latin typeface="Poppins"/>
                <a:ea typeface="Poppins"/>
                <a:cs typeface="Poppins"/>
                <a:sym typeface="Poppins"/>
              </a:rPr>
              <a:t>Técnica e Científica:</a:t>
            </a:r>
            <a:endParaRPr sz="900" b="1" dirty="0">
              <a:solidFill>
                <a:srgbClr val="172B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" name="Google Shape;92;p13"/>
          <p:cNvSpPr txBox="1"/>
          <p:nvPr/>
        </p:nvSpPr>
        <p:spPr>
          <a:xfrm>
            <a:off x="856195" y="2522483"/>
            <a:ext cx="3631722" cy="116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lvl="0" indent="-158750" algn="l" rtl="0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Prof. Marcos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Dósea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Knuth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/DSI/UFS)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179999" lvl="0" indent="-158750" algn="l" rtl="0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Prof.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Lysandro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Borges (LABIC/UFS)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179999" lvl="0" indent="-158750" algn="l" rtl="0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Enfa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Elielma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Sá (HU-UFS/Prefeitura)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179999" lvl="0" indent="-158750" algn="l" rtl="0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Prof. Andrés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Menendez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(STI/UFS)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92;p13"/>
          <p:cNvSpPr txBox="1"/>
          <p:nvPr/>
        </p:nvSpPr>
        <p:spPr>
          <a:xfrm>
            <a:off x="766857" y="993228"/>
            <a:ext cx="5591902" cy="1051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lvl="0" indent="-158750" algn="l" rtl="0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Abrãao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Pereira Alves (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Knuth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/DSI/UFS)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179999" lvl="0" indent="-158750">
              <a:buSzPts val="1000"/>
              <a:buFont typeface="Open Sans"/>
              <a:buChar char="●"/>
            </a:pP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Gabriel Santana Cruz (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Knuth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/DSI/UFS)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179999" lvl="0" indent="-158750">
              <a:buSzPts val="1000"/>
              <a:buFont typeface="Open Sans"/>
              <a:buChar char="●"/>
            </a:pP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Igor Bruno dos Santos Nascimento (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Knuth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/DSI/UFS)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179999" lvl="0" indent="-158750">
              <a:buSzPts val="1000"/>
              <a:buFont typeface="Open Sans"/>
              <a:buChar char="●"/>
            </a:pP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Paulo David Almeida da Silva (DSI/UFS)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7" name="Google Shape;76;p13"/>
          <p:cNvGrpSpPr/>
          <p:nvPr/>
        </p:nvGrpSpPr>
        <p:grpSpPr>
          <a:xfrm>
            <a:off x="73570" y="3114013"/>
            <a:ext cx="374100" cy="374100"/>
            <a:chOff x="258627" y="2116318"/>
            <a:chExt cx="374100" cy="374100"/>
          </a:xfrm>
        </p:grpSpPr>
        <p:sp>
          <p:nvSpPr>
            <p:cNvPr id="58" name="Google Shape;77;p13"/>
            <p:cNvSpPr/>
            <p:nvPr/>
          </p:nvSpPr>
          <p:spPr>
            <a:xfrm>
              <a:off x="258627" y="2116318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59" name="Google Shape;78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675" y="2213375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" name="Google Shape;79;p13"/>
          <p:cNvGrpSpPr/>
          <p:nvPr/>
        </p:nvGrpSpPr>
        <p:grpSpPr>
          <a:xfrm>
            <a:off x="63060" y="1852791"/>
            <a:ext cx="374100" cy="374100"/>
            <a:chOff x="258627" y="1649868"/>
            <a:chExt cx="374100" cy="374100"/>
          </a:xfrm>
        </p:grpSpPr>
        <p:sp>
          <p:nvSpPr>
            <p:cNvPr id="61" name="Google Shape;80;p13"/>
            <p:cNvSpPr/>
            <p:nvPr/>
          </p:nvSpPr>
          <p:spPr>
            <a:xfrm>
              <a:off x="258627" y="1649868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62" name="Google Shape;81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5675" y="1746925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" name="Google Shape;82;p13"/>
          <p:cNvGrpSpPr/>
          <p:nvPr/>
        </p:nvGrpSpPr>
        <p:grpSpPr>
          <a:xfrm>
            <a:off x="73570" y="4270136"/>
            <a:ext cx="374100" cy="374100"/>
            <a:chOff x="258627" y="2617793"/>
            <a:chExt cx="374100" cy="374100"/>
          </a:xfrm>
        </p:grpSpPr>
        <p:sp>
          <p:nvSpPr>
            <p:cNvPr id="64" name="Google Shape;83;p13"/>
            <p:cNvSpPr/>
            <p:nvPr/>
          </p:nvSpPr>
          <p:spPr>
            <a:xfrm>
              <a:off x="258627" y="2617793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65" name="Google Shape;84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5675" y="2714850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85;p13"/>
          <p:cNvGrpSpPr/>
          <p:nvPr/>
        </p:nvGrpSpPr>
        <p:grpSpPr>
          <a:xfrm>
            <a:off x="63060" y="770234"/>
            <a:ext cx="374100" cy="374100"/>
            <a:chOff x="258627" y="1013243"/>
            <a:chExt cx="374100" cy="374100"/>
          </a:xfrm>
        </p:grpSpPr>
        <p:sp>
          <p:nvSpPr>
            <p:cNvPr id="67" name="Google Shape;86;p13"/>
            <p:cNvSpPr/>
            <p:nvPr/>
          </p:nvSpPr>
          <p:spPr>
            <a:xfrm>
              <a:off x="258627" y="1013243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68" name="Google Shape;87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5675" y="1110300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" name="Google Shape;12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53325" y="85725"/>
            <a:ext cx="1312045" cy="50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E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7600" y="101100"/>
            <a:ext cx="1494395" cy="503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6"/>
          <p:cNvGrpSpPr/>
          <p:nvPr/>
        </p:nvGrpSpPr>
        <p:grpSpPr>
          <a:xfrm>
            <a:off x="258627" y="1013243"/>
            <a:ext cx="374100" cy="374100"/>
            <a:chOff x="258627" y="1013243"/>
            <a:chExt cx="374100" cy="374100"/>
          </a:xfrm>
        </p:grpSpPr>
        <p:sp>
          <p:nvSpPr>
            <p:cNvPr id="185" name="Google Shape;185;p16"/>
            <p:cNvSpPr/>
            <p:nvPr/>
          </p:nvSpPr>
          <p:spPr>
            <a:xfrm>
              <a:off x="258627" y="1013243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186" name="Google Shape;18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5675" y="1110300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" name="Google Shape;187;p16"/>
          <p:cNvGrpSpPr/>
          <p:nvPr/>
        </p:nvGrpSpPr>
        <p:grpSpPr>
          <a:xfrm>
            <a:off x="258627" y="2116318"/>
            <a:ext cx="374100" cy="374100"/>
            <a:chOff x="258627" y="2116318"/>
            <a:chExt cx="374100" cy="374100"/>
          </a:xfrm>
        </p:grpSpPr>
        <p:sp>
          <p:nvSpPr>
            <p:cNvPr id="188" name="Google Shape;188;p16"/>
            <p:cNvSpPr/>
            <p:nvPr/>
          </p:nvSpPr>
          <p:spPr>
            <a:xfrm>
              <a:off x="258627" y="2116318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189" name="Google Shape;189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675" y="2213375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" name="Google Shape;190;p16"/>
          <p:cNvGrpSpPr/>
          <p:nvPr/>
        </p:nvGrpSpPr>
        <p:grpSpPr>
          <a:xfrm>
            <a:off x="258627" y="1649868"/>
            <a:ext cx="374100" cy="374100"/>
            <a:chOff x="258627" y="1649868"/>
            <a:chExt cx="374100" cy="374100"/>
          </a:xfrm>
        </p:grpSpPr>
        <p:sp>
          <p:nvSpPr>
            <p:cNvPr id="191" name="Google Shape;191;p16"/>
            <p:cNvSpPr/>
            <p:nvPr/>
          </p:nvSpPr>
          <p:spPr>
            <a:xfrm>
              <a:off x="258627" y="1649868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192" name="Google Shape;192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5675" y="1746925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Google Shape;193;p16"/>
          <p:cNvGrpSpPr/>
          <p:nvPr/>
        </p:nvGrpSpPr>
        <p:grpSpPr>
          <a:xfrm>
            <a:off x="258627" y="2617793"/>
            <a:ext cx="374100" cy="374100"/>
            <a:chOff x="258627" y="2617793"/>
            <a:chExt cx="374100" cy="374100"/>
          </a:xfrm>
        </p:grpSpPr>
        <p:sp>
          <p:nvSpPr>
            <p:cNvPr id="194" name="Google Shape;194;p16"/>
            <p:cNvSpPr/>
            <p:nvPr/>
          </p:nvSpPr>
          <p:spPr>
            <a:xfrm>
              <a:off x="258627" y="2617793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195" name="Google Shape;195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5675" y="2714850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16"/>
          <p:cNvSpPr/>
          <p:nvPr/>
        </p:nvSpPr>
        <p:spPr>
          <a:xfrm>
            <a:off x="1156452" y="1013243"/>
            <a:ext cx="374100" cy="374100"/>
          </a:xfrm>
          <a:prstGeom prst="ellipse">
            <a:avLst/>
          </a:prstGeom>
          <a:solidFill>
            <a:srgbClr val="2DCE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99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1156452" y="2116318"/>
            <a:ext cx="374100" cy="374100"/>
          </a:xfrm>
          <a:prstGeom prst="ellipse">
            <a:avLst/>
          </a:prstGeom>
          <a:solidFill>
            <a:srgbClr val="5E72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99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1156452" y="1649868"/>
            <a:ext cx="374100" cy="374100"/>
          </a:xfrm>
          <a:prstGeom prst="ellipse">
            <a:avLst/>
          </a:prstGeom>
          <a:solidFill>
            <a:srgbClr val="FB63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99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1156452" y="2617793"/>
            <a:ext cx="374100" cy="374100"/>
          </a:xfrm>
          <a:prstGeom prst="ellipse">
            <a:avLst/>
          </a:prstGeom>
          <a:solidFill>
            <a:srgbClr val="F53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99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00" name="Google Shape;20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52800" y="1108800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52800" y="1746000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52802" y="2214000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53502" y="2714850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00;p14"/>
          <p:cNvSpPr/>
          <p:nvPr/>
        </p:nvSpPr>
        <p:spPr>
          <a:xfrm>
            <a:off x="5072828" y="743369"/>
            <a:ext cx="1355628" cy="773100"/>
          </a:xfrm>
          <a:prstGeom prst="round2SameRect">
            <a:avLst>
              <a:gd name="adj1" fmla="val 4277"/>
              <a:gd name="adj2" fmla="val 4086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C9DAF8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02;p14"/>
          <p:cNvSpPr/>
          <p:nvPr/>
        </p:nvSpPr>
        <p:spPr>
          <a:xfrm>
            <a:off x="5106588" y="942869"/>
            <a:ext cx="374100" cy="374100"/>
          </a:xfrm>
          <a:prstGeom prst="ellipse">
            <a:avLst/>
          </a:prstGeom>
          <a:solidFill>
            <a:srgbClr val="F53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99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" name="Google Shape;103;p14"/>
          <p:cNvSpPr txBox="1"/>
          <p:nvPr/>
        </p:nvSpPr>
        <p:spPr>
          <a:xfrm>
            <a:off x="5611563" y="1126469"/>
            <a:ext cx="901200" cy="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5365C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000" b="1">
              <a:solidFill>
                <a:srgbClr val="F5365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5703</TotalTime>
  <Words>205</Words>
  <Application>Microsoft Office PowerPoint</Application>
  <PresentationFormat>Apresentação na tela (16:9)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Poppins</vt:lpstr>
      <vt:lpstr>Open Sans</vt:lpstr>
      <vt:lpstr>Red Hat Display</vt:lpstr>
      <vt:lpstr>Simple Light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Marcos</dc:creator>
  <cp:lastModifiedBy>Usuário do Windows</cp:lastModifiedBy>
  <cp:revision>18</cp:revision>
  <dcterms:modified xsi:type="dcterms:W3CDTF">2020-04-29T14:58:03Z</dcterms:modified>
</cp:coreProperties>
</file>