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9381-FA7D-465F-A2D0-1242BD6E13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1577-4290-49E8-8F09-AC7F8911223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41987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491880" y="0"/>
            <a:ext cx="565212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ownload-business-statistics-symbol-of-a-graph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3356992"/>
            <a:ext cx="576064" cy="576064"/>
          </a:xfrm>
          <a:prstGeom prst="rect">
            <a:avLst/>
          </a:prstGeom>
        </p:spPr>
      </p:pic>
      <p:pic>
        <p:nvPicPr>
          <p:cNvPr id="7" name="Imagem 6" descr="g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660232" y="3284984"/>
            <a:ext cx="637895" cy="637895"/>
          </a:xfrm>
          <a:prstGeom prst="rect">
            <a:avLst/>
          </a:prstGeom>
        </p:spPr>
      </p:pic>
      <p:pic>
        <p:nvPicPr>
          <p:cNvPr id="8" name="Imagem 7" descr="ho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3212976"/>
            <a:ext cx="709903" cy="709903"/>
          </a:xfrm>
          <a:prstGeom prst="rect">
            <a:avLst/>
          </a:prstGeom>
        </p:spPr>
      </p:pic>
      <p:pic>
        <p:nvPicPr>
          <p:cNvPr id="9" name="Imagem 8" descr="Fabrica de Software 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021288"/>
            <a:ext cx="3347864" cy="651112"/>
          </a:xfrm>
          <a:prstGeom prst="rect">
            <a:avLst/>
          </a:prstGeom>
        </p:spPr>
      </p:pic>
      <p:pic>
        <p:nvPicPr>
          <p:cNvPr id="10" name="Imagem 9" descr="logo-su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608" y="1988840"/>
            <a:ext cx="1440160" cy="138015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11560" y="364502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MonitoraSUS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Imagem 11" descr="quest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84368" y="3212976"/>
            <a:ext cx="781911" cy="78191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635896" y="980728"/>
            <a:ext cx="550810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err="1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Sistema</a:t>
            </a:r>
            <a:r>
              <a:rPr lang="en-US" sz="2400" b="1" cap="all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cap="all" dirty="0" err="1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Nacional</a:t>
            </a:r>
            <a:r>
              <a:rPr lang="en-US" sz="2400" b="1" cap="all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sz="2400" b="1" cap="all" dirty="0" err="1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Monitoramento</a:t>
            </a:r>
            <a:r>
              <a:rPr lang="en-US" sz="2400" b="1" cap="all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sz="2400" b="1" cap="all" dirty="0" err="1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Doenças</a:t>
            </a:r>
            <a:r>
              <a:rPr lang="en-US" sz="2400" b="1" cap="all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cap="all" dirty="0" err="1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Infectocontagiosas</a:t>
            </a:r>
            <a:endParaRPr lang="en-US" sz="2400" b="1" cap="all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635896" y="6536377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Copyright © 2020 Universidade Federal de Sergipe - Todos os direitos reservados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052736"/>
            <a:ext cx="683568" cy="5805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ownload-business-statistics-symbol-of-a-graph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80" y="1988840"/>
            <a:ext cx="432048" cy="432048"/>
          </a:xfrm>
          <a:prstGeom prst="rect">
            <a:avLst/>
          </a:prstGeom>
        </p:spPr>
      </p:pic>
      <p:pic>
        <p:nvPicPr>
          <p:cNvPr id="7" name="Imagem 6" descr="g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79511" y="2621176"/>
            <a:ext cx="437607" cy="437607"/>
          </a:xfrm>
          <a:prstGeom prst="rect">
            <a:avLst/>
          </a:prstGeom>
        </p:spPr>
      </p:pic>
      <p:pic>
        <p:nvPicPr>
          <p:cNvPr id="8" name="Imagem 7" descr="ho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376" y="1253024"/>
            <a:ext cx="421871" cy="421871"/>
          </a:xfrm>
          <a:prstGeom prst="rect">
            <a:avLst/>
          </a:prstGeom>
        </p:spPr>
      </p:pic>
      <p:pic>
        <p:nvPicPr>
          <p:cNvPr id="10" name="Imagem 9" descr="logo-s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0"/>
            <a:ext cx="539552" cy="51707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0" y="54868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MonitoraSUS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Imagem 11" descr="quest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76" y="3356992"/>
            <a:ext cx="493879" cy="49387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27584" y="1196752"/>
            <a:ext cx="1368152" cy="72008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899592" y="1988840"/>
            <a:ext cx="4176464" cy="2376264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899592" y="4509120"/>
            <a:ext cx="8064896" cy="2132856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2285148" y="1196752"/>
            <a:ext cx="1368152" cy="72008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3707904" y="1196752"/>
            <a:ext cx="1368152" cy="72008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5273008" y="1974772"/>
            <a:ext cx="3760152" cy="2390332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1907704" y="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Sistema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Nacional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Monitoramento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Doenças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Infectocontagiosas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052736"/>
            <a:ext cx="683568" cy="5805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ownload-business-statistics-symbol-of-a-graph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80" y="1988840"/>
            <a:ext cx="432048" cy="432048"/>
          </a:xfrm>
          <a:prstGeom prst="rect">
            <a:avLst/>
          </a:prstGeom>
        </p:spPr>
      </p:pic>
      <p:pic>
        <p:nvPicPr>
          <p:cNvPr id="7" name="Imagem 6" descr="g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79511" y="2621176"/>
            <a:ext cx="437607" cy="437607"/>
          </a:xfrm>
          <a:prstGeom prst="rect">
            <a:avLst/>
          </a:prstGeom>
        </p:spPr>
      </p:pic>
      <p:pic>
        <p:nvPicPr>
          <p:cNvPr id="8" name="Imagem 7" descr="ho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376" y="1253024"/>
            <a:ext cx="421871" cy="421871"/>
          </a:xfrm>
          <a:prstGeom prst="rect">
            <a:avLst/>
          </a:prstGeom>
        </p:spPr>
      </p:pic>
      <p:pic>
        <p:nvPicPr>
          <p:cNvPr id="10" name="Imagem 9" descr="logo-s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0"/>
            <a:ext cx="539552" cy="51707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0" y="54868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MonitoraSUS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Imagem 11" descr="quest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76" y="3356992"/>
            <a:ext cx="493879" cy="49387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907704" y="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Sistema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Nacional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Monitoramento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Doenças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Infectocontagiosas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27584" y="2060848"/>
            <a:ext cx="4248472" cy="4797152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5" y="1956234"/>
            <a:ext cx="4258912" cy="49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tângulo 21"/>
          <p:cNvSpPr/>
          <p:nvPr/>
        </p:nvSpPr>
        <p:spPr>
          <a:xfrm>
            <a:off x="827584" y="1196752"/>
            <a:ext cx="1368152" cy="72008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/>
          <p:cNvSpPr/>
          <p:nvPr/>
        </p:nvSpPr>
        <p:spPr>
          <a:xfrm>
            <a:off x="2285148" y="1196752"/>
            <a:ext cx="1368152" cy="72008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/>
          <p:cNvSpPr/>
          <p:nvPr/>
        </p:nvSpPr>
        <p:spPr>
          <a:xfrm>
            <a:off x="3707904" y="1196752"/>
            <a:ext cx="1368152" cy="72008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5174532" y="1988840"/>
            <a:ext cx="3888432" cy="252028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2276872"/>
            <a:ext cx="3419872" cy="197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tângulo 25"/>
          <p:cNvSpPr/>
          <p:nvPr/>
        </p:nvSpPr>
        <p:spPr>
          <a:xfrm>
            <a:off x="5177868" y="4581128"/>
            <a:ext cx="3923928" cy="2276872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052736"/>
            <a:ext cx="683568" cy="5805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ownload-business-statistics-symbol-of-a-graph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80" y="1988840"/>
            <a:ext cx="432048" cy="432048"/>
          </a:xfrm>
          <a:prstGeom prst="rect">
            <a:avLst/>
          </a:prstGeom>
        </p:spPr>
      </p:pic>
      <p:pic>
        <p:nvPicPr>
          <p:cNvPr id="7" name="Imagem 6" descr="g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79511" y="2621176"/>
            <a:ext cx="437607" cy="437607"/>
          </a:xfrm>
          <a:prstGeom prst="rect">
            <a:avLst/>
          </a:prstGeom>
        </p:spPr>
      </p:pic>
      <p:pic>
        <p:nvPicPr>
          <p:cNvPr id="8" name="Imagem 7" descr="ho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376" y="1253024"/>
            <a:ext cx="421871" cy="421871"/>
          </a:xfrm>
          <a:prstGeom prst="rect">
            <a:avLst/>
          </a:prstGeom>
        </p:spPr>
      </p:pic>
      <p:pic>
        <p:nvPicPr>
          <p:cNvPr id="10" name="Imagem 9" descr="logo-s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0"/>
            <a:ext cx="539552" cy="51707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0" y="54868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MonitoraSUS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Imagem 11" descr="questi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76" y="3356992"/>
            <a:ext cx="493879" cy="49387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907704" y="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Sistema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Nacional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de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Monitoramento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de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Doenças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Infectocontagiosas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55576" y="10527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Desenvolvedores:</a:t>
            </a:r>
            <a:endParaRPr lang="en-US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27584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Orientadores Técnico:</a:t>
            </a:r>
            <a:endParaRPr lang="en-US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99592" y="54452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Realização:</a:t>
            </a:r>
            <a:endParaRPr lang="en-US" dirty="0"/>
          </a:p>
        </p:txBody>
      </p:sp>
      <p:pic>
        <p:nvPicPr>
          <p:cNvPr id="27" name="Imagem 26" descr="Fabrica de Software 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7584" y="6012202"/>
            <a:ext cx="3024336" cy="588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1</cp:revision>
  <dcterms:created xsi:type="dcterms:W3CDTF">2020-04-15T11:26:33Z</dcterms:created>
  <dcterms:modified xsi:type="dcterms:W3CDTF">2020-04-15T12:13:14Z</dcterms:modified>
</cp:coreProperties>
</file>