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Red Hat Display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25">
          <p15:clr>
            <a:srgbClr val="A4A3A4"/>
          </p15:clr>
        </p15:guide>
        <p15:guide id="2" pos="486">
          <p15:clr>
            <a:srgbClr val="A4A3A4"/>
          </p15:clr>
        </p15:guide>
        <p15:guide id="3" pos="37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25" orient="horz"/>
        <p:guide pos="486"/>
        <p:guide pos="379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edHatDisplay-bold.fntdata"/><Relationship Id="rId14" Type="http://schemas.openxmlformats.org/officeDocument/2006/relationships/font" Target="fonts/RedHatDisplay-regular.fntdata"/><Relationship Id="rId17" Type="http://schemas.openxmlformats.org/officeDocument/2006/relationships/font" Target="fonts/RedHatDisplay-boldItalic.fntdata"/><Relationship Id="rId16" Type="http://schemas.openxmlformats.org/officeDocument/2006/relationships/font" Target="fonts/RedHat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bcea0c5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bcea0c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bcea0c5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fbcea0c5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bcea0c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bcea0c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1" Type="http://schemas.openxmlformats.org/officeDocument/2006/relationships/image" Target="../media/image6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9F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2000" y="1497000"/>
            <a:ext cx="7920000" cy="3318600"/>
          </a:xfrm>
          <a:prstGeom prst="rect">
            <a:avLst/>
          </a:prstGeom>
          <a:solidFill>
            <a:srgbClr val="007BFF">
              <a:alpha val="6250"/>
            </a:srgbClr>
          </a:solidFill>
          <a:ln>
            <a:noFill/>
          </a:ln>
          <a:effectLst>
            <a:outerShdw blurRad="57150" rotWithShape="0" algn="bl" dir="5400000" dist="19050">
              <a:srgbClr val="999999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6516900" y="2283550"/>
            <a:ext cx="1620000" cy="1260000"/>
            <a:chOff x="1007100" y="2283525"/>
            <a:chExt cx="1620000" cy="1260000"/>
          </a:xfrm>
        </p:grpSpPr>
        <p:sp>
          <p:nvSpPr>
            <p:cNvPr id="56" name="Google Shape;56;p13"/>
            <p:cNvSpPr/>
            <p:nvPr/>
          </p:nvSpPr>
          <p:spPr>
            <a:xfrm>
              <a:off x="1007100" y="2283525"/>
              <a:ext cx="1620000" cy="12600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187100" y="2785125"/>
              <a:ext cx="13236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172B4D"/>
                  </a:solidFill>
                  <a:latin typeface="Poppins"/>
                  <a:ea typeface="Poppins"/>
                  <a:cs typeface="Poppins"/>
                  <a:sym typeface="Poppins"/>
                </a:rPr>
                <a:t>About US</a:t>
              </a:r>
              <a:endParaRPr b="1" sz="11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187100" y="3074350"/>
              <a:ext cx="1323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000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525F7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amet.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680300" y="2283550"/>
            <a:ext cx="1620000" cy="1260000"/>
            <a:chOff x="1007100" y="2283525"/>
            <a:chExt cx="1620000" cy="1260000"/>
          </a:xfrm>
        </p:grpSpPr>
        <p:sp>
          <p:nvSpPr>
            <p:cNvPr id="60" name="Google Shape;60;p13"/>
            <p:cNvSpPr/>
            <p:nvPr/>
          </p:nvSpPr>
          <p:spPr>
            <a:xfrm>
              <a:off x="1007100" y="2283525"/>
              <a:ext cx="1620000" cy="12600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187100" y="2785125"/>
              <a:ext cx="12561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172B4D"/>
                  </a:solidFill>
                  <a:latin typeface="Poppins"/>
                  <a:ea typeface="Poppins"/>
                  <a:cs typeface="Poppins"/>
                  <a:sym typeface="Poppins"/>
                </a:rPr>
                <a:t>Maps</a:t>
              </a:r>
              <a:endParaRPr b="1" sz="11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187100" y="3074350"/>
              <a:ext cx="13236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000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525F7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amet.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612000" y="921000"/>
            <a:ext cx="7920000" cy="576000"/>
          </a:xfrm>
          <a:prstGeom prst="round2SameRect">
            <a:avLst>
              <a:gd fmla="val 7972" name="adj1"/>
              <a:gd fmla="val 0" name="adj2"/>
            </a:avLst>
          </a:prstGeom>
          <a:solidFill>
            <a:srgbClr val="007BFF">
              <a:alpha val="8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35675" y="0"/>
            <a:ext cx="9222600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843700" y="2283550"/>
            <a:ext cx="1620000" cy="1260000"/>
          </a:xfrm>
          <a:prstGeom prst="round2SameRect">
            <a:avLst>
              <a:gd fmla="val 4277" name="adj1"/>
              <a:gd fmla="val 4086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C9DAF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023700" y="2785150"/>
            <a:ext cx="1257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Charts</a:t>
            </a:r>
            <a:endParaRPr b="1" sz="11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23700" y="3074375"/>
            <a:ext cx="132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255025" y="957000"/>
            <a:ext cx="2641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Nacional de Monitoramento de Doenças Infectocontagiosas</a:t>
            </a:r>
            <a:endParaRPr b="1"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92000" y="1679813"/>
            <a:ext cx="5760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</a:t>
            </a:r>
            <a:endParaRPr sz="900">
              <a:solidFill>
                <a:srgbClr val="525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incididunt ut labore et dolore magna aliqua. Ut enim ad minim veniam, quis nostrud exercitation.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007100" y="2283525"/>
            <a:ext cx="1620000" cy="1260000"/>
          </a:xfrm>
          <a:prstGeom prst="round2SameRect">
            <a:avLst>
              <a:gd fmla="val 4277" name="adj1"/>
              <a:gd fmla="val 4086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C9DAF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187100" y="2785125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  <a:endParaRPr b="1" sz="11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187100" y="3074350"/>
            <a:ext cx="132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4860000" y="2462400"/>
            <a:ext cx="374100" cy="374100"/>
            <a:chOff x="258627" y="2116318"/>
            <a:chExt cx="374100" cy="374100"/>
          </a:xfrm>
        </p:grpSpPr>
        <p:sp>
          <p:nvSpPr>
            <p:cNvPr id="77" name="Google Shape;77;p13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78" name="Google Shape;7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3"/>
          <p:cNvGrpSpPr/>
          <p:nvPr/>
        </p:nvGrpSpPr>
        <p:grpSpPr>
          <a:xfrm>
            <a:off x="3024000" y="2462400"/>
            <a:ext cx="374100" cy="374100"/>
            <a:chOff x="258627" y="1649868"/>
            <a:chExt cx="374100" cy="374100"/>
          </a:xfrm>
        </p:grpSpPr>
        <p:sp>
          <p:nvSpPr>
            <p:cNvPr id="80" name="Google Shape;80;p13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81" name="Google Shape;8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3"/>
          <p:cNvGrpSpPr/>
          <p:nvPr/>
        </p:nvGrpSpPr>
        <p:grpSpPr>
          <a:xfrm>
            <a:off x="6696000" y="2462400"/>
            <a:ext cx="374100" cy="374100"/>
            <a:chOff x="258627" y="2617793"/>
            <a:chExt cx="374100" cy="374100"/>
          </a:xfrm>
        </p:grpSpPr>
        <p:sp>
          <p:nvSpPr>
            <p:cNvPr id="83" name="Google Shape;83;p13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84" name="Google Shape;8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3"/>
          <p:cNvGrpSpPr/>
          <p:nvPr/>
        </p:nvGrpSpPr>
        <p:grpSpPr>
          <a:xfrm>
            <a:off x="1188000" y="2462400"/>
            <a:ext cx="374100" cy="374100"/>
            <a:chOff x="258627" y="1013243"/>
            <a:chExt cx="374100" cy="374100"/>
          </a:xfrm>
        </p:grpSpPr>
        <p:sp>
          <p:nvSpPr>
            <p:cNvPr id="86" name="Google Shape;86;p13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87" name="Google Shape;8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 txBox="1"/>
          <p:nvPr/>
        </p:nvSpPr>
        <p:spPr>
          <a:xfrm>
            <a:off x="1007100" y="3674150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endParaRPr b="1" sz="9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43700" y="3675600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Orientação Técnica</a:t>
            </a:r>
            <a:endParaRPr b="1" sz="9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680300" y="3675600"/>
            <a:ext cx="1259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Realização</a:t>
            </a:r>
            <a:endParaRPr b="1" sz="9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90300" y="3932400"/>
            <a:ext cx="1620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42650" y="3931200"/>
            <a:ext cx="1620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158750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Lorem ipsum Dolor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0000" y="4064450"/>
            <a:ext cx="2172384" cy="4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BFF">
            <a:alpha val="6250"/>
          </a:srgb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6800400" y="1689300"/>
            <a:ext cx="1728600" cy="773100"/>
            <a:chOff x="612000" y="1689300"/>
            <a:chExt cx="1728600" cy="773100"/>
          </a:xfrm>
        </p:grpSpPr>
        <p:sp>
          <p:nvSpPr>
            <p:cNvPr id="100" name="Google Shape;100;p14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Óbitos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F5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5365C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000">
                <a:solidFill>
                  <a:srgbClr val="F5365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00" y="1987200"/>
            <a:ext cx="180000" cy="1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>
            <a:off x="4737600" y="1689300"/>
            <a:ext cx="1728600" cy="773100"/>
            <a:chOff x="612000" y="1689300"/>
            <a:chExt cx="1728600" cy="773100"/>
          </a:xfrm>
        </p:grpSpPr>
        <p:sp>
          <p:nvSpPr>
            <p:cNvPr id="106" name="Google Shape;106;p14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Descartados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5E7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5E72E4"/>
                  </a:solidFill>
                  <a:latin typeface="Poppins"/>
                  <a:ea typeface="Poppins"/>
                  <a:cs typeface="Poppins"/>
                  <a:sym typeface="Poppins"/>
                </a:rPr>
                <a:t>356</a:t>
              </a:r>
              <a:endParaRPr b="1" sz="1000">
                <a:solidFill>
                  <a:srgbClr val="5E72E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612000" y="1689300"/>
            <a:ext cx="1728600" cy="773100"/>
            <a:chOff x="612000" y="1689300"/>
            <a:chExt cx="1728600" cy="773100"/>
          </a:xfrm>
        </p:grpSpPr>
        <p:sp>
          <p:nvSpPr>
            <p:cNvPr id="111" name="Google Shape;111;p14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Confirmados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2DCE89"/>
                  </a:solidFill>
                  <a:latin typeface="Poppins"/>
                  <a:ea typeface="Poppins"/>
                  <a:cs typeface="Poppins"/>
                  <a:sym typeface="Poppins"/>
                </a:rPr>
                <a:t>48</a:t>
              </a:r>
              <a:endParaRPr b="1" sz="1000">
                <a:solidFill>
                  <a:srgbClr val="2DCE8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2DC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2664000" y="1689300"/>
            <a:ext cx="1728600" cy="773100"/>
            <a:chOff x="612000" y="1689300"/>
            <a:chExt cx="1728600" cy="773100"/>
          </a:xfrm>
        </p:grpSpPr>
        <p:sp>
          <p:nvSpPr>
            <p:cNvPr id="116" name="Google Shape;116;p14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Suspeitos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18" name="Google Shape;11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9948" y="1985857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B6340"/>
                  </a:solidFill>
                  <a:latin typeface="Poppins"/>
                  <a:ea typeface="Poppins"/>
                  <a:cs typeface="Poppins"/>
                  <a:sym typeface="Poppins"/>
                </a:rPr>
                <a:t>77</a:t>
              </a:r>
              <a:endParaRPr b="1" sz="1000">
                <a:solidFill>
                  <a:srgbClr val="FB63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-35675" y="0"/>
            <a:ext cx="9222600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612000" y="773275"/>
            <a:ext cx="1458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Painel Covid19</a:t>
            </a:r>
            <a:endParaRPr b="1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12000" y="1147375"/>
            <a:ext cx="7920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 incididunt ut labore et dolore magna aliqua. Ut enim ad minim veniam, quis nostrud exercitation.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844000" y="1890000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200" y="198585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4800" y="19872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1050" y="1985850"/>
            <a:ext cx="180000" cy="1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4"/>
          <p:cNvGrpSpPr/>
          <p:nvPr/>
        </p:nvGrpSpPr>
        <p:grpSpPr>
          <a:xfrm>
            <a:off x="610250" y="2583425"/>
            <a:ext cx="5286250" cy="2139000"/>
            <a:chOff x="610250" y="2583425"/>
            <a:chExt cx="5286250" cy="2139000"/>
          </a:xfrm>
        </p:grpSpPr>
        <p:sp>
          <p:nvSpPr>
            <p:cNvPr id="132" name="Google Shape;132;p14"/>
            <p:cNvSpPr/>
            <p:nvPr/>
          </p:nvSpPr>
          <p:spPr>
            <a:xfrm>
              <a:off x="612000" y="2583425"/>
              <a:ext cx="5284500" cy="21390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4"/>
            <p:cNvCxnSpPr/>
            <p:nvPr/>
          </p:nvCxnSpPr>
          <p:spPr>
            <a:xfrm flipH="1" rot="10800000">
              <a:off x="610250" y="2970000"/>
              <a:ext cx="5284800" cy="8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" name="Google Shape;134;p14"/>
          <p:cNvGrpSpPr/>
          <p:nvPr/>
        </p:nvGrpSpPr>
        <p:grpSpPr>
          <a:xfrm>
            <a:off x="6231300" y="2583425"/>
            <a:ext cx="2300700" cy="2139000"/>
            <a:chOff x="6231300" y="2583425"/>
            <a:chExt cx="2300700" cy="2139000"/>
          </a:xfrm>
        </p:grpSpPr>
        <p:sp>
          <p:nvSpPr>
            <p:cNvPr id="135" name="Google Shape;135;p14"/>
            <p:cNvSpPr/>
            <p:nvPr/>
          </p:nvSpPr>
          <p:spPr>
            <a:xfrm>
              <a:off x="6231300" y="2583425"/>
              <a:ext cx="2300700" cy="21390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4"/>
            <p:cNvCxnSpPr/>
            <p:nvPr/>
          </p:nvCxnSpPr>
          <p:spPr>
            <a:xfrm flipH="1" rot="10800000">
              <a:off x="6231600" y="2970000"/>
              <a:ext cx="2300400" cy="8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4"/>
          <p:cNvSpPr txBox="1"/>
          <p:nvPr/>
        </p:nvSpPr>
        <p:spPr>
          <a:xfrm>
            <a:off x="771250" y="2711350"/>
            <a:ext cx="24249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Casos em Sergipe</a:t>
            </a:r>
            <a:endParaRPr b="1" sz="10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390000" y="2711350"/>
            <a:ext cx="20670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Casos por cidade</a:t>
            </a:r>
            <a:endParaRPr b="1" sz="10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BFF">
            <a:alpha val="6250"/>
          </a:srgb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>
          <a:xfrm>
            <a:off x="6800400" y="1689300"/>
            <a:ext cx="1728600" cy="773100"/>
            <a:chOff x="612000" y="1689300"/>
            <a:chExt cx="1728600" cy="773100"/>
          </a:xfrm>
        </p:grpSpPr>
        <p:sp>
          <p:nvSpPr>
            <p:cNvPr id="144" name="Google Shape;144;p15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Óbitos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F5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5365C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000">
                <a:solidFill>
                  <a:srgbClr val="F5365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00" y="1987200"/>
            <a:ext cx="180000" cy="1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5"/>
          <p:cNvGrpSpPr/>
          <p:nvPr/>
        </p:nvGrpSpPr>
        <p:grpSpPr>
          <a:xfrm>
            <a:off x="4737600" y="1689300"/>
            <a:ext cx="1728600" cy="773100"/>
            <a:chOff x="612000" y="1689300"/>
            <a:chExt cx="1728600" cy="773100"/>
          </a:xfrm>
        </p:grpSpPr>
        <p:sp>
          <p:nvSpPr>
            <p:cNvPr id="150" name="Google Shape;150;p15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Descartados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5E7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5E72E4"/>
                  </a:solidFill>
                  <a:latin typeface="Poppins"/>
                  <a:ea typeface="Poppins"/>
                  <a:cs typeface="Poppins"/>
                  <a:sym typeface="Poppins"/>
                </a:rPr>
                <a:t>356</a:t>
              </a:r>
              <a:endParaRPr b="1" sz="1000">
                <a:solidFill>
                  <a:srgbClr val="5E72E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612000" y="1689300"/>
            <a:ext cx="1728600" cy="773100"/>
            <a:chOff x="612000" y="1689300"/>
            <a:chExt cx="1728600" cy="773100"/>
          </a:xfrm>
        </p:grpSpPr>
        <p:sp>
          <p:nvSpPr>
            <p:cNvPr id="155" name="Google Shape;155;p15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Confirmados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2DCE89"/>
                  </a:solidFill>
                  <a:latin typeface="Poppins"/>
                  <a:ea typeface="Poppins"/>
                  <a:cs typeface="Poppins"/>
                  <a:sym typeface="Poppins"/>
                </a:rPr>
                <a:t>48</a:t>
              </a:r>
              <a:endParaRPr b="1" sz="1000">
                <a:solidFill>
                  <a:srgbClr val="2DCE8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92900" y="1888800"/>
              <a:ext cx="374100" cy="374100"/>
            </a:xfrm>
            <a:prstGeom prst="ellipse">
              <a:avLst/>
            </a:prstGeom>
            <a:solidFill>
              <a:srgbClr val="2DCE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2664000" y="1689300"/>
            <a:ext cx="1728600" cy="773100"/>
            <a:chOff x="612000" y="1689300"/>
            <a:chExt cx="1728600" cy="773100"/>
          </a:xfrm>
        </p:grpSpPr>
        <p:sp>
          <p:nvSpPr>
            <p:cNvPr id="160" name="Google Shape;160;p15"/>
            <p:cNvSpPr/>
            <p:nvPr/>
          </p:nvSpPr>
          <p:spPr>
            <a:xfrm>
              <a:off x="612000" y="1689300"/>
              <a:ext cx="1728600" cy="7731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1297875" y="18888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8898AA"/>
                  </a:solidFill>
                  <a:latin typeface="Poppins"/>
                  <a:ea typeface="Poppins"/>
                  <a:cs typeface="Poppins"/>
                  <a:sym typeface="Poppins"/>
                </a:rPr>
                <a:t>Suspeitos</a:t>
              </a:r>
              <a:endParaRPr b="1" sz="1000">
                <a:solidFill>
                  <a:srgbClr val="8898AA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62" name="Google Shape;16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9948" y="1985857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5"/>
            <p:cNvSpPr txBox="1"/>
            <p:nvPr/>
          </p:nvSpPr>
          <p:spPr>
            <a:xfrm>
              <a:off x="1297875" y="2072400"/>
              <a:ext cx="9012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000">
                  <a:solidFill>
                    <a:srgbClr val="FB6340"/>
                  </a:solidFill>
                  <a:latin typeface="Poppins"/>
                  <a:ea typeface="Poppins"/>
                  <a:cs typeface="Poppins"/>
                  <a:sym typeface="Poppins"/>
                </a:rPr>
                <a:t>77</a:t>
              </a:r>
              <a:endParaRPr b="1" sz="1000">
                <a:solidFill>
                  <a:srgbClr val="FB63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4" name="Google Shape;164;p15"/>
          <p:cNvSpPr txBox="1"/>
          <p:nvPr/>
        </p:nvSpPr>
        <p:spPr>
          <a:xfrm>
            <a:off x="-35675" y="0"/>
            <a:ext cx="9222600" cy="7062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5"/>
          <p:cNvSpPr txBox="1"/>
          <p:nvPr/>
        </p:nvSpPr>
        <p:spPr>
          <a:xfrm>
            <a:off x="1116000" y="101100"/>
            <a:ext cx="1494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MonitoraSUS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" y="10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612000" y="773275"/>
            <a:ext cx="1458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Painel Covid19</a:t>
            </a:r>
            <a:endParaRPr b="1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612000" y="1147375"/>
            <a:ext cx="7920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525F7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 incididunt ut labore et dolore magna aliqua. Ut enim ad minim veniam, quis nostrud exercitation.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12000" y="4815600"/>
            <a:ext cx="792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Open Sans"/>
                <a:ea typeface="Open Sans"/>
                <a:cs typeface="Open Sans"/>
                <a:sym typeface="Open Sans"/>
              </a:rPr>
              <a:t>Copyright © 2020 Universidade Federal de Sergipe - Todos os direitos reservados.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2844000" y="1890000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200" y="198585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4800" y="19872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1050" y="1985850"/>
            <a:ext cx="180000" cy="1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5"/>
          <p:cNvGrpSpPr/>
          <p:nvPr/>
        </p:nvGrpSpPr>
        <p:grpSpPr>
          <a:xfrm>
            <a:off x="610232" y="2583425"/>
            <a:ext cx="7919860" cy="2139000"/>
            <a:chOff x="610250" y="2583425"/>
            <a:chExt cx="5286250" cy="2139000"/>
          </a:xfrm>
        </p:grpSpPr>
        <p:sp>
          <p:nvSpPr>
            <p:cNvPr id="176" name="Google Shape;176;p15"/>
            <p:cNvSpPr/>
            <p:nvPr/>
          </p:nvSpPr>
          <p:spPr>
            <a:xfrm>
              <a:off x="612000" y="2583425"/>
              <a:ext cx="5284500" cy="2139000"/>
            </a:xfrm>
            <a:prstGeom prst="round2SameRect">
              <a:avLst>
                <a:gd fmla="val 4277" name="adj1"/>
                <a:gd fmla="val 4086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C9DAF8">
                  <a:alpha val="5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" name="Google Shape;177;p15"/>
            <p:cNvCxnSpPr/>
            <p:nvPr/>
          </p:nvCxnSpPr>
          <p:spPr>
            <a:xfrm flipH="1" rot="10800000">
              <a:off x="610250" y="2970000"/>
              <a:ext cx="5284800" cy="8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15"/>
          <p:cNvSpPr txBox="1"/>
          <p:nvPr/>
        </p:nvSpPr>
        <p:spPr>
          <a:xfrm>
            <a:off x="771250" y="2711350"/>
            <a:ext cx="24249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172B4D"/>
                </a:solidFill>
                <a:latin typeface="Poppins"/>
                <a:ea typeface="Poppins"/>
                <a:cs typeface="Poppins"/>
                <a:sym typeface="Poppins"/>
              </a:rPr>
              <a:t>Evolução de casos</a:t>
            </a:r>
            <a:endParaRPr b="1" sz="1000">
              <a:solidFill>
                <a:srgbClr val="172B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9FE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600" y="101100"/>
            <a:ext cx="1494395" cy="50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6"/>
          <p:cNvGrpSpPr/>
          <p:nvPr/>
        </p:nvGrpSpPr>
        <p:grpSpPr>
          <a:xfrm>
            <a:off x="258627" y="1013243"/>
            <a:ext cx="374100" cy="374100"/>
            <a:chOff x="258627" y="1013243"/>
            <a:chExt cx="374100" cy="374100"/>
          </a:xfrm>
        </p:grpSpPr>
        <p:sp>
          <p:nvSpPr>
            <p:cNvPr id="185" name="Google Shape;185;p16"/>
            <p:cNvSpPr/>
            <p:nvPr/>
          </p:nvSpPr>
          <p:spPr>
            <a:xfrm>
              <a:off x="258627" y="101324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86" name="Google Shape;1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675" y="111030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6"/>
          <p:cNvGrpSpPr/>
          <p:nvPr/>
        </p:nvGrpSpPr>
        <p:grpSpPr>
          <a:xfrm>
            <a:off x="258627" y="2116318"/>
            <a:ext cx="374100" cy="374100"/>
            <a:chOff x="258627" y="2116318"/>
            <a:chExt cx="374100" cy="374100"/>
          </a:xfrm>
        </p:grpSpPr>
        <p:sp>
          <p:nvSpPr>
            <p:cNvPr id="188" name="Google Shape;188;p16"/>
            <p:cNvSpPr/>
            <p:nvPr/>
          </p:nvSpPr>
          <p:spPr>
            <a:xfrm>
              <a:off x="258627" y="211631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89" name="Google Shape;18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675" y="221337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16"/>
          <p:cNvGrpSpPr/>
          <p:nvPr/>
        </p:nvGrpSpPr>
        <p:grpSpPr>
          <a:xfrm>
            <a:off x="258627" y="1649868"/>
            <a:ext cx="374100" cy="374100"/>
            <a:chOff x="258627" y="1649868"/>
            <a:chExt cx="374100" cy="374100"/>
          </a:xfrm>
        </p:grpSpPr>
        <p:sp>
          <p:nvSpPr>
            <p:cNvPr id="191" name="Google Shape;191;p16"/>
            <p:cNvSpPr/>
            <p:nvPr/>
          </p:nvSpPr>
          <p:spPr>
            <a:xfrm>
              <a:off x="258627" y="1649868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92" name="Google Shape;1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675" y="1746925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16"/>
          <p:cNvGrpSpPr/>
          <p:nvPr/>
        </p:nvGrpSpPr>
        <p:grpSpPr>
          <a:xfrm>
            <a:off x="258627" y="2617793"/>
            <a:ext cx="374100" cy="374100"/>
            <a:chOff x="258627" y="2617793"/>
            <a:chExt cx="374100" cy="374100"/>
          </a:xfrm>
        </p:grpSpPr>
        <p:sp>
          <p:nvSpPr>
            <p:cNvPr id="194" name="Google Shape;194;p16"/>
            <p:cNvSpPr/>
            <p:nvPr/>
          </p:nvSpPr>
          <p:spPr>
            <a:xfrm>
              <a:off x="258627" y="2617793"/>
              <a:ext cx="374100" cy="374100"/>
            </a:xfrm>
            <a:prstGeom prst="ellipse">
              <a:avLst/>
            </a:prstGeom>
            <a:solidFill>
              <a:srgbClr val="172B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95" name="Google Shape;19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675" y="27148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16"/>
          <p:cNvSpPr/>
          <p:nvPr/>
        </p:nvSpPr>
        <p:spPr>
          <a:xfrm>
            <a:off x="1156452" y="1013243"/>
            <a:ext cx="374100" cy="374100"/>
          </a:xfrm>
          <a:prstGeom prst="ellipse">
            <a:avLst/>
          </a:prstGeom>
          <a:solidFill>
            <a:srgbClr val="2DC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156452" y="2116318"/>
            <a:ext cx="374100" cy="374100"/>
          </a:xfrm>
          <a:prstGeom prst="ellipse">
            <a:avLst/>
          </a:prstGeom>
          <a:solidFill>
            <a:srgbClr val="5E72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156452" y="1649868"/>
            <a:ext cx="374100" cy="374100"/>
          </a:xfrm>
          <a:prstGeom prst="ellipse">
            <a:avLst/>
          </a:prstGeom>
          <a:solidFill>
            <a:srgbClr val="FB63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156452" y="2617793"/>
            <a:ext cx="374100" cy="374100"/>
          </a:xfrm>
          <a:prstGeom prst="ellipse">
            <a:avLst/>
          </a:prstGeom>
          <a:solidFill>
            <a:srgbClr val="F536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9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2800" y="11088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2800" y="17460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2802" y="2214000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53502" y="2714850"/>
            <a:ext cx="180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