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9" r:id="rId19"/>
    <p:sldId id="318" r:id="rId20"/>
    <p:sldId id="307" r:id="rId21"/>
    <p:sldId id="306" r:id="rId22"/>
    <p:sldId id="308" r:id="rId23"/>
    <p:sldId id="309" r:id="rId24"/>
    <p:sldId id="310" r:id="rId2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60" d="100"/>
          <a:sy n="160" d="100"/>
        </p:scale>
        <p:origin x="6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2021/1/3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1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B830-3049-CB41-A98F-95816DED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60995"/>
            <a:ext cx="864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619</Words>
  <Application>Microsoft Macintosh PowerPoint</Application>
  <PresentationFormat>Widescreen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2021-01-03T14:02:08Z</dcterms:modified>
</cp:coreProperties>
</file>