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12" r:id="rId11"/>
    <p:sldId id="304" r:id="rId12"/>
    <p:sldId id="313" r:id="rId13"/>
    <p:sldId id="311" r:id="rId14"/>
    <p:sldId id="305" r:id="rId15"/>
    <p:sldId id="307" r:id="rId16"/>
    <p:sldId id="306" r:id="rId17"/>
    <p:sldId id="308" r:id="rId18"/>
    <p:sldId id="309" r:id="rId19"/>
    <p:sldId id="310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4631" autoAdjust="0"/>
  </p:normalViewPr>
  <p:slideViewPr>
    <p:cSldViewPr snapToGrid="0">
      <p:cViewPr varScale="1">
        <p:scale>
          <a:sx n="162" d="100"/>
          <a:sy n="162" d="100"/>
        </p:scale>
        <p:origin x="114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2020/12/31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2020/12/31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247" y="3640376"/>
            <a:ext cx="4770946" cy="1602932"/>
          </a:xfrm>
        </p:spPr>
        <p:txBody>
          <a:bodyPr rtlCol="0"/>
          <a:lstStyle/>
          <a:p>
            <a:pPr rtl="0"/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797784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790024" y="2339903"/>
            <a:ext cx="904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parallel.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790025" y="3170900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790024" y="382215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 (GELU)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845E70-9BCF-3D4A-B14D-AAD9645A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5" y="2921395"/>
            <a:ext cx="4991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1549929"/>
            <a:ext cx="10287472" cy="38242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introduced a language representation model called 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704754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4013359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120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outperforms conventional pre-trained models, including Seq2Seq, BERT,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7" y="424382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857091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93814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1081364" y="3178660"/>
            <a:ext cx="4216087" cy="809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908823" y="3954447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949874" cy="7585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60" y="1495094"/>
            <a:ext cx="4893239" cy="23552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50" y="4185280"/>
            <a:ext cx="6159577" cy="24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546</Words>
  <Application>Microsoft Office PowerPoint</Application>
  <PresentationFormat>寬螢幕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2020-12-31T03:47:55Z</dcterms:modified>
</cp:coreProperties>
</file>