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7"/>
  </p:notesMasterIdLst>
  <p:handoutMasterIdLst>
    <p:handoutMasterId r:id="rId28"/>
  </p:handoutMasterIdLst>
  <p:sldIdLst>
    <p:sldId id="282" r:id="rId4"/>
    <p:sldId id="300" r:id="rId5"/>
    <p:sldId id="283" r:id="rId6"/>
    <p:sldId id="301" r:id="rId7"/>
    <p:sldId id="315" r:id="rId8"/>
    <p:sldId id="320" r:id="rId9"/>
    <p:sldId id="302" r:id="rId10"/>
    <p:sldId id="303" r:id="rId11"/>
    <p:sldId id="296" r:id="rId12"/>
    <p:sldId id="316" r:id="rId13"/>
    <p:sldId id="317" r:id="rId14"/>
    <p:sldId id="312" r:id="rId15"/>
    <p:sldId id="304" r:id="rId16"/>
    <p:sldId id="313" r:id="rId17"/>
    <p:sldId id="311" r:id="rId18"/>
    <p:sldId id="305" r:id="rId19"/>
    <p:sldId id="319" r:id="rId20"/>
    <p:sldId id="318" r:id="rId21"/>
    <p:sldId id="307" r:id="rId22"/>
    <p:sldId id="306" r:id="rId23"/>
    <p:sldId id="308" r:id="rId24"/>
    <p:sldId id="309" r:id="rId25"/>
    <p:sldId id="310" r:id="rId2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54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2021/1/9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2021/1/9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51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796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718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00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17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9426" y="3540568"/>
            <a:ext cx="4770946" cy="1602932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1000" b="1" i="0" dirty="0">
                <a:solidFill>
                  <a:schemeClr val="tx1"/>
                </a:solidFill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k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319067" y="1797784"/>
            <a:ext cx="8775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Masked Language (Masked LM)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Masked LM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AD1FAB-6433-42CA-8DFF-D82EA7D8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96" y="2976393"/>
            <a:ext cx="5320084" cy="20053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3F82D09-3924-45A5-97B4-238B9743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2" y="2976393"/>
            <a:ext cx="5187813" cy="1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Sentence Prediction (NSP)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00B3CF-D37F-494E-90C3-35A5DA7A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" y="2851814"/>
            <a:ext cx="11441331" cy="1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EDD248-D649-460F-B2EB-2B052352F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10" y="2977359"/>
            <a:ext cx="5214586" cy="8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38873" y="368738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38873" y="1360128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67585-F312-3A45-A82A-C36F1F2B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97" y="1332130"/>
            <a:ext cx="4921509" cy="2368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F01190-8416-FB49-8361-20930620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7" y="3954446"/>
            <a:ext cx="6599976" cy="2615787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2745ECBE-B8E6-A648-9983-11ADD7E7F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1" y="2394863"/>
            <a:ext cx="4770210" cy="7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 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272901" y="1621886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1773335" y="242890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1773334" y="314131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1773334" y="385372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5"/>
          <a:stretch/>
        </p:blipFill>
        <p:spPr>
          <a:xfrm>
            <a:off x="7721105" y="4712245"/>
            <a:ext cx="3962401" cy="1099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699490" y="1896283"/>
            <a:ext cx="9335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parallel.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699491" y="2727280"/>
            <a:ext cx="386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699490" y="337853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 “Valid heads” problem: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Units (GELUs)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3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from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42139-6B31-3A45-AB98-FB2FDEC7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5" y="2844490"/>
            <a:ext cx="570785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84B830-3049-CB41-A98F-95816DED6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660995"/>
            <a:ext cx="8648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6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11102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using both two-dimensional and multi-dimensional sentiment analysis datasets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train EDM-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629842" y="2644168"/>
            <a:ext cx="94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Deal with the sentences with sentimental ambiguity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D3C89-0C3D-1D41-9BAC-E72071BBC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77" y="3634580"/>
            <a:ext cx="9437245" cy="16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6" y="28820"/>
            <a:ext cx="2516459" cy="677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EDM-</a:t>
            </a:r>
            <a:r>
              <a:rPr lang="en-US" sz="3000" b="1" dirty="0" err="1"/>
              <a:t>RoBERTa</a:t>
            </a:r>
            <a:r>
              <a:rPr lang="en-US" sz="3000" b="1" dirty="0"/>
              <a:t>: 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A74D17-D6DE-4457-8A2E-6B2A91090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51" y="1919007"/>
            <a:ext cx="8337521" cy="47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7" y="1581734"/>
            <a:ext cx="10888735" cy="4047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985534" y="1650581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introduced a language representation model called 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985534" y="263898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985534" y="3965943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985534" y="5124208"/>
            <a:ext cx="10447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conventional pre-trained models, including Seq2Seq, BERT,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Syntactic Patterns Emerge in Word Vectors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D86C56-1B4D-4227-8953-E563406D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6" y="1327464"/>
            <a:ext cx="5742585" cy="5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683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54699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301547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62964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589385" y="4300584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589385" y="4841717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589386" y="5379638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589385" y="5920771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3282620" y="2169775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627</Words>
  <Application>Microsoft Office PowerPoint</Application>
  <PresentationFormat>寬螢幕</PresentationFormat>
  <Paragraphs>149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2021-01-09T12:32:28Z</dcterms:modified>
</cp:coreProperties>
</file>