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04" r:id="rId11"/>
    <p:sldId id="311" r:id="rId12"/>
    <p:sldId id="305" r:id="rId13"/>
    <p:sldId id="307" r:id="rId14"/>
    <p:sldId id="306" r:id="rId15"/>
    <p:sldId id="308" r:id="rId16"/>
    <p:sldId id="309" r:id="rId17"/>
    <p:sldId id="310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82" d="100"/>
          <a:sy n="182" d="100"/>
        </p:scale>
        <p:origin x="168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2020/12/25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2020/12/25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887" y="4245294"/>
            <a:ext cx="3811589" cy="1665176"/>
          </a:xfrm>
        </p:spPr>
        <p:txBody>
          <a:bodyPr rtlCol="0"/>
          <a:lstStyle/>
          <a:p>
            <a:pPr rtl="0"/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Enhancing the Dependency Mechanism of 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6455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EDM-</a:t>
            </a:r>
            <a:r>
              <a:rPr lang="en-US" sz="7000" b="1" dirty="0" err="1"/>
              <a:t>RoBERTa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5" y="2871040"/>
            <a:ext cx="5783152" cy="552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2" y="3684012"/>
            <a:ext cx="75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Re-organizing: Optimize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667117" y="372240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1549929"/>
            <a:ext cx="10109569" cy="37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r>
              <a:rPr lang="en-US" sz="3000" b="1" dirty="0"/>
              <a:t>  (EDM-</a:t>
            </a:r>
            <a:r>
              <a:rPr lang="en-US" sz="3000" b="1" dirty="0" err="1"/>
              <a:t>RoBERTa</a:t>
            </a:r>
            <a:r>
              <a:rPr lang="en-US" sz="3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215957" y="2750584"/>
            <a:ext cx="968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sz="2400" dirty="0"/>
              <a:t>The model can be adapted to different NLP tasks by transfer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847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Pre-training and fine-tuning the language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69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NLP &amp;Model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18680" y="1537289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50" y="4495710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4956F-88C1-2448-896F-442BF1D95B84}"/>
              </a:ext>
            </a:extLst>
          </p:cNvPr>
          <p:cNvSpPr txBox="1"/>
          <p:nvPr/>
        </p:nvSpPr>
        <p:spPr>
          <a:xfrm>
            <a:off x="2090578" y="5522930"/>
            <a:ext cx="37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strike="sngStrik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Sentence Prediction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581" y="1669873"/>
            <a:ext cx="4791583" cy="222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422" y="4263571"/>
            <a:ext cx="4712474" cy="23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228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949874" cy="7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2146013" y="2037722"/>
            <a:ext cx="2593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2146013" y="2605508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2146012" y="3256761"/>
            <a:ext cx="797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Optimizing the attention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345</Words>
  <Application>Microsoft Macintosh PowerPoint</Application>
  <PresentationFormat>Widescreen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2020-12-25T01:49:27Z</dcterms:modified>
</cp:coreProperties>
</file>