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9900"/>
    <a:srgbClr val="EF53C6"/>
    <a:srgbClr val="3399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55" d="100"/>
          <a:sy n="55" d="100"/>
        </p:scale>
        <p:origin x="1704" y="-4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949049"/>
            <a:ext cx="18359596" cy="1052810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883154"/>
            <a:ext cx="16199644" cy="7301067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610015"/>
            <a:ext cx="4657398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610015"/>
            <a:ext cx="13702199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539080"/>
            <a:ext cx="18629590" cy="1257911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0237201"/>
            <a:ext cx="18629590" cy="661506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9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050077"/>
            <a:ext cx="9179798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10022"/>
            <a:ext cx="18629590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413073"/>
            <a:ext cx="9137610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046105"/>
            <a:ext cx="9137610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413073"/>
            <a:ext cx="9182611" cy="363303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046105"/>
            <a:ext cx="9182611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354048"/>
            <a:ext cx="10934760" cy="2149020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016019"/>
            <a:ext cx="6966409" cy="705606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354048"/>
            <a:ext cx="10934760" cy="2149020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072087"/>
            <a:ext cx="6966409" cy="16807162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1CD8-7D76-4BA6-9FA7-2FA0E557EBD4}" type="datetimeFigureOut">
              <a:rPr lang="zh-TW" altLang="en-US" smtClean="0"/>
              <a:t>2020/12/22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F2D-E5FA-4404-850C-DBE1C50EE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9DCB411-B794-4E09-801F-4ACA987FB7E9}"/>
              </a:ext>
            </a:extLst>
          </p:cNvPr>
          <p:cNvSpPr/>
          <p:nvPr/>
        </p:nvSpPr>
        <p:spPr>
          <a:xfrm>
            <a:off x="-17896" y="-232188"/>
            <a:ext cx="21635315" cy="30011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AA981E-693D-4B52-BD5C-C3D28D2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09" y="5405384"/>
            <a:ext cx="11021360" cy="743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Our proposed model, EDM-RoBERTa uses SHA-RNN to improve the Multi-headed Attention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encoder of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Compared with the original Transformer and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SHA-RNN models, the reorganization of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Boom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Layer and RoBERTa can meet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both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long and short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text sequence </a:t>
            </a:r>
            <a:r>
              <a:rPr lang="en-US" altLang="zh-TW" sz="4000" dirty="0" err="1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nput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keep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original long-term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dependenc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y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Transformer.In the calculation process, it can also reduce the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mount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of calculation, improving the accuracy and text classification performance.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B07A61-5178-4118-913B-E5E150B87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2" y="1133170"/>
            <a:ext cx="19690636" cy="1120015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 : Enhancing the Dependency Mechanism of RoBERTa</a:t>
            </a:r>
            <a:endParaRPr lang="zh-TW" altLang="en-US" sz="6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D1F26-FBCD-4450-AED7-7AF154F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277" y="2588503"/>
            <a:ext cx="7561659" cy="1120016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張炎清 教授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504FCD-2433-4F99-8DAE-391C5233F63F}"/>
              </a:ext>
            </a:extLst>
          </p:cNvPr>
          <p:cNvSpPr txBox="1"/>
          <p:nvPr/>
        </p:nvSpPr>
        <p:spPr>
          <a:xfrm>
            <a:off x="9636979" y="2592259"/>
            <a:ext cx="11405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專題組員 </a:t>
            </a:r>
            <a:r>
              <a:rPr lang="en-US" altLang="zh-TW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李昱廷、郭為軒、曹仲辰、</a:t>
            </a:r>
            <a:endParaRPr lang="en-US" altLang="zh-TW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吳岳霖、林裕峰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B0653-4648-4B6A-9D33-378F3DB5A992}"/>
              </a:ext>
            </a:extLst>
          </p:cNvPr>
          <p:cNvSpPr txBox="1"/>
          <p:nvPr/>
        </p:nvSpPr>
        <p:spPr>
          <a:xfrm>
            <a:off x="4165600" y="4556183"/>
            <a:ext cx="23326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Abstract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018E32-D1EA-4727-A7CA-FCBB547847E2}"/>
              </a:ext>
            </a:extLst>
          </p:cNvPr>
          <p:cNvSpPr/>
          <p:nvPr/>
        </p:nvSpPr>
        <p:spPr>
          <a:xfrm>
            <a:off x="-35790" y="28900755"/>
            <a:ext cx="21671104" cy="1360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中山醫學大學醫學資訊學系 專題編號</a:t>
            </a:r>
            <a:r>
              <a:rPr lang="en-US" altLang="zh-TW" sz="5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PRJ2020-002</a:t>
            </a:r>
            <a:endParaRPr lang="zh-TW" altLang="en-US" sz="5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47201D7-6E8E-49C5-A083-1EF720F0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34" y="28933358"/>
            <a:ext cx="1251673" cy="12516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364376C-FF1E-4A69-9463-3C5101CD0DA5}"/>
              </a:ext>
            </a:extLst>
          </p:cNvPr>
          <p:cNvSpPr txBox="1"/>
          <p:nvPr/>
        </p:nvSpPr>
        <p:spPr>
          <a:xfrm>
            <a:off x="4801586" y="17495453"/>
            <a:ext cx="17556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400D44-FAE0-4F81-839D-58D0AE43DE16}"/>
              </a:ext>
            </a:extLst>
          </p:cNvPr>
          <p:cNvSpPr txBox="1"/>
          <p:nvPr/>
        </p:nvSpPr>
        <p:spPr>
          <a:xfrm>
            <a:off x="39228" y="18431355"/>
            <a:ext cx="1157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IMDb Dataset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C96BC0-22C0-4AC9-B183-F24EDAA616BC}"/>
              </a:ext>
            </a:extLst>
          </p:cNvPr>
          <p:cNvSpPr txBox="1"/>
          <p:nvPr/>
        </p:nvSpPr>
        <p:spPr>
          <a:xfrm>
            <a:off x="184603" y="23403712"/>
            <a:ext cx="1049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Fine-tuning Transformer-based Models with </a:t>
            </a:r>
          </a:p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Rotten Tomatoes Dataset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F1300C-3DB6-4815-8458-F49C54342FF9}"/>
              </a:ext>
            </a:extLst>
          </p:cNvPr>
          <p:cNvSpPr txBox="1"/>
          <p:nvPr/>
        </p:nvSpPr>
        <p:spPr>
          <a:xfrm>
            <a:off x="11204972" y="4746906"/>
            <a:ext cx="1150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3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EDM-RoBERTa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(Enhance the Dependency Mechanism of </a:t>
            </a:r>
            <a:r>
              <a:rPr lang="en-US" altLang="zh-TW" sz="36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RoBERTa</a:t>
            </a:r>
            <a:r>
              <a:rPr lang="en-US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72E03BF-69C7-4102-9EA3-71AF2022DA14}"/>
              </a:ext>
            </a:extLst>
          </p:cNvPr>
          <p:cNvSpPr txBox="1"/>
          <p:nvPr/>
        </p:nvSpPr>
        <p:spPr>
          <a:xfrm>
            <a:off x="12846498" y="8852763"/>
            <a:ext cx="65759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Flowchart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26CC09E-4B78-4839-BBEC-4DFEA202F268}"/>
              </a:ext>
            </a:extLst>
          </p:cNvPr>
          <p:cNvSpPr txBox="1"/>
          <p:nvPr/>
        </p:nvSpPr>
        <p:spPr>
          <a:xfrm>
            <a:off x="14613107" y="19992844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Conclusions</a:t>
            </a:r>
            <a:endParaRPr lang="zh-TW" altLang="en-US" sz="45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C68C88-43F4-4953-8E0A-B3F182A81B3C}"/>
              </a:ext>
            </a:extLst>
          </p:cNvPr>
          <p:cNvSpPr txBox="1"/>
          <p:nvPr/>
        </p:nvSpPr>
        <p:spPr>
          <a:xfrm>
            <a:off x="11461534" y="20643490"/>
            <a:ext cx="10297927" cy="802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Results shows that our EDM-RoBERTa model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btains</a:t>
            </a:r>
            <a:r>
              <a:rPr lang="zh-TW" altLang="en-US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more accurate prediction results than the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</a:t>
            </a: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riginal Transformer model on word meaning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 output, improving the disorderly lack in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coding and decoding process.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EDM-RoBERTa </a:t>
            </a: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not only possesses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long-term dependence characteristics of the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Transformer, but meet the short-term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dependency requirements. 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results of this research will be applied to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other natural language sentiment analysis tasks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such as sentiment analysis and social network </a:t>
            </a:r>
            <a:endParaRPr lang="en-US" altLang="zh-TW" sz="4000" kern="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zh-TW" sz="4000" kern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analysis.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B836225-6CB4-4012-8968-9CCB9CF2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1" y="12367323"/>
            <a:ext cx="11303062" cy="481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-55545" rIns="0" bIns="-5554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	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The research source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are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Transformer-based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(BERT, RoBERTa, XLNet, DistilBERT), SHA-RNN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</a:t>
            </a:r>
            <a:b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and the self-attention mechanism in Transformer as the</a:t>
            </a:r>
            <a:b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main axis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he Boom Layer of SHA-RNN is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transformed to realize the attention mechanism for high-dimensional vectors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c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onvert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ion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improv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e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the original multi-head 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ttention</a:t>
            </a:r>
            <a:r>
              <a:rPr lang="en-US" altLang="zh-TW" sz="4000" dirty="0">
                <a:solidFill>
                  <a:srgbClr val="202124"/>
                </a:solidFill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mechanism in the encoder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 of Transformer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.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798ED8F-8C9F-4417-ADDE-D9D10A6D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638" y="9637593"/>
            <a:ext cx="3923078" cy="10544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5E0162-799F-4DAA-97CF-F22600583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271" y="11892782"/>
            <a:ext cx="2519024" cy="576133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6F7973C-6356-49CF-9C81-6C45FC1CE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790" y="24682851"/>
            <a:ext cx="11434997" cy="34077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5E8DC06-BA5A-4850-9470-22A251071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2" y="19198587"/>
            <a:ext cx="11332045" cy="340772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9817E70-622B-4467-90B0-3C1A117D6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6922" y="6110083"/>
            <a:ext cx="10863845" cy="25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1122</TotalTime>
  <Words>328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EDM-RoBERTa : Enhancing the Dependency Mechanism of RoBERTa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Transformer 及遞歸神經網路的自然語言情感分析方法</dc:title>
  <dc:creator>user</dc:creator>
  <cp:lastModifiedBy>昱廷 李</cp:lastModifiedBy>
  <cp:revision>48</cp:revision>
  <dcterms:created xsi:type="dcterms:W3CDTF">2020-12-09T05:34:35Z</dcterms:created>
  <dcterms:modified xsi:type="dcterms:W3CDTF">2020-12-22T08:57:01Z</dcterms:modified>
</cp:coreProperties>
</file>