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7"/>
  </p:notesMasterIdLst>
  <p:handoutMasterIdLst>
    <p:handoutMasterId r:id="rId28"/>
  </p:handoutMasterIdLst>
  <p:sldIdLst>
    <p:sldId id="282" r:id="rId4"/>
    <p:sldId id="300" r:id="rId5"/>
    <p:sldId id="283" r:id="rId6"/>
    <p:sldId id="301" r:id="rId7"/>
    <p:sldId id="315" r:id="rId8"/>
    <p:sldId id="320" r:id="rId9"/>
    <p:sldId id="302" r:id="rId10"/>
    <p:sldId id="303" r:id="rId11"/>
    <p:sldId id="296" r:id="rId12"/>
    <p:sldId id="316" r:id="rId13"/>
    <p:sldId id="317" r:id="rId14"/>
    <p:sldId id="312" r:id="rId15"/>
    <p:sldId id="304" r:id="rId16"/>
    <p:sldId id="313" r:id="rId17"/>
    <p:sldId id="311" r:id="rId18"/>
    <p:sldId id="305" r:id="rId19"/>
    <p:sldId id="319" r:id="rId20"/>
    <p:sldId id="318" r:id="rId21"/>
    <p:sldId id="307" r:id="rId22"/>
    <p:sldId id="306" r:id="rId23"/>
    <p:sldId id="308" r:id="rId24"/>
    <p:sldId id="309" r:id="rId25"/>
    <p:sldId id="310" r:id="rId2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7" autoAdjust="0"/>
    <p:restoredTop sz="94631" autoAdjust="0"/>
  </p:normalViewPr>
  <p:slideViewPr>
    <p:cSldViewPr snapToGrid="0">
      <p:cViewPr varScale="1">
        <p:scale>
          <a:sx n="148" d="100"/>
          <a:sy n="148" d="100"/>
        </p:scale>
        <p:origin x="20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2021/1/22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2021/1/22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71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0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17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271" y="3626417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1000" b="1" i="0" dirty="0">
                <a:solidFill>
                  <a:schemeClr val="tx1"/>
                </a:solidFill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k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600367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426766"/>
            <a:ext cx="9322099" cy="1374768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Lecturer:  </a:t>
            </a:r>
            <a:r>
              <a:rPr lang="en-US" altLang="zh-TW" sz="2200" b="1" i="0" dirty="0" err="1">
                <a:latin typeface="+mn-lt"/>
                <a:ea typeface="DFKai-SB" panose="03000509000000000000" pitchFamily="65" charset="-120"/>
              </a:rPr>
              <a:t>Quert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Producer: </a:t>
            </a:r>
            <a:r>
              <a:rPr lang="en-US" altLang="zh-TW" sz="2200" b="1" i="0" dirty="0" err="1">
                <a:latin typeface="+mn-lt"/>
                <a:ea typeface="DFKai-SB" panose="03000509000000000000" pitchFamily="65" charset="-120"/>
              </a:rPr>
              <a:t>TechEDU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 Studio</a:t>
            </a:r>
          </a:p>
          <a:p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Copyright: </a:t>
            </a:r>
            <a:r>
              <a:rPr lang="en-US" altLang="zh-TW" sz="2200" b="1" i="0" dirty="0" err="1">
                <a:latin typeface="+mn-lt"/>
                <a:ea typeface="DFKai-SB" panose="03000509000000000000" pitchFamily="65" charset="-120"/>
              </a:rPr>
              <a:t>TechEDU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DD248-D649-460F-B2EB-2B052352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10" y="2977359"/>
            <a:ext cx="5214586" cy="8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2745ECBE-B8E6-A648-9983-11ADD7E7F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1" y="2394863"/>
            <a:ext cx="4770210" cy="7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335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“Valid heads” problem: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Units (GELUs)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2139-6B31-3A45-AB98-FB2FDEC7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5" y="2844490"/>
            <a:ext cx="57078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4B830-3049-CB41-A98F-95816DED6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660995"/>
            <a:ext cx="8648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6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1110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both two-dimensional and multi-dimensional sentiment analysis datasets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train EDM-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629842" y="2644168"/>
            <a:ext cx="94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Deal with the sentences with sentimental ambiguity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D3C89-0C3D-1D41-9BAC-E72071BB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77" y="3634580"/>
            <a:ext cx="9437245" cy="16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6" y="28820"/>
            <a:ext cx="2516459" cy="677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A74D17-D6DE-4457-8A2E-6B2A91090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51" y="1919007"/>
            <a:ext cx="8337521" cy="47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" y="1581734"/>
            <a:ext cx="10888735" cy="4047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 language representation model called 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63898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3965943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0447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conventional pre-trained models, including Seq2Seq, BERT,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68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5" y="430058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841717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20771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322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Masked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615</Words>
  <Application>Microsoft Macintosh PowerPoint</Application>
  <PresentationFormat>Widescreen</PresentationFormat>
  <Paragraphs>150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2021-01-22T12:08:40Z</dcterms:modified>
</cp:coreProperties>
</file>