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12" r:id="rId11"/>
    <p:sldId id="304" r:id="rId12"/>
    <p:sldId id="313" r:id="rId13"/>
    <p:sldId id="311" r:id="rId14"/>
    <p:sldId id="305" r:id="rId15"/>
    <p:sldId id="307" r:id="rId16"/>
    <p:sldId id="306" r:id="rId17"/>
    <p:sldId id="308" r:id="rId18"/>
    <p:sldId id="309" r:id="rId19"/>
    <p:sldId id="310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60" d="100"/>
          <a:sy n="160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2020/12/28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2020/12/28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575830" y="164086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2154803" y="245695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2154802" y="316936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layers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2154802" y="388177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40" y="4703970"/>
            <a:ext cx="3962401" cy="15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Re-organize: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4019887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063765" y="1639362"/>
            <a:ext cx="105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“EDM-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which stands for 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“Enhancing the Dependency Mechanism of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063765" y="2862812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fine-tuning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“Sentiment Analysis Datasets”.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86262"/>
            <a:ext cx="1105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the model we proposed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7246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78" y="1577235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48" y="4535656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504</Words>
  <Application>Microsoft Macintosh PowerPoint</Application>
  <PresentationFormat>Widescreen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2020-12-28T14:54:55Z</dcterms:modified>
</cp:coreProperties>
</file>