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04" r:id="rId11"/>
    <p:sldId id="311" r:id="rId12"/>
    <p:sldId id="305" r:id="rId13"/>
    <p:sldId id="307" r:id="rId14"/>
    <p:sldId id="306" r:id="rId15"/>
    <p:sldId id="308" r:id="rId16"/>
    <p:sldId id="309" r:id="rId17"/>
    <p:sldId id="310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82" d="100"/>
          <a:sy n="182" d="100"/>
        </p:scale>
        <p:origin x="16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2020/12/26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2020/12/26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247" y="3640376"/>
            <a:ext cx="4770946" cy="1602932"/>
          </a:xfrm>
        </p:spPr>
        <p:txBody>
          <a:bodyPr rtlCol="0"/>
          <a:lstStyle/>
          <a:p>
            <a:pPr rtl="0"/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5" y="2871040"/>
            <a:ext cx="5783152" cy="552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Re-organize: Optimizing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4019887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109569" cy="37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1063765" y="1639362"/>
            <a:ext cx="10559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introduced a language representation model called “EDM-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”, which stands for 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“Enhancing the Dependency Mechanism of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1063765" y="2862812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designed to improve the dependency mechanism, and fine-tuning the whole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with “Sentiment Analysis Datasets”.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1110517" y="4086262"/>
            <a:ext cx="11054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Experiments and statistics show the model we proposed successfully enhance the dependency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1110517" y="5112989"/>
            <a:ext cx="7246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outperforms conventional pre-trained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r>
              <a:rPr lang="en-US" sz="3000" b="1" dirty="0"/>
              <a:t>  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&amp;Model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78" y="1577235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50" y="4495710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090578" y="5522930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790024" y="2339903"/>
            <a:ext cx="9811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 -&gt; Impossible to process queries from multiple positions</a:t>
            </a:r>
          </a:p>
          <a:p>
            <a:pPr lvl="6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parallel.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790025" y="3170900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790024" y="3822153"/>
            <a:ext cx="951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 propose EDM-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to optimize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455</Words>
  <Application>Microsoft Macintosh PowerPoint</Application>
  <PresentationFormat>Widescreen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2020-12-26T13:30:28Z</dcterms:modified>
</cp:coreProperties>
</file>