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1" r:id="rId12"/>
    <p:sldId id="305" r:id="rId13"/>
    <p:sldId id="307" r:id="rId14"/>
    <p:sldId id="306" r:id="rId15"/>
    <p:sldId id="308" r:id="rId16"/>
    <p:sldId id="309" r:id="rId17"/>
    <p:sldId id="310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2020/12/27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2020/12/27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Re-organize: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4019887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1063765" y="1639362"/>
            <a:ext cx="10559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“EDM-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”, which stands for 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“Enhancing the Dependency Mechanism of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1063765" y="2862812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fine-tuning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“Sentiment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1110517" y="4086262"/>
            <a:ext cx="11054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the model we proposed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1110517" y="5112989"/>
            <a:ext cx="7246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78" y="1577235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811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Impossible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 propose EDM-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451</Words>
  <Application>Microsoft Office PowerPoint</Application>
  <PresentationFormat>寬螢幕</PresentationFormat>
  <Paragraphs>77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2020-12-27T05:17:41Z</dcterms:modified>
</cp:coreProperties>
</file>