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CD94-A497-2D4C-A39C-6F2E3A40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EB812-018D-BD44-8F1A-231DA3BF1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1F61-3025-FE4A-BE39-FEE89EA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8B3A-CA2A-7D49-B2FF-5D5DB36B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198D-FA91-0048-AC4C-2484C1F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CFD4-64CE-D841-AC25-F91DAE2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47D00-369C-7047-B0E4-96441507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92F67-5CCC-F346-83E8-4DF2EEFE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CFB5-F885-6E4A-8CF2-F9EA2D13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160C-6266-5348-9CCD-35A8E4B2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2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F2E9A-FF37-C74B-A87F-DA3E4416E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44C32-2931-474D-83F2-14700D2DF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A5DB-97E8-384E-990E-432D75B6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FE382-CDA2-3741-9DC6-F63E5307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7386-4D73-1740-B9DE-C2959B39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936-B7B3-4D4D-A04E-5C680F86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77F4-8D5A-F648-B873-539418BF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801C-E82D-A14D-BAC3-26C67B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39AB-0ACD-7D42-8C21-7D230FCE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A156-02C3-7C40-9244-9C4433E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8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39FF-D0C9-C645-92D7-7A05E582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9035-A6DF-2148-9FC4-E8A88D9B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1744-DB2B-124F-A511-A4077FE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CA05-D541-994C-B8D9-5EF88FF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B296-C6AC-6B4F-A79F-A811E556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3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69B-B97A-3641-A08F-1809463D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581D-139F-3445-B68D-313954AC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597A-A34F-F14D-93CF-D62C30277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8B8D-29E2-754A-8602-7BC84679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6343D-4553-5045-B127-86C31C1E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536C-ED37-D54B-B7BC-7902F215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228-E43A-E141-BA77-C58CC123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86BB3-503E-5144-9710-4B7F42DD3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FFE53-49D0-7149-BE1A-1CC59D78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235D0-8B45-FE4B-B4F2-866DEB41A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04B28-FB8F-1349-AAD6-63B274ECE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69C52-C926-2B48-AF92-18D3F0CD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AC213-6884-1F40-AE87-21E050FD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BC22B-CA4E-834F-B894-74881E5E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4174-CC5A-6B42-B640-4AAB892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97BB3-B9DB-514E-9DF2-04C076D0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8B113-6EAB-8E42-8AC7-8E2430F4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7201D-3FA5-6C41-9AD2-314256A4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7B834-8707-DC45-AA3B-E6D41D74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FAB3C-57D7-D647-B262-9586C106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66329-94EB-AD4E-A5E9-2DDA62BA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DC9C-8C4B-F84A-92D2-9F8EF007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1236-D132-A543-830E-673898A5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976D3-0043-DC4C-B463-CA833973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E27B9-4F20-7D40-B3C5-1B621A9E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D144-E175-4149-88B5-7F92957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A7C3C-4FFA-EC48-9FE5-FB70888E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8C18-A817-0F4E-842B-C8BFCE3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5C931-0114-2041-A889-CE90161AF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9F928-666C-E24C-9EC2-8D27CA7C4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97883-FACA-0946-BF25-FCE4370A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81CB1-02FD-1245-866F-4C337373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7ED01-A1B2-6E43-91C0-F9CCE2C4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71D66-D188-9C49-9251-A0EBE932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D228-F90F-7F4E-A909-24843B0B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1E7B-71DF-B746-BDF1-EFC283F59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1F27-970D-B349-B482-5932CAECD3C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08F9-5F87-104A-9D7C-7EF08DA8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5F4A-DAF5-A84E-8388-C3D9A377C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834A-4CA1-D047-8BC4-8597E4C3E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26916-8BED-7148-88FC-82B1B0A2EBC7}"/>
              </a:ext>
            </a:extLst>
          </p:cNvPr>
          <p:cNvSpPr txBox="1"/>
          <p:nvPr/>
        </p:nvSpPr>
        <p:spPr>
          <a:xfrm>
            <a:off x="986319" y="852755"/>
            <a:ext cx="1415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9C330-2923-BA4A-96E9-E9F8160B3FCA}"/>
              </a:ext>
            </a:extLst>
          </p:cNvPr>
          <p:cNvSpPr txBox="1"/>
          <p:nvPr/>
        </p:nvSpPr>
        <p:spPr>
          <a:xfrm>
            <a:off x="1611330" y="1621605"/>
            <a:ext cx="1273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02288-4128-2F49-B611-B0B64A380467}"/>
              </a:ext>
            </a:extLst>
          </p:cNvPr>
          <p:cNvSpPr txBox="1"/>
          <p:nvPr/>
        </p:nvSpPr>
        <p:spPr>
          <a:xfrm>
            <a:off x="1611328" y="2421623"/>
            <a:ext cx="1273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F47ED-79B9-0F40-AE9C-CC2C0E7401D3}"/>
              </a:ext>
            </a:extLst>
          </p:cNvPr>
          <p:cNvSpPr txBox="1"/>
          <p:nvPr/>
        </p:nvSpPr>
        <p:spPr>
          <a:xfrm>
            <a:off x="1611329" y="3429000"/>
            <a:ext cx="1273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27778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26916-8BED-7148-88FC-82B1B0A2EBC7}"/>
              </a:ext>
            </a:extLst>
          </p:cNvPr>
          <p:cNvSpPr txBox="1"/>
          <p:nvPr/>
        </p:nvSpPr>
        <p:spPr>
          <a:xfrm>
            <a:off x="986319" y="852755"/>
            <a:ext cx="9293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Enhancing the Dependency Mechanism of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9C330-2923-BA4A-96E9-E9F8160B3FCA}"/>
              </a:ext>
            </a:extLst>
          </p:cNvPr>
          <p:cNvSpPr txBox="1"/>
          <p:nvPr/>
        </p:nvSpPr>
        <p:spPr>
          <a:xfrm>
            <a:off x="1611330" y="1621605"/>
            <a:ext cx="1273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02288-4128-2F49-B611-B0B64A380467}"/>
              </a:ext>
            </a:extLst>
          </p:cNvPr>
          <p:cNvSpPr txBox="1"/>
          <p:nvPr/>
        </p:nvSpPr>
        <p:spPr>
          <a:xfrm>
            <a:off x="1611328" y="2421623"/>
            <a:ext cx="1273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F47ED-79B9-0F40-AE9C-CC2C0E7401D3}"/>
              </a:ext>
            </a:extLst>
          </p:cNvPr>
          <p:cNvSpPr txBox="1"/>
          <p:nvPr/>
        </p:nvSpPr>
        <p:spPr>
          <a:xfrm>
            <a:off x="1611329" y="3429000"/>
            <a:ext cx="1273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66172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昱廷 李</dc:creator>
  <cp:lastModifiedBy>昱廷 李</cp:lastModifiedBy>
  <cp:revision>1</cp:revision>
  <dcterms:created xsi:type="dcterms:W3CDTF">2020-12-21T06:36:07Z</dcterms:created>
  <dcterms:modified xsi:type="dcterms:W3CDTF">2020-12-21T06:40:33Z</dcterms:modified>
</cp:coreProperties>
</file>