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282" r:id="rId4"/>
    <p:sldId id="300" r:id="rId5"/>
    <p:sldId id="283" r:id="rId6"/>
    <p:sldId id="301" r:id="rId7"/>
    <p:sldId id="302" r:id="rId8"/>
    <p:sldId id="303" r:id="rId9"/>
    <p:sldId id="296" r:id="rId10"/>
    <p:sldId id="304" r:id="rId11"/>
    <p:sldId id="311" r:id="rId12"/>
    <p:sldId id="305" r:id="rId13"/>
    <p:sldId id="307" r:id="rId14"/>
    <p:sldId id="306" r:id="rId15"/>
    <p:sldId id="308" r:id="rId16"/>
    <p:sldId id="309" r:id="rId17"/>
    <p:sldId id="310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31" d="100"/>
          <a:sy n="131" d="100"/>
        </p:scale>
        <p:origin x="84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2020/12/24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2020/12/24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887" y="4245294"/>
            <a:ext cx="3811589" cy="1665176"/>
          </a:xfrm>
        </p:spPr>
        <p:txBody>
          <a:bodyPr rtlCol="0"/>
          <a:lstStyle/>
          <a:p>
            <a:pPr rtl="0"/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Enhancing the Dependency Mechanism of 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264596" y="2470825"/>
            <a:ext cx="64554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EDM-</a:t>
            </a:r>
            <a:r>
              <a:rPr lang="en-US" sz="7000" b="1" dirty="0" err="1"/>
              <a:t>RoBERTa</a:t>
            </a:r>
            <a:endParaRPr 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436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648F9-7CB8-0A41-831D-BCB3F0DA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871040"/>
            <a:ext cx="6519559" cy="623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2" y="3684012"/>
            <a:ext cx="75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Linear Unit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0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of Transformer-based Models</a:t>
            </a:r>
          </a:p>
        </p:txBody>
      </p:sp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66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best-performance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Re-organization: Optimizing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98" y="138352"/>
            <a:ext cx="2483877" cy="6690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667117" y="372240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Environments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C9CDB-FB79-7B43-A512-EBA1A3B74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4" y="1812004"/>
            <a:ext cx="11111611" cy="36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Enhancing the Dependency Mechanism of </a:t>
            </a:r>
            <a:r>
              <a:rPr lang="en-US" sz="3000" b="1" dirty="0" err="1"/>
              <a:t>RoBERTa</a:t>
            </a:r>
            <a:r>
              <a:rPr lang="en-US" sz="3000" b="1" dirty="0"/>
              <a:t>  (EDM-</a:t>
            </a:r>
            <a:r>
              <a:rPr lang="en-US" sz="3000" b="1" dirty="0" err="1"/>
              <a:t>RoBERTa</a:t>
            </a:r>
            <a:r>
              <a:rPr lang="en-US" sz="30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3944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215957" y="2750584"/>
            <a:ext cx="968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Target: </a:t>
            </a:r>
            <a:r>
              <a:rPr lang="en-US" sz="2400" dirty="0"/>
              <a:t>The model can be adapted to different NLP tasks by transfer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847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Pre-training and fine-tuning the language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69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NLP &amp;Model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7338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18680" y="1537289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18679" y="234144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Tasks: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18678" y="32473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752850" y="3922389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752850" y="4495710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752849" y="5058203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752848" y="5672379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17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90578" y="3712902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4956F-88C1-2448-896F-442BF1D95B84}"/>
              </a:ext>
            </a:extLst>
          </p:cNvPr>
          <p:cNvSpPr txBox="1"/>
          <p:nvPr/>
        </p:nvSpPr>
        <p:spPr>
          <a:xfrm>
            <a:off x="2090578" y="5522930"/>
            <a:ext cx="37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strike="sngStrik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Sentence Prediction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06418" y="4185280"/>
            <a:ext cx="356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D9A1A52-F217-754E-A733-83DA33FE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581" y="1669873"/>
            <a:ext cx="4791583" cy="222466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6628F3-2664-9F45-9E3D-A5F441A60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4422" y="4263571"/>
            <a:ext cx="4712474" cy="2381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06418" y="1669873"/>
            <a:ext cx="228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Self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2175226" y="2724542"/>
            <a:ext cx="3668190" cy="70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2146013" y="2037722"/>
            <a:ext cx="2593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 many heads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2146013" y="2605508"/>
            <a:ext cx="374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2146013" y="3256761"/>
            <a:ext cx="545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Deal with “heads”: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Optimizing the attention process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339</Words>
  <Application>Microsoft Office PowerPoint</Application>
  <PresentationFormat>寬螢幕</PresentationFormat>
  <Paragraphs>68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2020-12-24T03:20:17Z</dcterms:modified>
</cp:coreProperties>
</file>