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11" r:id="rId12"/>
    <p:sldId id="305" r:id="rId13"/>
    <p:sldId id="307" r:id="rId14"/>
    <p:sldId id="306" r:id="rId15"/>
    <p:sldId id="308" r:id="rId16"/>
    <p:sldId id="309" r:id="rId17"/>
    <p:sldId id="310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82" d="100"/>
          <a:sy n="182" d="100"/>
        </p:scale>
        <p:origin x="168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2020/12/24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2020/12/24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887" y="4245294"/>
            <a:ext cx="3811589" cy="1665176"/>
          </a:xfrm>
        </p:spPr>
        <p:txBody>
          <a:bodyPr rtlCol="0"/>
          <a:lstStyle/>
          <a:p>
            <a:pPr rtl="0"/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871040"/>
            <a:ext cx="6519559" cy="623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66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best-performance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Re-organization: Optimizing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667117" y="3722402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 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Environments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C9CDB-FB79-7B43-A512-EBA1A3B74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4" y="1812004"/>
            <a:ext cx="11111611" cy="367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394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73387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80" y="1537289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Tasks: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50" y="4495710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90578" y="3712902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90578" y="5522930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2146013" y="2037722"/>
            <a:ext cx="2593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2146013" y="2605508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2146012" y="3256761"/>
            <a:ext cx="797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Optimizing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342</Words>
  <Application>Microsoft Macintosh PowerPoint</Application>
  <PresentationFormat>Widescreen</PresentationFormat>
  <Paragraphs>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2020-12-24T15:04:04Z</dcterms:modified>
</cp:coreProperties>
</file>