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8"/>
  </p:notesMasterIdLst>
  <p:handoutMasterIdLst>
    <p:handoutMasterId r:id="rId19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04" r:id="rId11"/>
    <p:sldId id="305" r:id="rId12"/>
    <p:sldId id="307" r:id="rId13"/>
    <p:sldId id="306" r:id="rId14"/>
    <p:sldId id="308" r:id="rId15"/>
    <p:sldId id="309" r:id="rId16"/>
    <p:sldId id="310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2020/12/21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2020/12/21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887" y="4245294"/>
            <a:ext cx="3811589" cy="1665176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NLP Model</a:t>
            </a:r>
          </a:p>
          <a:p>
            <a:pPr rtl="0"/>
            <a:r>
              <a:rPr lang="en-US" altLang="zh-TW" sz="2500" b="1" i="0" dirty="0">
                <a:latin typeface="+mn-lt"/>
              </a:rPr>
              <a:t>CSMU MI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6455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EDM-</a:t>
            </a:r>
            <a:r>
              <a:rPr lang="en-US" sz="7000" b="1" dirty="0" err="1"/>
              <a:t>RoBERTa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66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best-performance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274836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950" y="254929"/>
            <a:ext cx="2356795" cy="63481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952373" y="4121500"/>
            <a:ext cx="7978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37" y="2944314"/>
            <a:ext cx="9766570" cy="1904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Environments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C9CDB-FB79-7B43-A512-EBA1A3B74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4" y="1812004"/>
            <a:ext cx="11111611" cy="36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451836" y="449466"/>
            <a:ext cx="8843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  <a:p>
            <a:r>
              <a:rPr lang="en-US" sz="3000" b="1" dirty="0"/>
              <a:t>(EDM-</a:t>
            </a:r>
            <a:r>
              <a:rPr lang="en-US" sz="3000" b="1" dirty="0" err="1"/>
              <a:t>RoBERTa</a:t>
            </a:r>
            <a:r>
              <a:rPr lang="en-US" sz="3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924128" y="2013626"/>
            <a:ext cx="55136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215957" y="2750584"/>
            <a:ext cx="968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sz="2400" dirty="0"/>
              <a:t>The model can be adapted to different NLP tasks by transfer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847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Pre-training and fine-tuning the language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&amp; Structure of Seq2Seq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76" y="1461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7338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18680" y="1537289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Tasks: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616225" y="4153221"/>
            <a:ext cx="5332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616225" y="4726542"/>
            <a:ext cx="1143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616224" y="5289035"/>
            <a:ext cx="4462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616223" y="5903211"/>
            <a:ext cx="587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67711" y="2159541"/>
            <a:ext cx="607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867711" y="2967335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527741" y="3687683"/>
            <a:ext cx="3840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Training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527741" y="4408031"/>
            <a:ext cx="450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Training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4956F-88C1-2448-896F-442BF1D95B84}"/>
              </a:ext>
            </a:extLst>
          </p:cNvPr>
          <p:cNvSpPr txBox="1"/>
          <p:nvPr/>
        </p:nvSpPr>
        <p:spPr>
          <a:xfrm>
            <a:off x="2527741" y="5128379"/>
            <a:ext cx="37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strike="sngStrik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Sentence Prediction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2866461" y="3477634"/>
            <a:ext cx="348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528676" y="4304333"/>
            <a:ext cx="2593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528676" y="4872119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8B0F3-D526-8444-AAE9-6AA65AC40028}"/>
              </a:ext>
            </a:extLst>
          </p:cNvPr>
          <p:cNvSpPr txBox="1"/>
          <p:nvPr/>
        </p:nvSpPr>
        <p:spPr>
          <a:xfrm>
            <a:off x="528676" y="5523372"/>
            <a:ext cx="545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 with “heads”: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Optimizing the attention process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4911" y="569844"/>
            <a:ext cx="5739176" cy="26646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6191" y="3692502"/>
            <a:ext cx="5724457" cy="2892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2866461" y="1871680"/>
            <a:ext cx="22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871040"/>
            <a:ext cx="6519559" cy="623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2" y="3684012"/>
            <a:ext cx="75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39031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302</Words>
  <Application>Microsoft Macintosh PowerPoint</Application>
  <PresentationFormat>Widescreen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2020-12-21T15:29:40Z</dcterms:modified>
</cp:coreProperties>
</file>