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2" r:id="rId12"/>
    <p:sldId id="311" r:id="rId13"/>
    <p:sldId id="305" r:id="rId14"/>
    <p:sldId id="307" r:id="rId15"/>
    <p:sldId id="306" r:id="rId16"/>
    <p:sldId id="308" r:id="rId17"/>
    <p:sldId id="309" r:id="rId18"/>
    <p:sldId id="310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66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2020/12/22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2020/12/22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26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87" y="4245294"/>
            <a:ext cx="3811589" cy="1665176"/>
          </a:xfrm>
        </p:spPr>
        <p:txBody>
          <a:bodyPr rtlCol="0"/>
          <a:lstStyle/>
          <a:p>
            <a:pPr rtl="0"/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2146013" y="2037722"/>
            <a:ext cx="259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2146013" y="2605508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2146013" y="3256761"/>
            <a:ext cx="545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 with “heads”: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Optimizing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71040"/>
            <a:ext cx="6519559" cy="623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66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best-performance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Re-organization: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667117" y="372240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Environments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9CDB-FB79-7B43-A512-EBA1A3B74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" y="1812004"/>
            <a:ext cx="11111611" cy="36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394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733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80" y="1537289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Tasks: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90578" y="3712902"/>
            <a:ext cx="432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 &amp;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5008984"/>
            <a:ext cx="450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48245" y="5729332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2731" y="1371006"/>
            <a:ext cx="5293823" cy="24578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3593" y="4106795"/>
            <a:ext cx="5272839" cy="2664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2382742" y="1633442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2382742" y="1633442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6830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344</Words>
  <Application>Microsoft Office PowerPoint</Application>
  <PresentationFormat>寬螢幕</PresentationFormat>
  <Paragraphs>72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2020-12-22T08:19:54Z</dcterms:modified>
</cp:coreProperties>
</file>