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9900"/>
    <a:srgbClr val="EF53C6"/>
    <a:srgbClr val="3399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50" d="100"/>
          <a:sy n="50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949049"/>
            <a:ext cx="18359596" cy="1052810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883154"/>
            <a:ext cx="16199644" cy="730106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10015"/>
            <a:ext cx="4657398" cy="25627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10015"/>
            <a:ext cx="13702199" cy="2562724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539080"/>
            <a:ext cx="18629590" cy="125791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237201"/>
            <a:ext cx="18629590" cy="661506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10022"/>
            <a:ext cx="18629590" cy="58450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413073"/>
            <a:ext cx="9137610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046105"/>
            <a:ext cx="9137610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413073"/>
            <a:ext cx="9182611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046105"/>
            <a:ext cx="9182611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4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354048"/>
            <a:ext cx="10934760" cy="2149020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354048"/>
            <a:ext cx="10934760" cy="2149020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1CD8-7D76-4BA6-9FA7-2FA0E557EBD4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9DCB411-B794-4E09-801F-4ACA987FB7E9}"/>
              </a:ext>
            </a:extLst>
          </p:cNvPr>
          <p:cNvSpPr/>
          <p:nvPr/>
        </p:nvSpPr>
        <p:spPr>
          <a:xfrm>
            <a:off x="-17896" y="-232188"/>
            <a:ext cx="21635315" cy="30011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AA981E-693D-4B52-BD5C-C3D28D2D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9" y="5405384"/>
            <a:ext cx="11021360" cy="743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Our proposed model, EDM-RoBERTa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uses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Boom Layer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to improve the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ulti-headed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encoder of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ransformer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Compared with the original Transformer and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SHA-RNN models, the reorganization of</a:t>
            </a:r>
            <a:r>
              <a:rPr kumimoji="0" lang="en-US" altLang="zh-TW" sz="4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Boom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Layer and RoBERTa can meet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both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long and short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input</a:t>
            </a:r>
            <a:r>
              <a:rPr kumimoji="0" lang="en-US" altLang="zh-TW" sz="40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text sequence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keep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original long-term dependenc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Transformer.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In the calculation process, it can also reduce the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mount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of calculation,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thereby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improving the accuracy and performance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on </a:t>
            </a:r>
            <a:r>
              <a:rPr lang="zh-TW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text classification.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B07A61-5178-4118-913B-E5E150B8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82" y="672511"/>
            <a:ext cx="19690636" cy="1120015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Enhancing the Dependency Mechanism of RoBERTa</a:t>
            </a:r>
            <a:endParaRPr lang="zh-TW" altLang="en-US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AD1F26-FBCD-4450-AED7-7AF154F7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277" y="2588503"/>
            <a:ext cx="7561659" cy="1120016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張炎清 教授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504FCD-2433-4F99-8DAE-391C5233F63F}"/>
              </a:ext>
            </a:extLst>
          </p:cNvPr>
          <p:cNvSpPr txBox="1"/>
          <p:nvPr/>
        </p:nvSpPr>
        <p:spPr>
          <a:xfrm>
            <a:off x="9636979" y="2592259"/>
            <a:ext cx="11405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專題組員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李昱廷、郭為軒、曹仲辰、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吳岳霖、林裕峰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6B0653-4648-4B6A-9D33-378F3DB5A992}"/>
              </a:ext>
            </a:extLst>
          </p:cNvPr>
          <p:cNvSpPr txBox="1"/>
          <p:nvPr/>
        </p:nvSpPr>
        <p:spPr>
          <a:xfrm>
            <a:off x="4577690" y="4530809"/>
            <a:ext cx="23326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Abstract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18E32-D1EA-4727-A7CA-FCBB547847E2}"/>
              </a:ext>
            </a:extLst>
          </p:cNvPr>
          <p:cNvSpPr/>
          <p:nvPr/>
        </p:nvSpPr>
        <p:spPr>
          <a:xfrm>
            <a:off x="-35790" y="28900755"/>
            <a:ext cx="21671104" cy="13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中山醫學大學醫學資訊學系 專題編號</a:t>
            </a:r>
            <a:r>
              <a:rPr lang="en-US" altLang="zh-TW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PRJ2020-002</a:t>
            </a:r>
            <a:endParaRPr lang="zh-TW" altLang="en-US" sz="5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64376C-FF1E-4A69-9463-3C5101CD0DA5}"/>
              </a:ext>
            </a:extLst>
          </p:cNvPr>
          <p:cNvSpPr txBox="1"/>
          <p:nvPr/>
        </p:nvSpPr>
        <p:spPr>
          <a:xfrm>
            <a:off x="4801586" y="17495453"/>
            <a:ext cx="1755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400D44-FAE0-4F81-839D-58D0AE43DE16}"/>
              </a:ext>
            </a:extLst>
          </p:cNvPr>
          <p:cNvSpPr txBox="1"/>
          <p:nvPr/>
        </p:nvSpPr>
        <p:spPr>
          <a:xfrm>
            <a:off x="39228" y="18431355"/>
            <a:ext cx="1157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IMDb Dataset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C96BC0-22C0-4AC9-B183-F24EDAA616BC}"/>
              </a:ext>
            </a:extLst>
          </p:cNvPr>
          <p:cNvSpPr txBox="1"/>
          <p:nvPr/>
        </p:nvSpPr>
        <p:spPr>
          <a:xfrm>
            <a:off x="0" y="23081691"/>
            <a:ext cx="104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</a:t>
            </a: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Rotten Tomatoes Dataset</a:t>
            </a:r>
            <a:r>
              <a:rPr lang="zh-TW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F1300C-3DB6-4815-8458-F49C54342FF9}"/>
              </a:ext>
            </a:extLst>
          </p:cNvPr>
          <p:cNvSpPr txBox="1"/>
          <p:nvPr/>
        </p:nvSpPr>
        <p:spPr>
          <a:xfrm>
            <a:off x="11204972" y="4746906"/>
            <a:ext cx="115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3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(Enhance the Dependency Mechanism of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RoBERTa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2E03BF-69C7-4102-9EA3-71AF2022DA14}"/>
              </a:ext>
            </a:extLst>
          </p:cNvPr>
          <p:cNvSpPr txBox="1"/>
          <p:nvPr/>
        </p:nvSpPr>
        <p:spPr>
          <a:xfrm>
            <a:off x="14768854" y="9036824"/>
            <a:ext cx="33056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26CC09E-4B78-4839-BBEC-4DFEA202F268}"/>
              </a:ext>
            </a:extLst>
          </p:cNvPr>
          <p:cNvSpPr txBox="1"/>
          <p:nvPr/>
        </p:nvSpPr>
        <p:spPr>
          <a:xfrm>
            <a:off x="14656649" y="21168499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C68C88-43F4-4953-8E0A-B3F182A81B3C}"/>
              </a:ext>
            </a:extLst>
          </p:cNvPr>
          <p:cNvSpPr txBox="1"/>
          <p:nvPr/>
        </p:nvSpPr>
        <p:spPr>
          <a:xfrm>
            <a:off x="11461534" y="22145728"/>
            <a:ext cx="10297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esults shows that our EDM-RoBERTa model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btains</a:t>
            </a:r>
            <a:r>
              <a:rPr lang="zh-TW" altLang="en-US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more accurate prediction results than the </a:t>
            </a:r>
            <a:r>
              <a:rPr lang="en-US" altLang="zh-TW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riginal Transformer model on word meaning analysis output,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thereby 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improving the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short-dependency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in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en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coding process.</a:t>
            </a:r>
            <a:endParaRPr lang="en-US" altLang="zh-TW" sz="4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results will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also 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be applied to other natural language sentiment analysis tasks such as sentiment analysis and social network analysis.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B836225-6CB4-4012-8968-9CCB9CF2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1" y="12171383"/>
            <a:ext cx="11034482" cy="481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-55545" rIns="0" bIns="-555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research source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are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Transformer-based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models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(BERT, RoBERTa, XLNet, DistilBERT), SHA-RNN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 self-attention mechanism in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Transformer as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main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structure.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he Boom Layer of SHA-RNN is transformed to realize the attention mechanism for high-dimensional vector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onvert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and then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improv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 multi-head</a:t>
            </a:r>
            <a:r>
              <a:rPr kumimoji="0" lang="en-US" altLang="zh-TW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ed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 encoder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798ED8F-8C9F-4417-ADDE-D9D10A6D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804" y="9847797"/>
            <a:ext cx="4185214" cy="112492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5E0162-799F-4DAA-97CF-F2260058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71" y="11892782"/>
            <a:ext cx="2519024" cy="576133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6F7973C-6356-49CF-9C81-6C45FC1C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" y="24393112"/>
            <a:ext cx="11434997" cy="340772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5E8DC06-BA5A-4850-9470-22A251071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5" y="19191809"/>
            <a:ext cx="11332045" cy="340772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9817E70-622B-4467-90B0-3C1A117D6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8574" y="6160329"/>
            <a:ext cx="10863845" cy="2563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0FC56F-A197-46E0-85BE-D21C982AE1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9011847"/>
            <a:ext cx="1109033" cy="1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1157</TotalTime>
  <Words>346</Words>
  <Application>Microsoft Office PowerPoint</Application>
  <PresentationFormat>自訂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Enhancing the Dependency Mechanism of RoBERTa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Transformer 及遞歸神經網路的自然語言情感分析方法</dc:title>
  <dc:creator>user</dc:creator>
  <cp:lastModifiedBy>李昱廷 李</cp:lastModifiedBy>
  <cp:revision>57</cp:revision>
  <dcterms:created xsi:type="dcterms:W3CDTF">2020-12-09T05:34:35Z</dcterms:created>
  <dcterms:modified xsi:type="dcterms:W3CDTF">2020-12-29T13:47:47Z</dcterms:modified>
</cp:coreProperties>
</file>