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12" r:id="rId11"/>
    <p:sldId id="304" r:id="rId12"/>
    <p:sldId id="313" r:id="rId13"/>
    <p:sldId id="311" r:id="rId14"/>
    <p:sldId id="305" r:id="rId15"/>
    <p:sldId id="307" r:id="rId16"/>
    <p:sldId id="306" r:id="rId17"/>
    <p:sldId id="308" r:id="rId18"/>
    <p:sldId id="309" r:id="rId19"/>
    <p:sldId id="310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2020/12/29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2020/12/29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247" y="3640376"/>
            <a:ext cx="4770946" cy="1602932"/>
          </a:xfrm>
        </p:spPr>
        <p:txBody>
          <a:bodyPr rtlCol="0"/>
          <a:lstStyle/>
          <a:p>
            <a:pPr rtl="0"/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407138" y="1797784"/>
            <a:ext cx="78245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575830" y="164086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2154803" y="245695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2154802" y="316936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layers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2154802" y="3881773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40" y="4703970"/>
            <a:ext cx="3962401" cy="15841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790024" y="2339903"/>
            <a:ext cx="904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parallel.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790025" y="3170900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790024" y="382215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5" y="2871040"/>
            <a:ext cx="5783152" cy="552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 (GELU)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109569" cy="37581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1110517" y="1639362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introduced a language representation model called 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1110517" y="269353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1110517" y="4002140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1110517" y="5112989"/>
            <a:ext cx="1120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outperforms conventional pre-trained models, including Seq2Seq, BERT,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428041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2877113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369277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48" y="4535656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2737871" y="1996388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1081364" y="3178660"/>
            <a:ext cx="4216087" cy="809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07108" y="3483096"/>
            <a:ext cx="86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547</Words>
  <Application>Microsoft Office PowerPoint</Application>
  <PresentationFormat>寬螢幕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2020-12-29T13:58:24Z</dcterms:modified>
</cp:coreProperties>
</file>