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12" r:id="rId11"/>
    <p:sldId id="304" r:id="rId12"/>
    <p:sldId id="313" r:id="rId13"/>
    <p:sldId id="311" r:id="rId14"/>
    <p:sldId id="305" r:id="rId15"/>
    <p:sldId id="307" r:id="rId16"/>
    <p:sldId id="306" r:id="rId17"/>
    <p:sldId id="308" r:id="rId18"/>
    <p:sldId id="309" r:id="rId19"/>
    <p:sldId id="310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64" d="100"/>
          <a:sy n="64" d="100"/>
        </p:scale>
        <p:origin x="78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2020/12/29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9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/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73275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X EDM-</a:t>
            </a:r>
            <a:r>
              <a:rPr lang="en-US" sz="7000" b="1" dirty="0" err="1" smtClean="0"/>
              <a:t>RoBERTa</a:t>
            </a:r>
            <a:endParaRPr lang="en-US" sz="7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xmlns="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5022-A9F2-4143-B927-A449071B04E6}"/>
              </a:ext>
            </a:extLst>
          </p:cNvPr>
          <p:cNvSpPr txBox="1"/>
          <p:nvPr/>
        </p:nvSpPr>
        <p:spPr>
          <a:xfrm>
            <a:off x="1575830" y="164086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02E5DE-4934-2043-ACFE-09A4C05C23C7}"/>
              </a:ext>
            </a:extLst>
          </p:cNvPr>
          <p:cNvSpPr txBox="1"/>
          <p:nvPr/>
        </p:nvSpPr>
        <p:spPr>
          <a:xfrm>
            <a:off x="2154803" y="245695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04BA4E-C0C3-D744-814B-DA4816B447F1}"/>
              </a:ext>
            </a:extLst>
          </p:cNvPr>
          <p:cNvSpPr txBox="1"/>
          <p:nvPr/>
        </p:nvSpPr>
        <p:spPr>
          <a:xfrm>
            <a:off x="2154802" y="316936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layers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FE2D4D-3A0B-9B43-87CD-629A77DD5A92}"/>
              </a:ext>
            </a:extLst>
          </p:cNvPr>
          <p:cNvSpPr txBox="1"/>
          <p:nvPr/>
        </p:nvSpPr>
        <p:spPr>
          <a:xfrm>
            <a:off x="2154802" y="388177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42FB8F-AC6E-4341-8B0C-3D563C5F5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40" y="4703970"/>
            <a:ext cx="3962401" cy="15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Single-headed Attention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Unit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GELU)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Improved Learning Model:  </a:t>
            </a:r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40C8BBC-9339-4C5C-A66C-50E9ED01322F}"/>
              </a:ext>
            </a:extLst>
          </p:cNvPr>
          <p:cNvSpPr txBox="1"/>
          <p:nvPr/>
        </p:nvSpPr>
        <p:spPr>
          <a:xfrm>
            <a:off x="1110517" y="1639362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35C972E-20D5-4DCB-AFBB-E1252A03BA81}"/>
              </a:ext>
            </a:extLst>
          </p:cNvPr>
          <p:cNvSpPr txBox="1"/>
          <p:nvPr/>
        </p:nvSpPr>
        <p:spPr>
          <a:xfrm>
            <a:off x="1110517" y="269353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fine-tune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entiment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atasets.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ED8058D-F274-4F85-8FE0-141F54DE55C1}"/>
              </a:ext>
            </a:extLst>
          </p:cNvPr>
          <p:cNvSpPr txBox="1"/>
          <p:nvPr/>
        </p:nvSpPr>
        <p:spPr>
          <a:xfrm>
            <a:off x="1110517" y="4002140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proposed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successfully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1120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models, including Seq2Seq, BERT,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 smtClean="0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</a:t>
            </a:r>
            <a:r>
              <a:rPr lang="en-US" sz="2400" dirty="0" smtClean="0"/>
              <a:t>language.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model can be adapted to different NLP tasks by transfer </a:t>
            </a:r>
            <a:r>
              <a:rPr lang="en-US" sz="2400" dirty="0" smtClean="0"/>
              <a:t>learning.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</a:t>
            </a:r>
            <a:r>
              <a:rPr lang="en-US" sz="2400" dirty="0" smtClean="0"/>
              <a:t>Pre-train </a:t>
            </a:r>
            <a:r>
              <a:rPr lang="en-US" sz="2400" dirty="0"/>
              <a:t>and </a:t>
            </a:r>
            <a:r>
              <a:rPr lang="en-US" sz="2400" dirty="0" smtClean="0"/>
              <a:t>fine-tune </a:t>
            </a:r>
            <a:r>
              <a:rPr lang="en-US" sz="2400" dirty="0"/>
              <a:t>the language </a:t>
            </a:r>
            <a:r>
              <a:rPr lang="en-US" sz="2400" dirty="0" smtClean="0"/>
              <a:t>model.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</a:t>
            </a:r>
            <a:r>
              <a:rPr lang="en-US" sz="2800" b="1" dirty="0" smtClean="0"/>
              <a:t>Model </a:t>
            </a:r>
            <a:r>
              <a:rPr lang="en-US" sz="2800" b="1" dirty="0"/>
              <a:t>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1D8624-67F2-7244-AF41-3AF06403FE4E}"/>
              </a:ext>
            </a:extLst>
          </p:cNvPr>
          <p:cNvSpPr txBox="1"/>
          <p:nvPr/>
        </p:nvSpPr>
        <p:spPr>
          <a:xfrm>
            <a:off x="1118678" y="1577235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A4928B-0179-8049-B80E-43938973A224}"/>
              </a:ext>
            </a:extLst>
          </p:cNvPr>
          <p:cNvSpPr txBox="1"/>
          <p:nvPr/>
        </p:nvSpPr>
        <p:spPr>
          <a:xfrm>
            <a:off x="1752848" y="4535656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xmlns="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07108" y="3483096"/>
            <a:ext cx="8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432</Words>
  <Application>Microsoft Office PowerPoint</Application>
  <PresentationFormat>寬螢幕</PresentationFormat>
  <Paragraphs>86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 UI</vt:lpstr>
      <vt:lpstr>DFKai-SB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2020-12-29T04:45:48Z</dcterms:modified>
</cp:coreProperties>
</file>