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67" r:id="rId4"/>
    <p:sldId id="369" r:id="rId5"/>
    <p:sldId id="397" r:id="rId6"/>
    <p:sldId id="396" r:id="rId8"/>
    <p:sldId id="398" r:id="rId9"/>
    <p:sldId id="460" r:id="rId10"/>
    <p:sldId id="461" r:id="rId11"/>
    <p:sldId id="462" r:id="rId12"/>
    <p:sldId id="463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4" r:id="rId23"/>
    <p:sldId id="475" r:id="rId24"/>
    <p:sldId id="476" r:id="rId25"/>
    <p:sldId id="477" r:id="rId26"/>
    <p:sldId id="478" r:id="rId27"/>
    <p:sldId id="479" r:id="rId28"/>
    <p:sldId id="480" r:id="rId29"/>
    <p:sldId id="481" r:id="rId30"/>
    <p:sldId id="483" r:id="rId31"/>
    <p:sldId id="36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0799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F39"/>
    <a:srgbClr val="B61117"/>
    <a:srgbClr val="EC1632"/>
    <a:srgbClr val="226674"/>
    <a:srgbClr val="8BA3A7"/>
    <a:srgbClr val="408D9D"/>
    <a:srgbClr val="34495E"/>
    <a:srgbClr val="276F7D"/>
    <a:srgbClr val="16454D"/>
    <a:srgbClr val="28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48"/>
      </p:cViewPr>
      <p:guideLst>
        <p:guide orient="horz" pos="2087"/>
        <p:guide pos="59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2749-55FB-4192-B694-A3C94997CF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3"/>
          <p:cNvSpPr/>
          <p:nvPr userDrawn="1"/>
        </p:nvSpPr>
        <p:spPr>
          <a:xfrm>
            <a:off x="251969" y="1"/>
            <a:ext cx="5634481" cy="756212"/>
          </a:xfrm>
          <a:custGeom>
            <a:avLst/>
            <a:gdLst>
              <a:gd name="connsiteX0" fmla="*/ 0 w 3565003"/>
              <a:gd name="connsiteY0" fmla="*/ 0 h 567159"/>
              <a:gd name="connsiteX1" fmla="*/ 3565003 w 3565003"/>
              <a:gd name="connsiteY1" fmla="*/ 0 h 567159"/>
              <a:gd name="connsiteX2" fmla="*/ 3565003 w 3565003"/>
              <a:gd name="connsiteY2" fmla="*/ 567159 h 567159"/>
              <a:gd name="connsiteX3" fmla="*/ 0 w 3565003"/>
              <a:gd name="connsiteY3" fmla="*/ 567159 h 567159"/>
              <a:gd name="connsiteX4" fmla="*/ 0 w 3565003"/>
              <a:gd name="connsiteY4" fmla="*/ 0 h 567159"/>
              <a:gd name="connsiteX0-1" fmla="*/ 0 w 3565003"/>
              <a:gd name="connsiteY0-2" fmla="*/ 0 h 567159"/>
              <a:gd name="connsiteX1-3" fmla="*/ 3565003 w 3565003"/>
              <a:gd name="connsiteY1-4" fmla="*/ 0 h 567159"/>
              <a:gd name="connsiteX2-5" fmla="*/ 3565003 w 3565003"/>
              <a:gd name="connsiteY2-6" fmla="*/ 567159 h 567159"/>
              <a:gd name="connsiteX3-7" fmla="*/ 2962656 w 3565003"/>
              <a:gd name="connsiteY3-8" fmla="*/ 566928 h 567159"/>
              <a:gd name="connsiteX4-9" fmla="*/ 0 w 3565003"/>
              <a:gd name="connsiteY4-10" fmla="*/ 567159 h 567159"/>
              <a:gd name="connsiteX5" fmla="*/ 0 w 3565003"/>
              <a:gd name="connsiteY5" fmla="*/ 0 h 567159"/>
              <a:gd name="connsiteX0-11" fmla="*/ 0 w 3565003"/>
              <a:gd name="connsiteY0-12" fmla="*/ 0 h 567159"/>
              <a:gd name="connsiteX1-13" fmla="*/ 3565003 w 3565003"/>
              <a:gd name="connsiteY1-14" fmla="*/ 0 h 567159"/>
              <a:gd name="connsiteX2-15" fmla="*/ 2962656 w 3565003"/>
              <a:gd name="connsiteY2-16" fmla="*/ 566928 h 567159"/>
              <a:gd name="connsiteX3-17" fmla="*/ 0 w 3565003"/>
              <a:gd name="connsiteY3-18" fmla="*/ 567159 h 567159"/>
              <a:gd name="connsiteX4-19" fmla="*/ 0 w 3565003"/>
              <a:gd name="connsiteY4-20" fmla="*/ 0 h 567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65003" h="567159">
                <a:moveTo>
                  <a:pt x="0" y="0"/>
                </a:moveTo>
                <a:lnTo>
                  <a:pt x="3565003" y="0"/>
                </a:lnTo>
                <a:lnTo>
                  <a:pt x="2962656" y="566928"/>
                </a:lnTo>
                <a:lnTo>
                  <a:pt x="0" y="567159"/>
                </a:lnTo>
                <a:lnTo>
                  <a:pt x="0" y="0"/>
                </a:lnTo>
                <a:close/>
              </a:path>
            </a:pathLst>
          </a:custGeom>
          <a:solidFill>
            <a:srgbClr val="B6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3"/>
          <p:cNvSpPr/>
          <p:nvPr userDrawn="1"/>
        </p:nvSpPr>
        <p:spPr>
          <a:xfrm>
            <a:off x="1" y="1"/>
            <a:ext cx="5657849" cy="756212"/>
          </a:xfrm>
          <a:custGeom>
            <a:avLst/>
            <a:gdLst>
              <a:gd name="connsiteX0" fmla="*/ 0 w 3565003"/>
              <a:gd name="connsiteY0" fmla="*/ 0 h 567159"/>
              <a:gd name="connsiteX1" fmla="*/ 3565003 w 3565003"/>
              <a:gd name="connsiteY1" fmla="*/ 0 h 567159"/>
              <a:gd name="connsiteX2" fmla="*/ 3565003 w 3565003"/>
              <a:gd name="connsiteY2" fmla="*/ 567159 h 567159"/>
              <a:gd name="connsiteX3" fmla="*/ 0 w 3565003"/>
              <a:gd name="connsiteY3" fmla="*/ 567159 h 567159"/>
              <a:gd name="connsiteX4" fmla="*/ 0 w 3565003"/>
              <a:gd name="connsiteY4" fmla="*/ 0 h 567159"/>
              <a:gd name="connsiteX0-1" fmla="*/ 0 w 3565003"/>
              <a:gd name="connsiteY0-2" fmla="*/ 0 h 567159"/>
              <a:gd name="connsiteX1-3" fmla="*/ 3565003 w 3565003"/>
              <a:gd name="connsiteY1-4" fmla="*/ 0 h 567159"/>
              <a:gd name="connsiteX2-5" fmla="*/ 3565003 w 3565003"/>
              <a:gd name="connsiteY2-6" fmla="*/ 567159 h 567159"/>
              <a:gd name="connsiteX3-7" fmla="*/ 2962656 w 3565003"/>
              <a:gd name="connsiteY3-8" fmla="*/ 566928 h 567159"/>
              <a:gd name="connsiteX4-9" fmla="*/ 0 w 3565003"/>
              <a:gd name="connsiteY4-10" fmla="*/ 567159 h 567159"/>
              <a:gd name="connsiteX5" fmla="*/ 0 w 3565003"/>
              <a:gd name="connsiteY5" fmla="*/ 0 h 567159"/>
              <a:gd name="connsiteX0-11" fmla="*/ 0 w 3565003"/>
              <a:gd name="connsiteY0-12" fmla="*/ 0 h 567159"/>
              <a:gd name="connsiteX1-13" fmla="*/ 3565003 w 3565003"/>
              <a:gd name="connsiteY1-14" fmla="*/ 0 h 567159"/>
              <a:gd name="connsiteX2-15" fmla="*/ 2962656 w 3565003"/>
              <a:gd name="connsiteY2-16" fmla="*/ 566928 h 567159"/>
              <a:gd name="connsiteX3-17" fmla="*/ 0 w 3565003"/>
              <a:gd name="connsiteY3-18" fmla="*/ 567159 h 567159"/>
              <a:gd name="connsiteX4-19" fmla="*/ 0 w 3565003"/>
              <a:gd name="connsiteY4-20" fmla="*/ 0 h 567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65003" h="567159">
                <a:moveTo>
                  <a:pt x="0" y="0"/>
                </a:moveTo>
                <a:lnTo>
                  <a:pt x="3565003" y="0"/>
                </a:lnTo>
                <a:lnTo>
                  <a:pt x="2962656" y="566928"/>
                </a:lnTo>
                <a:lnTo>
                  <a:pt x="0" y="567159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8"/>
          <p:cNvSpPr/>
          <p:nvPr userDrawn="1"/>
        </p:nvSpPr>
        <p:spPr>
          <a:xfrm>
            <a:off x="526288" y="222504"/>
            <a:ext cx="490515" cy="430784"/>
          </a:xfrm>
          <a:prstGeom prst="parallelogram">
            <a:avLst>
              <a:gd name="adj" fmla="val 721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平行四边形 9"/>
          <p:cNvSpPr/>
          <p:nvPr userDrawn="1"/>
        </p:nvSpPr>
        <p:spPr>
          <a:xfrm>
            <a:off x="767415" y="410122"/>
            <a:ext cx="228829" cy="243167"/>
          </a:xfrm>
          <a:prstGeom prst="parallelogram">
            <a:avLst>
              <a:gd name="adj" fmla="val 72170"/>
            </a:avLst>
          </a:prstGeom>
          <a:solidFill>
            <a:srgbClr val="B6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CA4E-33B5-4760-B5B9-D62DB5D11D0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1AC0-7538-4CD6-B135-72EAB5CE7B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511"/>
            <a:ext cx="12192000" cy="4680016"/>
          </a:xfrm>
          <a:custGeom>
            <a:avLst/>
            <a:gdLst>
              <a:gd name="connsiteX0" fmla="*/ 0 w 12192000"/>
              <a:gd name="connsiteY0" fmla="*/ 0 h 3067291"/>
              <a:gd name="connsiteX1" fmla="*/ 12192000 w 12192000"/>
              <a:gd name="connsiteY1" fmla="*/ 0 h 3067291"/>
              <a:gd name="connsiteX2" fmla="*/ 12192000 w 12192000"/>
              <a:gd name="connsiteY2" fmla="*/ 3067291 h 3067291"/>
              <a:gd name="connsiteX3" fmla="*/ 0 w 12192000"/>
              <a:gd name="connsiteY3" fmla="*/ 3067291 h 3067291"/>
              <a:gd name="connsiteX4" fmla="*/ 0 w 12192000"/>
              <a:gd name="connsiteY4" fmla="*/ 0 h 3067291"/>
              <a:gd name="connsiteX0-1" fmla="*/ 0 w 12192000"/>
              <a:gd name="connsiteY0-2" fmla="*/ 0 h 4016415"/>
              <a:gd name="connsiteX1-3" fmla="*/ 12192000 w 12192000"/>
              <a:gd name="connsiteY1-4" fmla="*/ 0 h 4016415"/>
              <a:gd name="connsiteX2-5" fmla="*/ 12192000 w 12192000"/>
              <a:gd name="connsiteY2-6" fmla="*/ 3067291 h 4016415"/>
              <a:gd name="connsiteX3-7" fmla="*/ 0 w 12192000"/>
              <a:gd name="connsiteY3-8" fmla="*/ 4016415 h 4016415"/>
              <a:gd name="connsiteX4-9" fmla="*/ 0 w 12192000"/>
              <a:gd name="connsiteY4-10" fmla="*/ 0 h 4016415"/>
              <a:gd name="connsiteX0-11" fmla="*/ 0 w 12192000"/>
              <a:gd name="connsiteY0-12" fmla="*/ 0 h 4404764"/>
              <a:gd name="connsiteX1-13" fmla="*/ 12192000 w 12192000"/>
              <a:gd name="connsiteY1-14" fmla="*/ 0 h 4404764"/>
              <a:gd name="connsiteX2-15" fmla="*/ 12192000 w 12192000"/>
              <a:gd name="connsiteY2-16" fmla="*/ 3067291 h 4404764"/>
              <a:gd name="connsiteX3-17" fmla="*/ 0 w 12192000"/>
              <a:gd name="connsiteY3-18" fmla="*/ 4016415 h 4404764"/>
              <a:gd name="connsiteX4-19" fmla="*/ 0 w 12192000"/>
              <a:gd name="connsiteY4-20" fmla="*/ 0 h 4404764"/>
              <a:gd name="connsiteX0-21" fmla="*/ 0 w 12192000"/>
              <a:gd name="connsiteY0-22" fmla="*/ 0 h 4641424"/>
              <a:gd name="connsiteX1-23" fmla="*/ 12192000 w 12192000"/>
              <a:gd name="connsiteY1-24" fmla="*/ 0 h 4641424"/>
              <a:gd name="connsiteX2-25" fmla="*/ 12192000 w 12192000"/>
              <a:gd name="connsiteY2-26" fmla="*/ 3067291 h 4641424"/>
              <a:gd name="connsiteX3-27" fmla="*/ 0 w 12192000"/>
              <a:gd name="connsiteY3-28" fmla="*/ 4016415 h 4641424"/>
              <a:gd name="connsiteX4-29" fmla="*/ 0 w 12192000"/>
              <a:gd name="connsiteY4-30" fmla="*/ 0 h 4641424"/>
              <a:gd name="connsiteX0-31" fmla="*/ 0 w 12192000"/>
              <a:gd name="connsiteY0-32" fmla="*/ 0 h 4646530"/>
              <a:gd name="connsiteX1-33" fmla="*/ 12192000 w 12192000"/>
              <a:gd name="connsiteY1-34" fmla="*/ 0 h 4646530"/>
              <a:gd name="connsiteX2-35" fmla="*/ 12192000 w 12192000"/>
              <a:gd name="connsiteY2-36" fmla="*/ 3067291 h 4646530"/>
              <a:gd name="connsiteX3-37" fmla="*/ 0 w 12192000"/>
              <a:gd name="connsiteY3-38" fmla="*/ 4016415 h 4646530"/>
              <a:gd name="connsiteX4-39" fmla="*/ 0 w 12192000"/>
              <a:gd name="connsiteY4-40" fmla="*/ 0 h 4646530"/>
              <a:gd name="connsiteX0-41" fmla="*/ 0 w 12192000"/>
              <a:gd name="connsiteY0-42" fmla="*/ 0 h 4680016"/>
              <a:gd name="connsiteX1-43" fmla="*/ 12192000 w 12192000"/>
              <a:gd name="connsiteY1-44" fmla="*/ 0 h 4680016"/>
              <a:gd name="connsiteX2-45" fmla="*/ 12192000 w 12192000"/>
              <a:gd name="connsiteY2-46" fmla="*/ 3067291 h 4680016"/>
              <a:gd name="connsiteX3-47" fmla="*/ 0 w 12192000"/>
              <a:gd name="connsiteY3-48" fmla="*/ 4016415 h 4680016"/>
              <a:gd name="connsiteX4-49" fmla="*/ 0 w 12192000"/>
              <a:gd name="connsiteY4-50" fmla="*/ 0 h 46800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680016">
                <a:moveTo>
                  <a:pt x="0" y="0"/>
                </a:moveTo>
                <a:lnTo>
                  <a:pt x="12192000" y="0"/>
                </a:lnTo>
                <a:lnTo>
                  <a:pt x="12192000" y="3067291"/>
                </a:lnTo>
                <a:cubicBezTo>
                  <a:pt x="8232171" y="4761053"/>
                  <a:pt x="3925103" y="5193175"/>
                  <a:pt x="0" y="4016415"/>
                </a:cubicBezTo>
                <a:lnTo>
                  <a:pt x="0" y="0"/>
                </a:lnTo>
                <a:close/>
              </a:path>
            </a:pathLst>
          </a:custGeom>
          <a:solidFill>
            <a:srgbClr val="27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sp>
        <p:nvSpPr>
          <p:cNvPr id="6" name="矩形 4"/>
          <p:cNvSpPr/>
          <p:nvPr/>
        </p:nvSpPr>
        <p:spPr>
          <a:xfrm>
            <a:off x="0" y="2689860"/>
            <a:ext cx="5106557" cy="1722262"/>
          </a:xfrm>
          <a:custGeom>
            <a:avLst/>
            <a:gdLst>
              <a:gd name="connsiteX0" fmla="*/ 0 w 5578997"/>
              <a:gd name="connsiteY0" fmla="*/ 0 h 2349661"/>
              <a:gd name="connsiteX1" fmla="*/ 5578997 w 5578997"/>
              <a:gd name="connsiteY1" fmla="*/ 0 h 2349661"/>
              <a:gd name="connsiteX2" fmla="*/ 5578997 w 5578997"/>
              <a:gd name="connsiteY2" fmla="*/ 2349661 h 2349661"/>
              <a:gd name="connsiteX3" fmla="*/ 0 w 5578997"/>
              <a:gd name="connsiteY3" fmla="*/ 2349661 h 2349661"/>
              <a:gd name="connsiteX4" fmla="*/ 0 w 5578997"/>
              <a:gd name="connsiteY4" fmla="*/ 0 h 2349661"/>
              <a:gd name="connsiteX0-1" fmla="*/ 0 w 5578997"/>
              <a:gd name="connsiteY0-2" fmla="*/ 0 h 2349661"/>
              <a:gd name="connsiteX1-3" fmla="*/ 5578997 w 5578997"/>
              <a:gd name="connsiteY1-4" fmla="*/ 2349661 h 2349661"/>
              <a:gd name="connsiteX2-5" fmla="*/ 0 w 5578997"/>
              <a:gd name="connsiteY2-6" fmla="*/ 2349661 h 2349661"/>
              <a:gd name="connsiteX3-7" fmla="*/ 0 w 5578997"/>
              <a:gd name="connsiteY3-8" fmla="*/ 0 h 2349661"/>
              <a:gd name="connsiteX0-9" fmla="*/ 0 w 5540897"/>
              <a:gd name="connsiteY0-10" fmla="*/ 0 h 2684941"/>
              <a:gd name="connsiteX1-11" fmla="*/ 5540897 w 5540897"/>
              <a:gd name="connsiteY1-12" fmla="*/ 2684941 h 2684941"/>
              <a:gd name="connsiteX2-13" fmla="*/ 0 w 5540897"/>
              <a:gd name="connsiteY2-14" fmla="*/ 2349661 h 2684941"/>
              <a:gd name="connsiteX3-15" fmla="*/ 0 w 5540897"/>
              <a:gd name="connsiteY3-16" fmla="*/ 0 h 2684941"/>
              <a:gd name="connsiteX0-17" fmla="*/ 0 w 5540897"/>
              <a:gd name="connsiteY0-18" fmla="*/ 0 h 2684941"/>
              <a:gd name="connsiteX1-19" fmla="*/ 5540897 w 5540897"/>
              <a:gd name="connsiteY1-20" fmla="*/ 2684941 h 2684941"/>
              <a:gd name="connsiteX2-21" fmla="*/ 0 w 5540897"/>
              <a:gd name="connsiteY2-22" fmla="*/ 2349661 h 2684941"/>
              <a:gd name="connsiteX3-23" fmla="*/ 0 w 5540897"/>
              <a:gd name="connsiteY3-24" fmla="*/ 0 h 2684941"/>
              <a:gd name="connsiteX0-25" fmla="*/ 0 w 5540897"/>
              <a:gd name="connsiteY0-26" fmla="*/ 0 h 2684941"/>
              <a:gd name="connsiteX1-27" fmla="*/ 5540897 w 5540897"/>
              <a:gd name="connsiteY1-28" fmla="*/ 2684941 h 2684941"/>
              <a:gd name="connsiteX2-29" fmla="*/ 0 w 5540897"/>
              <a:gd name="connsiteY2-30" fmla="*/ 2349661 h 2684941"/>
              <a:gd name="connsiteX3-31" fmla="*/ 0 w 5540897"/>
              <a:gd name="connsiteY3-32" fmla="*/ 0 h 2684941"/>
              <a:gd name="connsiteX0-33" fmla="*/ 0 w 5540897"/>
              <a:gd name="connsiteY0-34" fmla="*/ 0 h 2684941"/>
              <a:gd name="connsiteX1-35" fmla="*/ 5540897 w 5540897"/>
              <a:gd name="connsiteY1-36" fmla="*/ 2684941 h 2684941"/>
              <a:gd name="connsiteX2-37" fmla="*/ 0 w 5540897"/>
              <a:gd name="connsiteY2-38" fmla="*/ 2349661 h 2684941"/>
              <a:gd name="connsiteX3-39" fmla="*/ 0 w 5540897"/>
              <a:gd name="connsiteY3-40" fmla="*/ 0 h 2684941"/>
              <a:gd name="connsiteX0-41" fmla="*/ 0 w 5540897"/>
              <a:gd name="connsiteY0-42" fmla="*/ 0 h 2694005"/>
              <a:gd name="connsiteX1-43" fmla="*/ 5540897 w 5540897"/>
              <a:gd name="connsiteY1-44" fmla="*/ 2684941 h 2694005"/>
              <a:gd name="connsiteX2-45" fmla="*/ 0 w 5540897"/>
              <a:gd name="connsiteY2-46" fmla="*/ 2349661 h 2694005"/>
              <a:gd name="connsiteX3-47" fmla="*/ 0 w 5540897"/>
              <a:gd name="connsiteY3-48" fmla="*/ 0 h 2694005"/>
              <a:gd name="connsiteX0-49" fmla="*/ 0 w 5540897"/>
              <a:gd name="connsiteY0-50" fmla="*/ 0 h 2687257"/>
              <a:gd name="connsiteX1-51" fmla="*/ 5540897 w 5540897"/>
              <a:gd name="connsiteY1-52" fmla="*/ 2684941 h 2687257"/>
              <a:gd name="connsiteX2-53" fmla="*/ 0 w 5540897"/>
              <a:gd name="connsiteY2-54" fmla="*/ 1374301 h 2687257"/>
              <a:gd name="connsiteX3-55" fmla="*/ 0 w 5540897"/>
              <a:gd name="connsiteY3-56" fmla="*/ 0 h 2687257"/>
              <a:gd name="connsiteX0-57" fmla="*/ 0 w 5540897"/>
              <a:gd name="connsiteY0-58" fmla="*/ 0 h 2690956"/>
              <a:gd name="connsiteX1-59" fmla="*/ 5540897 w 5540897"/>
              <a:gd name="connsiteY1-60" fmla="*/ 2684941 h 2690956"/>
              <a:gd name="connsiteX2-61" fmla="*/ 0 w 5540897"/>
              <a:gd name="connsiteY2-62" fmla="*/ 1374301 h 2690956"/>
              <a:gd name="connsiteX3-63" fmla="*/ 0 w 5540897"/>
              <a:gd name="connsiteY3-64" fmla="*/ 0 h 2690956"/>
              <a:gd name="connsiteX0-65" fmla="*/ 0 w 5540897"/>
              <a:gd name="connsiteY0-66" fmla="*/ 0 h 2684941"/>
              <a:gd name="connsiteX1-67" fmla="*/ 5540897 w 5540897"/>
              <a:gd name="connsiteY1-68" fmla="*/ 2684941 h 2684941"/>
              <a:gd name="connsiteX2-69" fmla="*/ 0 w 5540897"/>
              <a:gd name="connsiteY2-70" fmla="*/ 1374301 h 2684941"/>
              <a:gd name="connsiteX3-71" fmla="*/ 0 w 5540897"/>
              <a:gd name="connsiteY3-72" fmla="*/ 0 h 2684941"/>
              <a:gd name="connsiteX0-73" fmla="*/ 0 w 5540897"/>
              <a:gd name="connsiteY0-74" fmla="*/ 0 h 2715838"/>
              <a:gd name="connsiteX1-75" fmla="*/ 5540897 w 5540897"/>
              <a:gd name="connsiteY1-76" fmla="*/ 2684941 h 2715838"/>
              <a:gd name="connsiteX2-77" fmla="*/ 0 w 5540897"/>
              <a:gd name="connsiteY2-78" fmla="*/ 1374301 h 2715838"/>
              <a:gd name="connsiteX3-79" fmla="*/ 0 w 5540897"/>
              <a:gd name="connsiteY3-80" fmla="*/ 0 h 2715838"/>
              <a:gd name="connsiteX0-81" fmla="*/ 0 w 5540897"/>
              <a:gd name="connsiteY0-82" fmla="*/ 0 h 2715838"/>
              <a:gd name="connsiteX1-83" fmla="*/ 5540897 w 5540897"/>
              <a:gd name="connsiteY1-84" fmla="*/ 2684941 h 2715838"/>
              <a:gd name="connsiteX2-85" fmla="*/ 0 w 5540897"/>
              <a:gd name="connsiteY2-86" fmla="*/ 1374301 h 2715838"/>
              <a:gd name="connsiteX3-87" fmla="*/ 0 w 5540897"/>
              <a:gd name="connsiteY3-88" fmla="*/ 0 h 2715838"/>
              <a:gd name="connsiteX0-89" fmla="*/ 0 w 5540897"/>
              <a:gd name="connsiteY0-90" fmla="*/ 0 h 2715838"/>
              <a:gd name="connsiteX1-91" fmla="*/ 5540897 w 5540897"/>
              <a:gd name="connsiteY1-92" fmla="*/ 2684941 h 2715838"/>
              <a:gd name="connsiteX2-93" fmla="*/ 0 w 5540897"/>
              <a:gd name="connsiteY2-94" fmla="*/ 1374301 h 2715838"/>
              <a:gd name="connsiteX3-95" fmla="*/ 0 w 5540897"/>
              <a:gd name="connsiteY3-96" fmla="*/ 0 h 2715838"/>
              <a:gd name="connsiteX0-97" fmla="*/ 0 w 5540897"/>
              <a:gd name="connsiteY0-98" fmla="*/ 0 h 2715838"/>
              <a:gd name="connsiteX1-99" fmla="*/ 5540897 w 5540897"/>
              <a:gd name="connsiteY1-100" fmla="*/ 2684941 h 2715838"/>
              <a:gd name="connsiteX2-101" fmla="*/ 0 w 5540897"/>
              <a:gd name="connsiteY2-102" fmla="*/ 1374301 h 2715838"/>
              <a:gd name="connsiteX3-103" fmla="*/ 0 w 5540897"/>
              <a:gd name="connsiteY3-104" fmla="*/ 0 h 2715838"/>
              <a:gd name="connsiteX0-105" fmla="*/ 0 w 5540897"/>
              <a:gd name="connsiteY0-106" fmla="*/ 0 h 2715838"/>
              <a:gd name="connsiteX1-107" fmla="*/ 5540897 w 5540897"/>
              <a:gd name="connsiteY1-108" fmla="*/ 2684941 h 2715838"/>
              <a:gd name="connsiteX2-109" fmla="*/ 0 w 5540897"/>
              <a:gd name="connsiteY2-110" fmla="*/ 1374301 h 2715838"/>
              <a:gd name="connsiteX3-111" fmla="*/ 0 w 5540897"/>
              <a:gd name="connsiteY3-112" fmla="*/ 0 h 2715838"/>
              <a:gd name="connsiteX0-113" fmla="*/ 0 w 5540897"/>
              <a:gd name="connsiteY0-114" fmla="*/ 0 h 2684953"/>
              <a:gd name="connsiteX1-115" fmla="*/ 5540897 w 5540897"/>
              <a:gd name="connsiteY1-116" fmla="*/ 2684941 h 2684953"/>
              <a:gd name="connsiteX2-117" fmla="*/ 0 w 5540897"/>
              <a:gd name="connsiteY2-118" fmla="*/ 1374301 h 2684953"/>
              <a:gd name="connsiteX3-119" fmla="*/ 0 w 5540897"/>
              <a:gd name="connsiteY3-120" fmla="*/ 0 h 2684953"/>
              <a:gd name="connsiteX0-121" fmla="*/ 0 w 5106557"/>
              <a:gd name="connsiteY0-122" fmla="*/ 0 h 2011817"/>
              <a:gd name="connsiteX1-123" fmla="*/ 5106557 w 5106557"/>
              <a:gd name="connsiteY1-124" fmla="*/ 1938181 h 2011817"/>
              <a:gd name="connsiteX2-125" fmla="*/ 0 w 5106557"/>
              <a:gd name="connsiteY2-126" fmla="*/ 1374301 h 2011817"/>
              <a:gd name="connsiteX3-127" fmla="*/ 0 w 5106557"/>
              <a:gd name="connsiteY3-128" fmla="*/ 0 h 2011817"/>
              <a:gd name="connsiteX0-129" fmla="*/ 0 w 5106557"/>
              <a:gd name="connsiteY0-130" fmla="*/ 0 h 2011817"/>
              <a:gd name="connsiteX1-131" fmla="*/ 5106557 w 5106557"/>
              <a:gd name="connsiteY1-132" fmla="*/ 1938181 h 2011817"/>
              <a:gd name="connsiteX2-133" fmla="*/ 0 w 5106557"/>
              <a:gd name="connsiteY2-134" fmla="*/ 1374301 h 2011817"/>
              <a:gd name="connsiteX3-135" fmla="*/ 0 w 5106557"/>
              <a:gd name="connsiteY3-136" fmla="*/ 0 h 2011817"/>
              <a:gd name="connsiteX0-137" fmla="*/ 0 w 5106557"/>
              <a:gd name="connsiteY0-138" fmla="*/ 0 h 1944110"/>
              <a:gd name="connsiteX1-139" fmla="*/ 5106557 w 5106557"/>
              <a:gd name="connsiteY1-140" fmla="*/ 1938181 h 1944110"/>
              <a:gd name="connsiteX2-141" fmla="*/ 0 w 5106557"/>
              <a:gd name="connsiteY2-142" fmla="*/ 1122841 h 1944110"/>
              <a:gd name="connsiteX3-143" fmla="*/ 0 w 5106557"/>
              <a:gd name="connsiteY3-144" fmla="*/ 0 h 194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106557" h="1944110">
                <a:moveTo>
                  <a:pt x="0" y="0"/>
                </a:moveTo>
                <a:cubicBezTo>
                  <a:pt x="1161166" y="1062620"/>
                  <a:pt x="1636531" y="1027961"/>
                  <a:pt x="5106557" y="1938181"/>
                </a:cubicBezTo>
                <a:cubicBezTo>
                  <a:pt x="2832871" y="1940721"/>
                  <a:pt x="2106046" y="2057561"/>
                  <a:pt x="0" y="1122841"/>
                </a:cubicBezTo>
                <a:lnTo>
                  <a:pt x="0" y="0"/>
                </a:lnTo>
                <a:close/>
              </a:path>
            </a:pathLst>
          </a:custGeom>
          <a:solidFill>
            <a:srgbClr val="B6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813560"/>
            <a:ext cx="5540897" cy="2623125"/>
          </a:xfrm>
          <a:custGeom>
            <a:avLst/>
            <a:gdLst>
              <a:gd name="connsiteX0" fmla="*/ 0 w 5578997"/>
              <a:gd name="connsiteY0" fmla="*/ 0 h 2349661"/>
              <a:gd name="connsiteX1" fmla="*/ 5578997 w 5578997"/>
              <a:gd name="connsiteY1" fmla="*/ 0 h 2349661"/>
              <a:gd name="connsiteX2" fmla="*/ 5578997 w 5578997"/>
              <a:gd name="connsiteY2" fmla="*/ 2349661 h 2349661"/>
              <a:gd name="connsiteX3" fmla="*/ 0 w 5578997"/>
              <a:gd name="connsiteY3" fmla="*/ 2349661 h 2349661"/>
              <a:gd name="connsiteX4" fmla="*/ 0 w 5578997"/>
              <a:gd name="connsiteY4" fmla="*/ 0 h 2349661"/>
              <a:gd name="connsiteX0-1" fmla="*/ 0 w 5578997"/>
              <a:gd name="connsiteY0-2" fmla="*/ 0 h 2349661"/>
              <a:gd name="connsiteX1-3" fmla="*/ 5578997 w 5578997"/>
              <a:gd name="connsiteY1-4" fmla="*/ 2349661 h 2349661"/>
              <a:gd name="connsiteX2-5" fmla="*/ 0 w 5578997"/>
              <a:gd name="connsiteY2-6" fmla="*/ 2349661 h 2349661"/>
              <a:gd name="connsiteX3-7" fmla="*/ 0 w 5578997"/>
              <a:gd name="connsiteY3-8" fmla="*/ 0 h 2349661"/>
              <a:gd name="connsiteX0-9" fmla="*/ 0 w 5540897"/>
              <a:gd name="connsiteY0-10" fmla="*/ 0 h 2684941"/>
              <a:gd name="connsiteX1-11" fmla="*/ 5540897 w 5540897"/>
              <a:gd name="connsiteY1-12" fmla="*/ 2684941 h 2684941"/>
              <a:gd name="connsiteX2-13" fmla="*/ 0 w 5540897"/>
              <a:gd name="connsiteY2-14" fmla="*/ 2349661 h 2684941"/>
              <a:gd name="connsiteX3-15" fmla="*/ 0 w 5540897"/>
              <a:gd name="connsiteY3-16" fmla="*/ 0 h 2684941"/>
              <a:gd name="connsiteX0-17" fmla="*/ 0 w 5540897"/>
              <a:gd name="connsiteY0-18" fmla="*/ 0 h 2684941"/>
              <a:gd name="connsiteX1-19" fmla="*/ 5540897 w 5540897"/>
              <a:gd name="connsiteY1-20" fmla="*/ 2684941 h 2684941"/>
              <a:gd name="connsiteX2-21" fmla="*/ 0 w 5540897"/>
              <a:gd name="connsiteY2-22" fmla="*/ 2349661 h 2684941"/>
              <a:gd name="connsiteX3-23" fmla="*/ 0 w 5540897"/>
              <a:gd name="connsiteY3-24" fmla="*/ 0 h 2684941"/>
              <a:gd name="connsiteX0-25" fmla="*/ 0 w 5540897"/>
              <a:gd name="connsiteY0-26" fmla="*/ 0 h 2684941"/>
              <a:gd name="connsiteX1-27" fmla="*/ 5540897 w 5540897"/>
              <a:gd name="connsiteY1-28" fmla="*/ 2684941 h 2684941"/>
              <a:gd name="connsiteX2-29" fmla="*/ 0 w 5540897"/>
              <a:gd name="connsiteY2-30" fmla="*/ 2349661 h 2684941"/>
              <a:gd name="connsiteX3-31" fmla="*/ 0 w 5540897"/>
              <a:gd name="connsiteY3-32" fmla="*/ 0 h 2684941"/>
              <a:gd name="connsiteX0-33" fmla="*/ 0 w 5540897"/>
              <a:gd name="connsiteY0-34" fmla="*/ 0 h 2684941"/>
              <a:gd name="connsiteX1-35" fmla="*/ 5540897 w 5540897"/>
              <a:gd name="connsiteY1-36" fmla="*/ 2684941 h 2684941"/>
              <a:gd name="connsiteX2-37" fmla="*/ 0 w 5540897"/>
              <a:gd name="connsiteY2-38" fmla="*/ 2349661 h 2684941"/>
              <a:gd name="connsiteX3-39" fmla="*/ 0 w 5540897"/>
              <a:gd name="connsiteY3-40" fmla="*/ 0 h 2684941"/>
              <a:gd name="connsiteX0-41" fmla="*/ 0 w 5540897"/>
              <a:gd name="connsiteY0-42" fmla="*/ 0 h 2694005"/>
              <a:gd name="connsiteX1-43" fmla="*/ 5540897 w 5540897"/>
              <a:gd name="connsiteY1-44" fmla="*/ 2684941 h 2694005"/>
              <a:gd name="connsiteX2-45" fmla="*/ 0 w 5540897"/>
              <a:gd name="connsiteY2-46" fmla="*/ 2349661 h 2694005"/>
              <a:gd name="connsiteX3-47" fmla="*/ 0 w 5540897"/>
              <a:gd name="connsiteY3-48" fmla="*/ 0 h 2694005"/>
              <a:gd name="connsiteX0-49" fmla="*/ 0 w 5540897"/>
              <a:gd name="connsiteY0-50" fmla="*/ 0 h 2687257"/>
              <a:gd name="connsiteX1-51" fmla="*/ 5540897 w 5540897"/>
              <a:gd name="connsiteY1-52" fmla="*/ 2684941 h 2687257"/>
              <a:gd name="connsiteX2-53" fmla="*/ 0 w 5540897"/>
              <a:gd name="connsiteY2-54" fmla="*/ 1374301 h 2687257"/>
              <a:gd name="connsiteX3-55" fmla="*/ 0 w 5540897"/>
              <a:gd name="connsiteY3-56" fmla="*/ 0 h 2687257"/>
              <a:gd name="connsiteX0-57" fmla="*/ 0 w 5540897"/>
              <a:gd name="connsiteY0-58" fmla="*/ 0 h 2690956"/>
              <a:gd name="connsiteX1-59" fmla="*/ 5540897 w 5540897"/>
              <a:gd name="connsiteY1-60" fmla="*/ 2684941 h 2690956"/>
              <a:gd name="connsiteX2-61" fmla="*/ 0 w 5540897"/>
              <a:gd name="connsiteY2-62" fmla="*/ 1374301 h 2690956"/>
              <a:gd name="connsiteX3-63" fmla="*/ 0 w 5540897"/>
              <a:gd name="connsiteY3-64" fmla="*/ 0 h 2690956"/>
              <a:gd name="connsiteX0-65" fmla="*/ 0 w 5540897"/>
              <a:gd name="connsiteY0-66" fmla="*/ 0 h 2684941"/>
              <a:gd name="connsiteX1-67" fmla="*/ 5540897 w 5540897"/>
              <a:gd name="connsiteY1-68" fmla="*/ 2684941 h 2684941"/>
              <a:gd name="connsiteX2-69" fmla="*/ 0 w 5540897"/>
              <a:gd name="connsiteY2-70" fmla="*/ 1374301 h 2684941"/>
              <a:gd name="connsiteX3-71" fmla="*/ 0 w 5540897"/>
              <a:gd name="connsiteY3-72" fmla="*/ 0 h 2684941"/>
              <a:gd name="connsiteX0-73" fmla="*/ 0 w 5540897"/>
              <a:gd name="connsiteY0-74" fmla="*/ 0 h 2715838"/>
              <a:gd name="connsiteX1-75" fmla="*/ 5540897 w 5540897"/>
              <a:gd name="connsiteY1-76" fmla="*/ 2684941 h 2715838"/>
              <a:gd name="connsiteX2-77" fmla="*/ 0 w 5540897"/>
              <a:gd name="connsiteY2-78" fmla="*/ 1374301 h 2715838"/>
              <a:gd name="connsiteX3-79" fmla="*/ 0 w 5540897"/>
              <a:gd name="connsiteY3-80" fmla="*/ 0 h 2715838"/>
              <a:gd name="connsiteX0-81" fmla="*/ 0 w 5540897"/>
              <a:gd name="connsiteY0-82" fmla="*/ 0 h 2715838"/>
              <a:gd name="connsiteX1-83" fmla="*/ 5540897 w 5540897"/>
              <a:gd name="connsiteY1-84" fmla="*/ 2684941 h 2715838"/>
              <a:gd name="connsiteX2-85" fmla="*/ 0 w 5540897"/>
              <a:gd name="connsiteY2-86" fmla="*/ 1374301 h 2715838"/>
              <a:gd name="connsiteX3-87" fmla="*/ 0 w 5540897"/>
              <a:gd name="connsiteY3-88" fmla="*/ 0 h 2715838"/>
              <a:gd name="connsiteX0-89" fmla="*/ 0 w 5540897"/>
              <a:gd name="connsiteY0-90" fmla="*/ 0 h 2715838"/>
              <a:gd name="connsiteX1-91" fmla="*/ 5540897 w 5540897"/>
              <a:gd name="connsiteY1-92" fmla="*/ 2684941 h 2715838"/>
              <a:gd name="connsiteX2-93" fmla="*/ 0 w 5540897"/>
              <a:gd name="connsiteY2-94" fmla="*/ 1374301 h 2715838"/>
              <a:gd name="connsiteX3-95" fmla="*/ 0 w 5540897"/>
              <a:gd name="connsiteY3-96" fmla="*/ 0 h 2715838"/>
              <a:gd name="connsiteX0-97" fmla="*/ 0 w 5540897"/>
              <a:gd name="connsiteY0-98" fmla="*/ 0 h 2715838"/>
              <a:gd name="connsiteX1-99" fmla="*/ 5540897 w 5540897"/>
              <a:gd name="connsiteY1-100" fmla="*/ 2684941 h 2715838"/>
              <a:gd name="connsiteX2-101" fmla="*/ 0 w 5540897"/>
              <a:gd name="connsiteY2-102" fmla="*/ 1374301 h 2715838"/>
              <a:gd name="connsiteX3-103" fmla="*/ 0 w 5540897"/>
              <a:gd name="connsiteY3-104" fmla="*/ 0 h 2715838"/>
              <a:gd name="connsiteX0-105" fmla="*/ 0 w 5540897"/>
              <a:gd name="connsiteY0-106" fmla="*/ 0 h 2715838"/>
              <a:gd name="connsiteX1-107" fmla="*/ 5540897 w 5540897"/>
              <a:gd name="connsiteY1-108" fmla="*/ 2684941 h 2715838"/>
              <a:gd name="connsiteX2-109" fmla="*/ 0 w 5540897"/>
              <a:gd name="connsiteY2-110" fmla="*/ 1374301 h 2715838"/>
              <a:gd name="connsiteX3-111" fmla="*/ 0 w 5540897"/>
              <a:gd name="connsiteY3-112" fmla="*/ 0 h 2715838"/>
              <a:gd name="connsiteX0-113" fmla="*/ 0 w 5540897"/>
              <a:gd name="connsiteY0-114" fmla="*/ 0 h 2684953"/>
              <a:gd name="connsiteX1-115" fmla="*/ 5540897 w 5540897"/>
              <a:gd name="connsiteY1-116" fmla="*/ 2684941 h 2684953"/>
              <a:gd name="connsiteX2-117" fmla="*/ 0 w 5540897"/>
              <a:gd name="connsiteY2-118" fmla="*/ 1374301 h 2684953"/>
              <a:gd name="connsiteX3-119" fmla="*/ 0 w 5540897"/>
              <a:gd name="connsiteY3-120" fmla="*/ 0 h 26849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540897" h="2684953">
                <a:moveTo>
                  <a:pt x="0" y="0"/>
                </a:moveTo>
                <a:cubicBezTo>
                  <a:pt x="1161166" y="1062620"/>
                  <a:pt x="2070871" y="1774721"/>
                  <a:pt x="5540897" y="2684941"/>
                </a:cubicBezTo>
                <a:cubicBezTo>
                  <a:pt x="3267211" y="2687481"/>
                  <a:pt x="2106046" y="2309021"/>
                  <a:pt x="0" y="1374301"/>
                </a:cubicBezTo>
                <a:lnTo>
                  <a:pt x="0" y="0"/>
                </a:lnTo>
                <a:close/>
              </a:path>
            </a:pathLst>
          </a:custGeom>
          <a:solidFill>
            <a:srgbClr val="EC1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sp>
        <p:nvSpPr>
          <p:cNvPr id="7" name="矩形 4"/>
          <p:cNvSpPr/>
          <p:nvPr/>
        </p:nvSpPr>
        <p:spPr>
          <a:xfrm>
            <a:off x="-217748" y="4067248"/>
            <a:ext cx="3067628" cy="1007813"/>
          </a:xfrm>
          <a:custGeom>
            <a:avLst/>
            <a:gdLst>
              <a:gd name="connsiteX0" fmla="*/ 0 w 5578997"/>
              <a:gd name="connsiteY0" fmla="*/ 0 h 2349661"/>
              <a:gd name="connsiteX1" fmla="*/ 5578997 w 5578997"/>
              <a:gd name="connsiteY1" fmla="*/ 0 h 2349661"/>
              <a:gd name="connsiteX2" fmla="*/ 5578997 w 5578997"/>
              <a:gd name="connsiteY2" fmla="*/ 2349661 h 2349661"/>
              <a:gd name="connsiteX3" fmla="*/ 0 w 5578997"/>
              <a:gd name="connsiteY3" fmla="*/ 2349661 h 2349661"/>
              <a:gd name="connsiteX4" fmla="*/ 0 w 5578997"/>
              <a:gd name="connsiteY4" fmla="*/ 0 h 2349661"/>
              <a:gd name="connsiteX0-1" fmla="*/ 0 w 5578997"/>
              <a:gd name="connsiteY0-2" fmla="*/ 0 h 2349661"/>
              <a:gd name="connsiteX1-3" fmla="*/ 5578997 w 5578997"/>
              <a:gd name="connsiteY1-4" fmla="*/ 2349661 h 2349661"/>
              <a:gd name="connsiteX2-5" fmla="*/ 0 w 5578997"/>
              <a:gd name="connsiteY2-6" fmla="*/ 2349661 h 2349661"/>
              <a:gd name="connsiteX3-7" fmla="*/ 0 w 5578997"/>
              <a:gd name="connsiteY3-8" fmla="*/ 0 h 2349661"/>
              <a:gd name="connsiteX0-9" fmla="*/ 0 w 5540897"/>
              <a:gd name="connsiteY0-10" fmla="*/ 0 h 2684941"/>
              <a:gd name="connsiteX1-11" fmla="*/ 5540897 w 5540897"/>
              <a:gd name="connsiteY1-12" fmla="*/ 2684941 h 2684941"/>
              <a:gd name="connsiteX2-13" fmla="*/ 0 w 5540897"/>
              <a:gd name="connsiteY2-14" fmla="*/ 2349661 h 2684941"/>
              <a:gd name="connsiteX3-15" fmla="*/ 0 w 5540897"/>
              <a:gd name="connsiteY3-16" fmla="*/ 0 h 2684941"/>
              <a:gd name="connsiteX0-17" fmla="*/ 0 w 5540897"/>
              <a:gd name="connsiteY0-18" fmla="*/ 0 h 2684941"/>
              <a:gd name="connsiteX1-19" fmla="*/ 5540897 w 5540897"/>
              <a:gd name="connsiteY1-20" fmla="*/ 2684941 h 2684941"/>
              <a:gd name="connsiteX2-21" fmla="*/ 0 w 5540897"/>
              <a:gd name="connsiteY2-22" fmla="*/ 2349661 h 2684941"/>
              <a:gd name="connsiteX3-23" fmla="*/ 0 w 5540897"/>
              <a:gd name="connsiteY3-24" fmla="*/ 0 h 2684941"/>
              <a:gd name="connsiteX0-25" fmla="*/ 0 w 5540897"/>
              <a:gd name="connsiteY0-26" fmla="*/ 0 h 2684941"/>
              <a:gd name="connsiteX1-27" fmla="*/ 5540897 w 5540897"/>
              <a:gd name="connsiteY1-28" fmla="*/ 2684941 h 2684941"/>
              <a:gd name="connsiteX2-29" fmla="*/ 0 w 5540897"/>
              <a:gd name="connsiteY2-30" fmla="*/ 2349661 h 2684941"/>
              <a:gd name="connsiteX3-31" fmla="*/ 0 w 5540897"/>
              <a:gd name="connsiteY3-32" fmla="*/ 0 h 2684941"/>
              <a:gd name="connsiteX0-33" fmla="*/ 0 w 5540897"/>
              <a:gd name="connsiteY0-34" fmla="*/ 0 h 2684941"/>
              <a:gd name="connsiteX1-35" fmla="*/ 5540897 w 5540897"/>
              <a:gd name="connsiteY1-36" fmla="*/ 2684941 h 2684941"/>
              <a:gd name="connsiteX2-37" fmla="*/ 0 w 5540897"/>
              <a:gd name="connsiteY2-38" fmla="*/ 2349661 h 2684941"/>
              <a:gd name="connsiteX3-39" fmla="*/ 0 w 5540897"/>
              <a:gd name="connsiteY3-40" fmla="*/ 0 h 2684941"/>
              <a:gd name="connsiteX0-41" fmla="*/ 0 w 5540897"/>
              <a:gd name="connsiteY0-42" fmla="*/ 0 h 2694005"/>
              <a:gd name="connsiteX1-43" fmla="*/ 5540897 w 5540897"/>
              <a:gd name="connsiteY1-44" fmla="*/ 2684941 h 2694005"/>
              <a:gd name="connsiteX2-45" fmla="*/ 0 w 5540897"/>
              <a:gd name="connsiteY2-46" fmla="*/ 2349661 h 2694005"/>
              <a:gd name="connsiteX3-47" fmla="*/ 0 w 5540897"/>
              <a:gd name="connsiteY3-48" fmla="*/ 0 h 2694005"/>
              <a:gd name="connsiteX0-49" fmla="*/ 0 w 5540897"/>
              <a:gd name="connsiteY0-50" fmla="*/ 0 h 2687257"/>
              <a:gd name="connsiteX1-51" fmla="*/ 5540897 w 5540897"/>
              <a:gd name="connsiteY1-52" fmla="*/ 2684941 h 2687257"/>
              <a:gd name="connsiteX2-53" fmla="*/ 0 w 5540897"/>
              <a:gd name="connsiteY2-54" fmla="*/ 1374301 h 2687257"/>
              <a:gd name="connsiteX3-55" fmla="*/ 0 w 5540897"/>
              <a:gd name="connsiteY3-56" fmla="*/ 0 h 2687257"/>
              <a:gd name="connsiteX0-57" fmla="*/ 0 w 5540897"/>
              <a:gd name="connsiteY0-58" fmla="*/ 0 h 2690956"/>
              <a:gd name="connsiteX1-59" fmla="*/ 5540897 w 5540897"/>
              <a:gd name="connsiteY1-60" fmla="*/ 2684941 h 2690956"/>
              <a:gd name="connsiteX2-61" fmla="*/ 0 w 5540897"/>
              <a:gd name="connsiteY2-62" fmla="*/ 1374301 h 2690956"/>
              <a:gd name="connsiteX3-63" fmla="*/ 0 w 5540897"/>
              <a:gd name="connsiteY3-64" fmla="*/ 0 h 2690956"/>
              <a:gd name="connsiteX0-65" fmla="*/ 0 w 5540897"/>
              <a:gd name="connsiteY0-66" fmla="*/ 0 h 2684941"/>
              <a:gd name="connsiteX1-67" fmla="*/ 5540897 w 5540897"/>
              <a:gd name="connsiteY1-68" fmla="*/ 2684941 h 2684941"/>
              <a:gd name="connsiteX2-69" fmla="*/ 0 w 5540897"/>
              <a:gd name="connsiteY2-70" fmla="*/ 1374301 h 2684941"/>
              <a:gd name="connsiteX3-71" fmla="*/ 0 w 5540897"/>
              <a:gd name="connsiteY3-72" fmla="*/ 0 h 2684941"/>
              <a:gd name="connsiteX0-73" fmla="*/ 0 w 5540897"/>
              <a:gd name="connsiteY0-74" fmla="*/ 0 h 2715838"/>
              <a:gd name="connsiteX1-75" fmla="*/ 5540897 w 5540897"/>
              <a:gd name="connsiteY1-76" fmla="*/ 2684941 h 2715838"/>
              <a:gd name="connsiteX2-77" fmla="*/ 0 w 5540897"/>
              <a:gd name="connsiteY2-78" fmla="*/ 1374301 h 2715838"/>
              <a:gd name="connsiteX3-79" fmla="*/ 0 w 5540897"/>
              <a:gd name="connsiteY3-80" fmla="*/ 0 h 2715838"/>
              <a:gd name="connsiteX0-81" fmla="*/ 0 w 5540897"/>
              <a:gd name="connsiteY0-82" fmla="*/ 0 h 2715838"/>
              <a:gd name="connsiteX1-83" fmla="*/ 5540897 w 5540897"/>
              <a:gd name="connsiteY1-84" fmla="*/ 2684941 h 2715838"/>
              <a:gd name="connsiteX2-85" fmla="*/ 0 w 5540897"/>
              <a:gd name="connsiteY2-86" fmla="*/ 1374301 h 2715838"/>
              <a:gd name="connsiteX3-87" fmla="*/ 0 w 5540897"/>
              <a:gd name="connsiteY3-88" fmla="*/ 0 h 2715838"/>
              <a:gd name="connsiteX0-89" fmla="*/ 0 w 5540897"/>
              <a:gd name="connsiteY0-90" fmla="*/ 0 h 2715838"/>
              <a:gd name="connsiteX1-91" fmla="*/ 5540897 w 5540897"/>
              <a:gd name="connsiteY1-92" fmla="*/ 2684941 h 2715838"/>
              <a:gd name="connsiteX2-93" fmla="*/ 0 w 5540897"/>
              <a:gd name="connsiteY2-94" fmla="*/ 1374301 h 2715838"/>
              <a:gd name="connsiteX3-95" fmla="*/ 0 w 5540897"/>
              <a:gd name="connsiteY3-96" fmla="*/ 0 h 2715838"/>
              <a:gd name="connsiteX0-97" fmla="*/ 0 w 5540897"/>
              <a:gd name="connsiteY0-98" fmla="*/ 0 h 2715838"/>
              <a:gd name="connsiteX1-99" fmla="*/ 5540897 w 5540897"/>
              <a:gd name="connsiteY1-100" fmla="*/ 2684941 h 2715838"/>
              <a:gd name="connsiteX2-101" fmla="*/ 0 w 5540897"/>
              <a:gd name="connsiteY2-102" fmla="*/ 1374301 h 2715838"/>
              <a:gd name="connsiteX3-103" fmla="*/ 0 w 5540897"/>
              <a:gd name="connsiteY3-104" fmla="*/ 0 h 2715838"/>
              <a:gd name="connsiteX0-105" fmla="*/ 0 w 5540897"/>
              <a:gd name="connsiteY0-106" fmla="*/ 0 h 2715838"/>
              <a:gd name="connsiteX1-107" fmla="*/ 5540897 w 5540897"/>
              <a:gd name="connsiteY1-108" fmla="*/ 2684941 h 2715838"/>
              <a:gd name="connsiteX2-109" fmla="*/ 0 w 5540897"/>
              <a:gd name="connsiteY2-110" fmla="*/ 1374301 h 2715838"/>
              <a:gd name="connsiteX3-111" fmla="*/ 0 w 5540897"/>
              <a:gd name="connsiteY3-112" fmla="*/ 0 h 2715838"/>
              <a:gd name="connsiteX0-113" fmla="*/ 0 w 5540897"/>
              <a:gd name="connsiteY0-114" fmla="*/ 0 h 2684953"/>
              <a:gd name="connsiteX1-115" fmla="*/ 5540897 w 5540897"/>
              <a:gd name="connsiteY1-116" fmla="*/ 2684941 h 2684953"/>
              <a:gd name="connsiteX2-117" fmla="*/ 0 w 5540897"/>
              <a:gd name="connsiteY2-118" fmla="*/ 1374301 h 2684953"/>
              <a:gd name="connsiteX3-119" fmla="*/ 0 w 5540897"/>
              <a:gd name="connsiteY3-120" fmla="*/ 0 h 2684953"/>
              <a:gd name="connsiteX0-121" fmla="*/ 0 w 5106557"/>
              <a:gd name="connsiteY0-122" fmla="*/ 0 h 2011817"/>
              <a:gd name="connsiteX1-123" fmla="*/ 5106557 w 5106557"/>
              <a:gd name="connsiteY1-124" fmla="*/ 1938181 h 2011817"/>
              <a:gd name="connsiteX2-125" fmla="*/ 0 w 5106557"/>
              <a:gd name="connsiteY2-126" fmla="*/ 1374301 h 2011817"/>
              <a:gd name="connsiteX3-127" fmla="*/ 0 w 5106557"/>
              <a:gd name="connsiteY3-128" fmla="*/ 0 h 2011817"/>
              <a:gd name="connsiteX0-129" fmla="*/ 0 w 5106557"/>
              <a:gd name="connsiteY0-130" fmla="*/ 0 h 2011817"/>
              <a:gd name="connsiteX1-131" fmla="*/ 5106557 w 5106557"/>
              <a:gd name="connsiteY1-132" fmla="*/ 1938181 h 2011817"/>
              <a:gd name="connsiteX2-133" fmla="*/ 0 w 5106557"/>
              <a:gd name="connsiteY2-134" fmla="*/ 1374301 h 2011817"/>
              <a:gd name="connsiteX3-135" fmla="*/ 0 w 5106557"/>
              <a:gd name="connsiteY3-136" fmla="*/ 0 h 2011817"/>
              <a:gd name="connsiteX0-137" fmla="*/ 0 w 5106557"/>
              <a:gd name="connsiteY0-138" fmla="*/ 0 h 1944110"/>
              <a:gd name="connsiteX1-139" fmla="*/ 5106557 w 5106557"/>
              <a:gd name="connsiteY1-140" fmla="*/ 1938181 h 1944110"/>
              <a:gd name="connsiteX2-141" fmla="*/ 0 w 5106557"/>
              <a:gd name="connsiteY2-142" fmla="*/ 1122841 h 1944110"/>
              <a:gd name="connsiteX3-143" fmla="*/ 0 w 5106557"/>
              <a:gd name="connsiteY3-144" fmla="*/ 0 h 194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106557" h="1944110">
                <a:moveTo>
                  <a:pt x="0" y="0"/>
                </a:moveTo>
                <a:cubicBezTo>
                  <a:pt x="1161166" y="1062620"/>
                  <a:pt x="1636531" y="1027961"/>
                  <a:pt x="5106557" y="1938181"/>
                </a:cubicBezTo>
                <a:cubicBezTo>
                  <a:pt x="2832871" y="1940721"/>
                  <a:pt x="2106046" y="2057561"/>
                  <a:pt x="0" y="1122841"/>
                </a:cubicBezTo>
                <a:lnTo>
                  <a:pt x="0" y="0"/>
                </a:lnTo>
                <a:close/>
              </a:path>
            </a:pathLst>
          </a:custGeom>
          <a:solidFill>
            <a:srgbClr val="27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sp>
        <p:nvSpPr>
          <p:cNvPr id="8" name="矩形 4"/>
          <p:cNvSpPr/>
          <p:nvPr/>
        </p:nvSpPr>
        <p:spPr>
          <a:xfrm flipH="1">
            <a:off x="2642754" y="3688773"/>
            <a:ext cx="9549245" cy="1793020"/>
          </a:xfrm>
          <a:custGeom>
            <a:avLst/>
            <a:gdLst>
              <a:gd name="connsiteX0" fmla="*/ 0 w 5578997"/>
              <a:gd name="connsiteY0" fmla="*/ 0 h 2349661"/>
              <a:gd name="connsiteX1" fmla="*/ 5578997 w 5578997"/>
              <a:gd name="connsiteY1" fmla="*/ 0 h 2349661"/>
              <a:gd name="connsiteX2" fmla="*/ 5578997 w 5578997"/>
              <a:gd name="connsiteY2" fmla="*/ 2349661 h 2349661"/>
              <a:gd name="connsiteX3" fmla="*/ 0 w 5578997"/>
              <a:gd name="connsiteY3" fmla="*/ 2349661 h 2349661"/>
              <a:gd name="connsiteX4" fmla="*/ 0 w 5578997"/>
              <a:gd name="connsiteY4" fmla="*/ 0 h 2349661"/>
              <a:gd name="connsiteX0-1" fmla="*/ 0 w 5578997"/>
              <a:gd name="connsiteY0-2" fmla="*/ 0 h 2349661"/>
              <a:gd name="connsiteX1-3" fmla="*/ 5578997 w 5578997"/>
              <a:gd name="connsiteY1-4" fmla="*/ 2349661 h 2349661"/>
              <a:gd name="connsiteX2-5" fmla="*/ 0 w 5578997"/>
              <a:gd name="connsiteY2-6" fmla="*/ 2349661 h 2349661"/>
              <a:gd name="connsiteX3-7" fmla="*/ 0 w 5578997"/>
              <a:gd name="connsiteY3-8" fmla="*/ 0 h 2349661"/>
              <a:gd name="connsiteX0-9" fmla="*/ 0 w 5540897"/>
              <a:gd name="connsiteY0-10" fmla="*/ 0 h 2684941"/>
              <a:gd name="connsiteX1-11" fmla="*/ 5540897 w 5540897"/>
              <a:gd name="connsiteY1-12" fmla="*/ 2684941 h 2684941"/>
              <a:gd name="connsiteX2-13" fmla="*/ 0 w 5540897"/>
              <a:gd name="connsiteY2-14" fmla="*/ 2349661 h 2684941"/>
              <a:gd name="connsiteX3-15" fmla="*/ 0 w 5540897"/>
              <a:gd name="connsiteY3-16" fmla="*/ 0 h 2684941"/>
              <a:gd name="connsiteX0-17" fmla="*/ 0 w 5540897"/>
              <a:gd name="connsiteY0-18" fmla="*/ 0 h 2684941"/>
              <a:gd name="connsiteX1-19" fmla="*/ 5540897 w 5540897"/>
              <a:gd name="connsiteY1-20" fmla="*/ 2684941 h 2684941"/>
              <a:gd name="connsiteX2-21" fmla="*/ 0 w 5540897"/>
              <a:gd name="connsiteY2-22" fmla="*/ 2349661 h 2684941"/>
              <a:gd name="connsiteX3-23" fmla="*/ 0 w 5540897"/>
              <a:gd name="connsiteY3-24" fmla="*/ 0 h 2684941"/>
              <a:gd name="connsiteX0-25" fmla="*/ 0 w 5540897"/>
              <a:gd name="connsiteY0-26" fmla="*/ 0 h 2684941"/>
              <a:gd name="connsiteX1-27" fmla="*/ 5540897 w 5540897"/>
              <a:gd name="connsiteY1-28" fmla="*/ 2684941 h 2684941"/>
              <a:gd name="connsiteX2-29" fmla="*/ 0 w 5540897"/>
              <a:gd name="connsiteY2-30" fmla="*/ 2349661 h 2684941"/>
              <a:gd name="connsiteX3-31" fmla="*/ 0 w 5540897"/>
              <a:gd name="connsiteY3-32" fmla="*/ 0 h 2684941"/>
              <a:gd name="connsiteX0-33" fmla="*/ 0 w 5540897"/>
              <a:gd name="connsiteY0-34" fmla="*/ 0 h 2684941"/>
              <a:gd name="connsiteX1-35" fmla="*/ 5540897 w 5540897"/>
              <a:gd name="connsiteY1-36" fmla="*/ 2684941 h 2684941"/>
              <a:gd name="connsiteX2-37" fmla="*/ 0 w 5540897"/>
              <a:gd name="connsiteY2-38" fmla="*/ 2349661 h 2684941"/>
              <a:gd name="connsiteX3-39" fmla="*/ 0 w 5540897"/>
              <a:gd name="connsiteY3-40" fmla="*/ 0 h 2684941"/>
              <a:gd name="connsiteX0-41" fmla="*/ 0 w 5540897"/>
              <a:gd name="connsiteY0-42" fmla="*/ 0 h 2694005"/>
              <a:gd name="connsiteX1-43" fmla="*/ 5540897 w 5540897"/>
              <a:gd name="connsiteY1-44" fmla="*/ 2684941 h 2694005"/>
              <a:gd name="connsiteX2-45" fmla="*/ 0 w 5540897"/>
              <a:gd name="connsiteY2-46" fmla="*/ 2349661 h 2694005"/>
              <a:gd name="connsiteX3-47" fmla="*/ 0 w 5540897"/>
              <a:gd name="connsiteY3-48" fmla="*/ 0 h 2694005"/>
              <a:gd name="connsiteX0-49" fmla="*/ 0 w 5540897"/>
              <a:gd name="connsiteY0-50" fmla="*/ 0 h 2687257"/>
              <a:gd name="connsiteX1-51" fmla="*/ 5540897 w 5540897"/>
              <a:gd name="connsiteY1-52" fmla="*/ 2684941 h 2687257"/>
              <a:gd name="connsiteX2-53" fmla="*/ 0 w 5540897"/>
              <a:gd name="connsiteY2-54" fmla="*/ 1374301 h 2687257"/>
              <a:gd name="connsiteX3-55" fmla="*/ 0 w 5540897"/>
              <a:gd name="connsiteY3-56" fmla="*/ 0 h 2687257"/>
              <a:gd name="connsiteX0-57" fmla="*/ 0 w 5540897"/>
              <a:gd name="connsiteY0-58" fmla="*/ 0 h 2690956"/>
              <a:gd name="connsiteX1-59" fmla="*/ 5540897 w 5540897"/>
              <a:gd name="connsiteY1-60" fmla="*/ 2684941 h 2690956"/>
              <a:gd name="connsiteX2-61" fmla="*/ 0 w 5540897"/>
              <a:gd name="connsiteY2-62" fmla="*/ 1374301 h 2690956"/>
              <a:gd name="connsiteX3-63" fmla="*/ 0 w 5540897"/>
              <a:gd name="connsiteY3-64" fmla="*/ 0 h 2690956"/>
              <a:gd name="connsiteX0-65" fmla="*/ 0 w 5540897"/>
              <a:gd name="connsiteY0-66" fmla="*/ 0 h 2684941"/>
              <a:gd name="connsiteX1-67" fmla="*/ 5540897 w 5540897"/>
              <a:gd name="connsiteY1-68" fmla="*/ 2684941 h 2684941"/>
              <a:gd name="connsiteX2-69" fmla="*/ 0 w 5540897"/>
              <a:gd name="connsiteY2-70" fmla="*/ 1374301 h 2684941"/>
              <a:gd name="connsiteX3-71" fmla="*/ 0 w 5540897"/>
              <a:gd name="connsiteY3-72" fmla="*/ 0 h 2684941"/>
              <a:gd name="connsiteX0-73" fmla="*/ 0 w 5540897"/>
              <a:gd name="connsiteY0-74" fmla="*/ 0 h 2715838"/>
              <a:gd name="connsiteX1-75" fmla="*/ 5540897 w 5540897"/>
              <a:gd name="connsiteY1-76" fmla="*/ 2684941 h 2715838"/>
              <a:gd name="connsiteX2-77" fmla="*/ 0 w 5540897"/>
              <a:gd name="connsiteY2-78" fmla="*/ 1374301 h 2715838"/>
              <a:gd name="connsiteX3-79" fmla="*/ 0 w 5540897"/>
              <a:gd name="connsiteY3-80" fmla="*/ 0 h 2715838"/>
              <a:gd name="connsiteX0-81" fmla="*/ 0 w 5540897"/>
              <a:gd name="connsiteY0-82" fmla="*/ 0 h 2715838"/>
              <a:gd name="connsiteX1-83" fmla="*/ 5540897 w 5540897"/>
              <a:gd name="connsiteY1-84" fmla="*/ 2684941 h 2715838"/>
              <a:gd name="connsiteX2-85" fmla="*/ 0 w 5540897"/>
              <a:gd name="connsiteY2-86" fmla="*/ 1374301 h 2715838"/>
              <a:gd name="connsiteX3-87" fmla="*/ 0 w 5540897"/>
              <a:gd name="connsiteY3-88" fmla="*/ 0 h 2715838"/>
              <a:gd name="connsiteX0-89" fmla="*/ 0 w 5540897"/>
              <a:gd name="connsiteY0-90" fmla="*/ 0 h 2715838"/>
              <a:gd name="connsiteX1-91" fmla="*/ 5540897 w 5540897"/>
              <a:gd name="connsiteY1-92" fmla="*/ 2684941 h 2715838"/>
              <a:gd name="connsiteX2-93" fmla="*/ 0 w 5540897"/>
              <a:gd name="connsiteY2-94" fmla="*/ 1374301 h 2715838"/>
              <a:gd name="connsiteX3-95" fmla="*/ 0 w 5540897"/>
              <a:gd name="connsiteY3-96" fmla="*/ 0 h 2715838"/>
              <a:gd name="connsiteX0-97" fmla="*/ 0 w 5540897"/>
              <a:gd name="connsiteY0-98" fmla="*/ 0 h 2715838"/>
              <a:gd name="connsiteX1-99" fmla="*/ 5540897 w 5540897"/>
              <a:gd name="connsiteY1-100" fmla="*/ 2684941 h 2715838"/>
              <a:gd name="connsiteX2-101" fmla="*/ 0 w 5540897"/>
              <a:gd name="connsiteY2-102" fmla="*/ 1374301 h 2715838"/>
              <a:gd name="connsiteX3-103" fmla="*/ 0 w 5540897"/>
              <a:gd name="connsiteY3-104" fmla="*/ 0 h 2715838"/>
              <a:gd name="connsiteX0-105" fmla="*/ 0 w 5540897"/>
              <a:gd name="connsiteY0-106" fmla="*/ 0 h 2715838"/>
              <a:gd name="connsiteX1-107" fmla="*/ 5540897 w 5540897"/>
              <a:gd name="connsiteY1-108" fmla="*/ 2684941 h 2715838"/>
              <a:gd name="connsiteX2-109" fmla="*/ 0 w 5540897"/>
              <a:gd name="connsiteY2-110" fmla="*/ 1374301 h 2715838"/>
              <a:gd name="connsiteX3-111" fmla="*/ 0 w 5540897"/>
              <a:gd name="connsiteY3-112" fmla="*/ 0 h 2715838"/>
              <a:gd name="connsiteX0-113" fmla="*/ 0 w 5540897"/>
              <a:gd name="connsiteY0-114" fmla="*/ 0 h 2684953"/>
              <a:gd name="connsiteX1-115" fmla="*/ 5540897 w 5540897"/>
              <a:gd name="connsiteY1-116" fmla="*/ 2684941 h 2684953"/>
              <a:gd name="connsiteX2-117" fmla="*/ 0 w 5540897"/>
              <a:gd name="connsiteY2-118" fmla="*/ 1374301 h 2684953"/>
              <a:gd name="connsiteX3-119" fmla="*/ 0 w 5540897"/>
              <a:gd name="connsiteY3-120" fmla="*/ 0 h 2684953"/>
              <a:gd name="connsiteX0-121" fmla="*/ 0 w 6421292"/>
              <a:gd name="connsiteY0-122" fmla="*/ 0 h 1799412"/>
              <a:gd name="connsiteX1-123" fmla="*/ 6421292 w 6421292"/>
              <a:gd name="connsiteY1-124" fmla="*/ 1408642 h 1799412"/>
              <a:gd name="connsiteX2-125" fmla="*/ 0 w 6421292"/>
              <a:gd name="connsiteY2-126" fmla="*/ 1374301 h 1799412"/>
              <a:gd name="connsiteX3-127" fmla="*/ 0 w 6421292"/>
              <a:gd name="connsiteY3-128" fmla="*/ 0 h 1799412"/>
              <a:gd name="connsiteX0-129" fmla="*/ 0 w 6421292"/>
              <a:gd name="connsiteY0-130" fmla="*/ 0 h 1799412"/>
              <a:gd name="connsiteX1-131" fmla="*/ 6421292 w 6421292"/>
              <a:gd name="connsiteY1-132" fmla="*/ 1408642 h 1799412"/>
              <a:gd name="connsiteX2-133" fmla="*/ 0 w 6421292"/>
              <a:gd name="connsiteY2-134" fmla="*/ 1374301 h 1799412"/>
              <a:gd name="connsiteX3-135" fmla="*/ 0 w 6421292"/>
              <a:gd name="connsiteY3-136" fmla="*/ 0 h 1799412"/>
              <a:gd name="connsiteX0-137" fmla="*/ 0 w 6421292"/>
              <a:gd name="connsiteY0-138" fmla="*/ 0 h 2139484"/>
              <a:gd name="connsiteX1-139" fmla="*/ 6421292 w 6421292"/>
              <a:gd name="connsiteY1-140" fmla="*/ 1408642 h 2139484"/>
              <a:gd name="connsiteX2-141" fmla="*/ 0 w 6421292"/>
              <a:gd name="connsiteY2-142" fmla="*/ 1374301 h 2139484"/>
              <a:gd name="connsiteX3-143" fmla="*/ 0 w 6421292"/>
              <a:gd name="connsiteY3-144" fmla="*/ 0 h 2139484"/>
              <a:gd name="connsiteX0-145" fmla="*/ 0 w 6421292"/>
              <a:gd name="connsiteY0-146" fmla="*/ 0 h 2139484"/>
              <a:gd name="connsiteX1-147" fmla="*/ 6421292 w 6421292"/>
              <a:gd name="connsiteY1-148" fmla="*/ 1408642 h 2139484"/>
              <a:gd name="connsiteX2-149" fmla="*/ 0 w 6421292"/>
              <a:gd name="connsiteY2-150" fmla="*/ 1374301 h 2139484"/>
              <a:gd name="connsiteX3-151" fmla="*/ 0 w 6421292"/>
              <a:gd name="connsiteY3-152" fmla="*/ 0 h 2139484"/>
              <a:gd name="connsiteX0-153" fmla="*/ 0 w 6421292"/>
              <a:gd name="connsiteY0-154" fmla="*/ 0 h 2139484"/>
              <a:gd name="connsiteX1-155" fmla="*/ 6421292 w 6421292"/>
              <a:gd name="connsiteY1-156" fmla="*/ 1408642 h 2139484"/>
              <a:gd name="connsiteX2-157" fmla="*/ 0 w 6421292"/>
              <a:gd name="connsiteY2-158" fmla="*/ 1374301 h 2139484"/>
              <a:gd name="connsiteX3-159" fmla="*/ 0 w 6421292"/>
              <a:gd name="connsiteY3-160" fmla="*/ 0 h 2139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421292" h="2139484">
                <a:moveTo>
                  <a:pt x="0" y="0"/>
                </a:moveTo>
                <a:cubicBezTo>
                  <a:pt x="1161166" y="1062620"/>
                  <a:pt x="3461339" y="1657728"/>
                  <a:pt x="6421292" y="1408642"/>
                </a:cubicBezTo>
                <a:cubicBezTo>
                  <a:pt x="4273377" y="2464129"/>
                  <a:pt x="2106046" y="2309021"/>
                  <a:pt x="0" y="1374301"/>
                </a:cubicBezTo>
                <a:lnTo>
                  <a:pt x="0" y="0"/>
                </a:lnTo>
                <a:close/>
              </a:path>
            </a:pathLst>
          </a:custGeom>
          <a:solidFill>
            <a:srgbClr val="EC1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73079" y="2001077"/>
            <a:ext cx="87511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sz="6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</a:t>
            </a:r>
            <a:endParaRPr lang="zh-CN" altLang="en-US" sz="6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87355" y="3154185"/>
            <a:ext cx="373903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讲师：邢慧忍</a:t>
            </a:r>
            <a:endParaRPr lang="zh-CN" altLang="en-US" sz="28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animBg="1"/>
      <p:bldP spid="5" grpId="0" animBg="1"/>
      <p:bldP spid="7" grpId="0" animBg="1"/>
      <p:bldP spid="8" grpId="0" animBg="1"/>
      <p:bldP spid="9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0" name="TextBox 3"/>
          <p:cNvSpPr txBox="1">
            <a:spLocks noChangeArrowheads="1"/>
          </p:cNvSpPr>
          <p:nvPr/>
        </p:nvSpPr>
        <p:spPr bwMode="auto">
          <a:xfrm>
            <a:off x="576263" y="1000125"/>
            <a:ext cx="109823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font-weight</a:t>
            </a:r>
            <a:endParaRPr kumimoji="0" lang="en-US" altLang="zh-CN" sz="30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22531" name="TextBox 3"/>
          <p:cNvSpPr txBox="1"/>
          <p:nvPr/>
        </p:nvSpPr>
        <p:spPr>
          <a:xfrm>
            <a:off x="874713" y="2012950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784225" y="2725738"/>
            <a:ext cx="1098232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71056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6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font-weight</a:t>
            </a:r>
            <a:r>
              <a:rPr kumimoji="0" lang="zh-CN" altLang="en-US" sz="266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: </a:t>
            </a:r>
            <a:r>
              <a:rPr kumimoji="0" lang="en-US" altLang="zh-CN" sz="266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normal</a:t>
            </a:r>
            <a:r>
              <a:rPr kumimoji="0" lang="zh-CN" altLang="en-US" sz="266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</a:t>
            </a:r>
            <a:r>
              <a:rPr kumimoji="0" lang="zh-CN" altLang="en-US" sz="266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| </a:t>
            </a:r>
            <a:r>
              <a:rPr kumimoji="0" lang="en-US" altLang="zh-CN" sz="266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bold</a:t>
            </a:r>
            <a:r>
              <a:rPr kumimoji="0" lang="zh-CN" altLang="en-US" sz="266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| </a:t>
            </a:r>
            <a:r>
              <a:rPr kumimoji="0" lang="en-US" altLang="zh-CN" sz="2665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bolder | lighter | number</a:t>
            </a:r>
            <a:r>
              <a:rPr kumimoji="0" lang="zh-CN" altLang="en-US" sz="266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</a:t>
            </a:r>
            <a:endParaRPr kumimoji="0" lang="zh-CN" altLang="en-US" sz="2665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22533" name="TextBox 3"/>
          <p:cNvSpPr txBox="1">
            <a:spLocks noChangeArrowheads="1"/>
          </p:cNvSpPr>
          <p:nvPr/>
        </p:nvSpPr>
        <p:spPr bwMode="auto">
          <a:xfrm>
            <a:off x="1011238" y="3475038"/>
            <a:ext cx="109823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53213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en-US" altLang="zh-CN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normal : </a:t>
            </a:r>
            <a:r>
              <a:rPr kumimoji="0" lang="zh-CN" altLang="en-US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表示正常</a:t>
            </a:r>
            <a:endParaRPr kumimoji="0" lang="zh-CN" altLang="en-US" sz="26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22534" name="TextBox 3"/>
          <p:cNvSpPr txBox="1">
            <a:spLocks noChangeArrowheads="1"/>
          </p:cNvSpPr>
          <p:nvPr/>
        </p:nvSpPr>
        <p:spPr bwMode="auto">
          <a:xfrm>
            <a:off x="1057275" y="4149725"/>
            <a:ext cx="10982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53213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en-US" altLang="zh-CN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bold : </a:t>
            </a:r>
            <a:r>
              <a:rPr kumimoji="0" lang="zh-CN" altLang="en-US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表示加粗</a:t>
            </a:r>
            <a:endParaRPr kumimoji="0" lang="zh-CN" altLang="en-US" sz="26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876300" y="4868863"/>
            <a:ext cx="1098232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71056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6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bolder</a:t>
            </a:r>
            <a:r>
              <a:rPr kumimoji="0" lang="zh-CN" altLang="en-US" sz="266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</a:t>
            </a:r>
            <a:r>
              <a:rPr kumimoji="0" lang="en-US" altLang="zh-CN" sz="266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: </a:t>
            </a:r>
            <a:r>
              <a:rPr kumimoji="0" lang="zh-CN" altLang="en-US" sz="266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表示更粗的字符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22536" name="TextBox 3"/>
          <p:cNvSpPr txBox="1"/>
          <p:nvPr/>
        </p:nvSpPr>
        <p:spPr>
          <a:xfrm>
            <a:off x="1057275" y="5499100"/>
            <a:ext cx="10982325" cy="585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lighter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表示更细的字符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7" name="TextBox 3"/>
          <p:cNvSpPr txBox="1"/>
          <p:nvPr/>
        </p:nvSpPr>
        <p:spPr>
          <a:xfrm>
            <a:off x="922338" y="6129338"/>
            <a:ext cx="8235950" cy="53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值为100到900    整百数值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8" name="TextBox 3"/>
          <p:cNvSpPr txBox="1"/>
          <p:nvPr/>
        </p:nvSpPr>
        <p:spPr>
          <a:xfrm>
            <a:off x="576263" y="1095375"/>
            <a:ext cx="10982325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复合属性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font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79" name="TextBox 3"/>
          <p:cNvSpPr txBox="1"/>
          <p:nvPr/>
        </p:nvSpPr>
        <p:spPr>
          <a:xfrm>
            <a:off x="874713" y="3436938"/>
            <a:ext cx="10982325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658813" y="4195763"/>
            <a:ext cx="11618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53213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font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: </a:t>
            </a: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font-style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| </a:t>
            </a: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font-weight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| </a:t>
            </a: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font-size | font-family ;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</a:t>
            </a:r>
            <a:endParaRPr kumimoji="0" lang="zh-CN" altLang="en-US" sz="2665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24581" name="TextBox 3"/>
          <p:cNvSpPr txBox="1"/>
          <p:nvPr/>
        </p:nvSpPr>
        <p:spPr>
          <a:xfrm>
            <a:off x="839788" y="1936750"/>
            <a:ext cx="10982325" cy="1323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5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font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作为属性名称，后接各个属性值即可，各个属性值之间用空格分开。通常不采用简写的模式。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8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5103813"/>
            <a:ext cx="7099300" cy="1036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6" name="TextBox 3"/>
          <p:cNvSpPr txBox="1">
            <a:spLocks noChangeArrowheads="1"/>
          </p:cNvSpPr>
          <p:nvPr/>
        </p:nvSpPr>
        <p:spPr bwMode="auto">
          <a:xfrm>
            <a:off x="576263" y="889000"/>
            <a:ext cx="109823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color</a:t>
            </a:r>
            <a:endParaRPr kumimoji="0" lang="en-US" altLang="zh-CN" sz="30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26627" name="TextBox 3"/>
          <p:cNvSpPr txBox="1"/>
          <p:nvPr/>
        </p:nvSpPr>
        <p:spPr>
          <a:xfrm>
            <a:off x="876300" y="2393950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8" name="TextBox 3"/>
          <p:cNvSpPr txBox="1"/>
          <p:nvPr/>
        </p:nvSpPr>
        <p:spPr>
          <a:xfrm>
            <a:off x="639763" y="3043238"/>
            <a:ext cx="11618912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color : 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颜色值；</a:t>
            </a:r>
            <a:endParaRPr lang="zh-CN" altLang="en-US" sz="2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9" name="TextBox 3"/>
          <p:cNvSpPr txBox="1"/>
          <p:nvPr/>
        </p:nvSpPr>
        <p:spPr>
          <a:xfrm>
            <a:off x="874713" y="1595438"/>
            <a:ext cx="109823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5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用于设置文本的显示颜色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0" name="TextBox 3"/>
          <p:cNvSpPr txBox="1"/>
          <p:nvPr/>
        </p:nvSpPr>
        <p:spPr>
          <a:xfrm>
            <a:off x="639763" y="3708400"/>
            <a:ext cx="11618912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颜色可以是一个名称标示的关键字，如 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color : red;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1" name="TextBox 3"/>
          <p:cNvSpPr txBox="1">
            <a:spLocks noChangeArrowheads="1"/>
          </p:cNvSpPr>
          <p:nvPr/>
        </p:nvSpPr>
        <p:spPr bwMode="auto">
          <a:xfrm>
            <a:off x="623888" y="4398963"/>
            <a:ext cx="11618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53213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zh-CN" altLang="en-US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也可以是一个</a:t>
            </a:r>
            <a:r>
              <a:rPr kumimoji="0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使用十六进制的颜色值</a:t>
            </a:r>
            <a:r>
              <a:rPr kumimoji="0" lang="zh-CN" altLang="en-US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，如</a:t>
            </a:r>
            <a:r>
              <a:rPr kumimoji="0" lang="en-US" altLang="zh-CN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color : #ffffff</a:t>
            </a:r>
            <a:r>
              <a:rPr kumimoji="0" lang="zh-CN" altLang="en-US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；</a:t>
            </a:r>
            <a:endParaRPr kumimoji="0" lang="zh-CN" altLang="en-US" sz="26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26632" name="TextBox 3"/>
          <p:cNvSpPr txBox="1"/>
          <p:nvPr/>
        </p:nvSpPr>
        <p:spPr>
          <a:xfrm>
            <a:off x="639763" y="5075238"/>
            <a:ext cx="11618912" cy="1323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5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如果每个参数各自在两位上的数字都相同，那么本单位也可缩写为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#RGB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的方式，如：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#FF8800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可以缩写为 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#F80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文本修饰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TextBox 3"/>
          <p:cNvSpPr txBox="1">
            <a:spLocks noChangeArrowheads="1"/>
          </p:cNvSpPr>
          <p:nvPr/>
        </p:nvSpPr>
        <p:spPr bwMode="auto">
          <a:xfrm>
            <a:off x="576263" y="968375"/>
            <a:ext cx="109823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text-decoration</a:t>
            </a:r>
            <a:endParaRPr kumimoji="0" lang="en-US" altLang="zh-CN" sz="30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28675" name="TextBox 3"/>
          <p:cNvSpPr txBox="1"/>
          <p:nvPr/>
        </p:nvSpPr>
        <p:spPr>
          <a:xfrm>
            <a:off x="874713" y="1981200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855663" y="2616200"/>
            <a:ext cx="10982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5321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text-decoration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: 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none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| 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underline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| </a:t>
            </a:r>
            <a:r>
              <a:rPr kumimoji="0" lang="en-US" altLang="zh-CN" sz="2665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overline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| line-though </a:t>
            </a:r>
            <a:endParaRPr kumimoji="0" lang="zh-CN" altLang="en-US" sz="266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28677" name="TextBox 3"/>
          <p:cNvSpPr txBox="1"/>
          <p:nvPr/>
        </p:nvSpPr>
        <p:spPr>
          <a:xfrm>
            <a:off x="855663" y="3790950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none: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无文本修饰（浏览器默认初始值）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8" name="TextBox 3"/>
          <p:cNvSpPr txBox="1"/>
          <p:nvPr/>
        </p:nvSpPr>
        <p:spPr>
          <a:xfrm>
            <a:off x="865188" y="4510088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underline 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表示有下划线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9" name="TextBox 3"/>
          <p:cNvSpPr txBox="1"/>
          <p:nvPr/>
        </p:nvSpPr>
        <p:spPr>
          <a:xfrm>
            <a:off x="874713" y="5203825"/>
            <a:ext cx="10982325" cy="585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en-US" altLang="zh-CN" sz="26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overline</a:t>
            </a:r>
            <a:r>
              <a:rPr lang="zh-CN" altLang="en-US" sz="26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6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表示有上划线</a:t>
            </a:r>
            <a:endParaRPr lang="zh-CN" altLang="en-US" sz="26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0" name="TextBox 3"/>
          <p:cNvSpPr txBox="1"/>
          <p:nvPr/>
        </p:nvSpPr>
        <p:spPr>
          <a:xfrm>
            <a:off x="874713" y="5905500"/>
            <a:ext cx="10982325" cy="5667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en-US" altLang="zh-CN" sz="26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line-through</a:t>
            </a:r>
            <a:r>
              <a:rPr lang="zh-CN" altLang="en-US" sz="26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6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表示有贯穿线</a:t>
            </a:r>
            <a:r>
              <a:rPr lang="en-US" altLang="zh-CN" sz="26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删除线</a:t>
            </a:r>
            <a:endParaRPr lang="zh-CN" altLang="en-US" sz="26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文本行距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2" name="TextBox 3"/>
          <p:cNvSpPr txBox="1">
            <a:spLocks noChangeArrowheads="1"/>
          </p:cNvSpPr>
          <p:nvPr/>
        </p:nvSpPr>
        <p:spPr bwMode="auto">
          <a:xfrm>
            <a:off x="576263" y="1039813"/>
            <a:ext cx="109823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line - height</a:t>
            </a:r>
            <a:endParaRPr kumimoji="0" lang="en-US" altLang="zh-CN" sz="306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30723" name="TextBox 3"/>
          <p:cNvSpPr txBox="1"/>
          <p:nvPr/>
        </p:nvSpPr>
        <p:spPr>
          <a:xfrm>
            <a:off x="874713" y="2051050"/>
            <a:ext cx="10982325" cy="585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874713" y="2660650"/>
            <a:ext cx="10982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5321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line-height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: </a:t>
            </a: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normal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| </a:t>
            </a: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length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；</a:t>
            </a:r>
            <a:endParaRPr kumimoji="0" lang="zh-CN" altLang="en-US" sz="2665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30725" name="TextBox 3"/>
          <p:cNvSpPr txBox="1"/>
          <p:nvPr/>
        </p:nvSpPr>
        <p:spPr>
          <a:xfrm>
            <a:off x="874713" y="3446463"/>
            <a:ext cx="10982325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normal :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浏览器默认为正常行距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6" name="TextBox 3"/>
          <p:cNvSpPr txBox="1"/>
          <p:nvPr/>
        </p:nvSpPr>
        <p:spPr>
          <a:xfrm>
            <a:off x="874713" y="4095750"/>
            <a:ext cx="10982325" cy="1323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5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length 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由浮点数字和单位标识符组成的长度值，允许为负值。设置数值越大，文本段落中间的行距越大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7663" y="1316038"/>
            <a:ext cx="4533900" cy="1320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文本缩进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0" name="TextBox 3"/>
          <p:cNvSpPr txBox="1">
            <a:spLocks noChangeArrowheads="1"/>
          </p:cNvSpPr>
          <p:nvPr/>
        </p:nvSpPr>
        <p:spPr bwMode="auto">
          <a:xfrm>
            <a:off x="576263" y="1150938"/>
            <a:ext cx="109823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text - indent</a:t>
            </a:r>
            <a:endParaRPr kumimoji="0" lang="en-US" altLang="zh-CN" sz="306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32771" name="TextBox 3"/>
          <p:cNvSpPr txBox="1"/>
          <p:nvPr/>
        </p:nvSpPr>
        <p:spPr>
          <a:xfrm>
            <a:off x="874713" y="2163763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874713" y="2773363"/>
            <a:ext cx="10982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5321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text-indent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: </a:t>
            </a: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length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；</a:t>
            </a:r>
            <a:endParaRPr kumimoji="0" lang="zh-CN" altLang="en-US" sz="2665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32773" name="TextBox 3"/>
          <p:cNvSpPr txBox="1"/>
          <p:nvPr/>
        </p:nvSpPr>
        <p:spPr>
          <a:xfrm>
            <a:off x="1236663" y="3475038"/>
            <a:ext cx="8542337" cy="685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常用单位是 </a:t>
            </a: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px 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或者是 </a:t>
            </a: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endParaRPr lang="zh-CN" altLang="en-US" sz="2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77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0" y="4635500"/>
            <a:ext cx="3278188" cy="1138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935" y="163195"/>
            <a:ext cx="409829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文本水平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8" name="TextBox 3"/>
          <p:cNvSpPr txBox="1">
            <a:spLocks noChangeArrowheads="1"/>
          </p:cNvSpPr>
          <p:nvPr/>
        </p:nvSpPr>
        <p:spPr bwMode="auto">
          <a:xfrm>
            <a:off x="576263" y="985838"/>
            <a:ext cx="109823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text-align</a:t>
            </a:r>
            <a:endParaRPr kumimoji="0" lang="en-US" altLang="zh-CN" sz="306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34819" name="TextBox 3"/>
          <p:cNvSpPr txBox="1"/>
          <p:nvPr/>
        </p:nvSpPr>
        <p:spPr>
          <a:xfrm>
            <a:off x="874713" y="2786063"/>
            <a:ext cx="10982325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874713" y="3394075"/>
            <a:ext cx="10982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5321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text-align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: 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left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| 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center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| 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right</a:t>
            </a:r>
            <a:endParaRPr kumimoji="0" lang="zh-CN" altLang="en-US" sz="266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34821" name="TextBox 3"/>
          <p:cNvSpPr txBox="1"/>
          <p:nvPr/>
        </p:nvSpPr>
        <p:spPr>
          <a:xfrm>
            <a:off x="881063" y="4286250"/>
            <a:ext cx="10982325" cy="585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left 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左对齐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2" name="TextBox 3"/>
          <p:cNvSpPr txBox="1"/>
          <p:nvPr/>
        </p:nvSpPr>
        <p:spPr>
          <a:xfrm>
            <a:off x="874713" y="4872038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center: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中间对齐（左右居中）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3" name="TextBox 3"/>
          <p:cNvSpPr txBox="1"/>
          <p:nvPr/>
        </p:nvSpPr>
        <p:spPr>
          <a:xfrm>
            <a:off x="881063" y="5532438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右对齐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4" name="TextBox 3"/>
          <p:cNvSpPr txBox="1"/>
          <p:nvPr/>
        </p:nvSpPr>
        <p:spPr>
          <a:xfrm>
            <a:off x="881063" y="1887538"/>
            <a:ext cx="109823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5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属性规定元素中文本的水平对齐方式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文本对齐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6" name="TextBox 3"/>
          <p:cNvSpPr txBox="1">
            <a:spLocks noChangeArrowheads="1"/>
          </p:cNvSpPr>
          <p:nvPr/>
        </p:nvSpPr>
        <p:spPr bwMode="auto">
          <a:xfrm>
            <a:off x="576263" y="1009650"/>
            <a:ext cx="109823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vertical-align</a:t>
            </a:r>
            <a:endParaRPr kumimoji="0" lang="en-US" altLang="zh-CN" sz="30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36867" name="TextBox 3"/>
          <p:cNvSpPr txBox="1"/>
          <p:nvPr/>
        </p:nvSpPr>
        <p:spPr>
          <a:xfrm>
            <a:off x="858838" y="2468563"/>
            <a:ext cx="10982325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1371600" y="2330450"/>
            <a:ext cx="10982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5321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vertical-align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: 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top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| 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bottom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| 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middle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； </a:t>
            </a:r>
            <a:endParaRPr kumimoji="0" lang="zh-CN" altLang="en-US" sz="266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36869" name="TextBox 3"/>
          <p:cNvSpPr txBox="1"/>
          <p:nvPr/>
        </p:nvSpPr>
        <p:spPr>
          <a:xfrm>
            <a:off x="874713" y="4973638"/>
            <a:ext cx="10982325" cy="1279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>
              <a:lnSpc>
                <a:spcPct val="15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此属性可设置table单元格框中的内容的对齐方式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130">
              <a:lnSpc>
                <a:spcPct val="15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该属性定义行内元素的基线相对于该元素所在行的基线的垂直对齐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0" name="TextBox 3"/>
          <p:cNvSpPr txBox="1"/>
          <p:nvPr/>
        </p:nvSpPr>
        <p:spPr>
          <a:xfrm>
            <a:off x="876300" y="1719263"/>
            <a:ext cx="109823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5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设置元素的垂直对齐方式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1" name="TextBox 3"/>
          <p:cNvSpPr txBox="1"/>
          <p:nvPr/>
        </p:nvSpPr>
        <p:spPr>
          <a:xfrm>
            <a:off x="741363" y="3384550"/>
            <a:ext cx="10982325" cy="685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5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还有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text-top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text-bottom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文本垂直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对齐属性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4" name="文本框 3"/>
          <p:cNvSpPr txBox="1"/>
          <p:nvPr/>
        </p:nvSpPr>
        <p:spPr>
          <a:xfrm>
            <a:off x="789305" y="1860550"/>
            <a:ext cx="1007745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middle	把此元素放置在父元素的中部。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sub	垂直对齐文本的下标。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super	垂直对齐文本的上标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top	把元素的顶端与行中最高元素的顶端对齐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text-top	把元素的顶端与父元素字体的顶端对齐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bottom	把元素的顶端与行中最低的元素的顶端对齐。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text-bottom	把元素的底端与父元素字体的底端对齐。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字词间隔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4" name="TextBox 3"/>
          <p:cNvSpPr txBox="1">
            <a:spLocks noChangeArrowheads="1"/>
          </p:cNvSpPr>
          <p:nvPr/>
        </p:nvSpPr>
        <p:spPr bwMode="auto">
          <a:xfrm>
            <a:off x="582613" y="1090613"/>
            <a:ext cx="109823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word - spacing</a:t>
            </a:r>
            <a:endParaRPr kumimoji="0" lang="en-US" altLang="zh-CN" sz="306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40963" name="TextBox 3"/>
          <p:cNvSpPr txBox="1"/>
          <p:nvPr/>
        </p:nvSpPr>
        <p:spPr>
          <a:xfrm>
            <a:off x="874713" y="2695575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874713" y="3303588"/>
            <a:ext cx="10982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5321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word-spacing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: </a:t>
            </a: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normal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| </a:t>
            </a: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length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； </a:t>
            </a:r>
            <a:endParaRPr kumimoji="0" lang="zh-CN" altLang="en-US" sz="2665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40965" name="TextBox 3"/>
          <p:cNvSpPr txBox="1"/>
          <p:nvPr/>
        </p:nvSpPr>
        <p:spPr>
          <a:xfrm>
            <a:off x="855663" y="4135438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normal 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6" name="TextBox 3"/>
          <p:cNvSpPr txBox="1"/>
          <p:nvPr/>
        </p:nvSpPr>
        <p:spPr>
          <a:xfrm>
            <a:off x="865188" y="4854575"/>
            <a:ext cx="10982325" cy="1323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>
              <a:lnSpc>
                <a:spcPct val="15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length 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接受一个正长度值或负长度值。如果提供一个正长度值，那么字词之间的间隔就会增加。设置一个负值，会把它拉近。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7" name="TextBox 3"/>
          <p:cNvSpPr txBox="1"/>
          <p:nvPr/>
        </p:nvSpPr>
        <p:spPr>
          <a:xfrm>
            <a:off x="881063" y="1795463"/>
            <a:ext cx="109823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5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改变字与单词之间的标准间隔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6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9813" y="1846263"/>
            <a:ext cx="3422650" cy="1131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75" y="1817225"/>
            <a:ext cx="10266745" cy="5040775"/>
          </a:xfrm>
          <a:custGeom>
            <a:avLst/>
            <a:gdLst>
              <a:gd name="connsiteX0" fmla="*/ 0 w 10220446"/>
              <a:gd name="connsiteY0" fmla="*/ 0 h 4369443"/>
              <a:gd name="connsiteX1" fmla="*/ 10220446 w 10220446"/>
              <a:gd name="connsiteY1" fmla="*/ 0 h 4369443"/>
              <a:gd name="connsiteX2" fmla="*/ 10220446 w 10220446"/>
              <a:gd name="connsiteY2" fmla="*/ 4369443 h 4369443"/>
              <a:gd name="connsiteX3" fmla="*/ 0 w 10220446"/>
              <a:gd name="connsiteY3" fmla="*/ 4369443 h 4369443"/>
              <a:gd name="connsiteX4" fmla="*/ 0 w 10220446"/>
              <a:gd name="connsiteY4" fmla="*/ 0 h 4369443"/>
              <a:gd name="connsiteX0-1" fmla="*/ 0 w 10220446"/>
              <a:gd name="connsiteY0-2" fmla="*/ 0 h 4369443"/>
              <a:gd name="connsiteX1-3" fmla="*/ 10220446 w 10220446"/>
              <a:gd name="connsiteY1-4" fmla="*/ 4369443 h 4369443"/>
              <a:gd name="connsiteX2-5" fmla="*/ 0 w 10220446"/>
              <a:gd name="connsiteY2-6" fmla="*/ 4369443 h 4369443"/>
              <a:gd name="connsiteX3-7" fmla="*/ 0 w 10220446"/>
              <a:gd name="connsiteY3-8" fmla="*/ 0 h 4369443"/>
              <a:gd name="connsiteX0-9" fmla="*/ 0 w 10220446"/>
              <a:gd name="connsiteY0-10" fmla="*/ 0 h 4369443"/>
              <a:gd name="connsiteX1-11" fmla="*/ 10220446 w 10220446"/>
              <a:gd name="connsiteY1-12" fmla="*/ 4369443 h 4369443"/>
              <a:gd name="connsiteX2-13" fmla="*/ 0 w 10220446"/>
              <a:gd name="connsiteY2-14" fmla="*/ 4369443 h 4369443"/>
              <a:gd name="connsiteX3-15" fmla="*/ 0 w 10220446"/>
              <a:gd name="connsiteY3-16" fmla="*/ 0 h 4369443"/>
              <a:gd name="connsiteX0-17" fmla="*/ 46298 w 10220446"/>
              <a:gd name="connsiteY0-18" fmla="*/ 0 h 5283843"/>
              <a:gd name="connsiteX1-19" fmla="*/ 10220446 w 10220446"/>
              <a:gd name="connsiteY1-20" fmla="*/ 5283843 h 5283843"/>
              <a:gd name="connsiteX2-21" fmla="*/ 0 w 10220446"/>
              <a:gd name="connsiteY2-22" fmla="*/ 5283843 h 5283843"/>
              <a:gd name="connsiteX3-23" fmla="*/ 46298 w 10220446"/>
              <a:gd name="connsiteY3-24" fmla="*/ 0 h 5283843"/>
              <a:gd name="connsiteX0-25" fmla="*/ 46298 w 10220446"/>
              <a:gd name="connsiteY0-26" fmla="*/ 0 h 5283843"/>
              <a:gd name="connsiteX1-27" fmla="*/ 10220446 w 10220446"/>
              <a:gd name="connsiteY1-28" fmla="*/ 5283843 h 5283843"/>
              <a:gd name="connsiteX2-29" fmla="*/ 0 w 10220446"/>
              <a:gd name="connsiteY2-30" fmla="*/ 5283843 h 5283843"/>
              <a:gd name="connsiteX3-31" fmla="*/ 46298 w 10220446"/>
              <a:gd name="connsiteY3-32" fmla="*/ 0 h 5283843"/>
              <a:gd name="connsiteX0-33" fmla="*/ 0 w 10243596"/>
              <a:gd name="connsiteY0-34" fmla="*/ 0 h 5006051"/>
              <a:gd name="connsiteX1-35" fmla="*/ 10243596 w 10243596"/>
              <a:gd name="connsiteY1-36" fmla="*/ 5006051 h 5006051"/>
              <a:gd name="connsiteX2-37" fmla="*/ 23150 w 10243596"/>
              <a:gd name="connsiteY2-38" fmla="*/ 5006051 h 5006051"/>
              <a:gd name="connsiteX3-39" fmla="*/ 0 w 10243596"/>
              <a:gd name="connsiteY3-40" fmla="*/ 0 h 5006051"/>
              <a:gd name="connsiteX0-41" fmla="*/ 0 w 10266745"/>
              <a:gd name="connsiteY0-42" fmla="*/ 0 h 5040775"/>
              <a:gd name="connsiteX1-43" fmla="*/ 10266745 w 10266745"/>
              <a:gd name="connsiteY1-44" fmla="*/ 5040775 h 5040775"/>
              <a:gd name="connsiteX2-45" fmla="*/ 23150 w 10266745"/>
              <a:gd name="connsiteY2-46" fmla="*/ 5006051 h 5040775"/>
              <a:gd name="connsiteX3-47" fmla="*/ 0 w 10266745"/>
              <a:gd name="connsiteY3-48" fmla="*/ 0 h 5040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6745" h="5040775">
                <a:moveTo>
                  <a:pt x="0" y="0"/>
                </a:moveTo>
                <a:cubicBezTo>
                  <a:pt x="2839655" y="2706547"/>
                  <a:pt x="5748760" y="3977833"/>
                  <a:pt x="10266745" y="5040775"/>
                </a:cubicBezTo>
                <a:lnTo>
                  <a:pt x="23150" y="5006051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-1101950" y="1056836"/>
            <a:ext cx="6615038" cy="4455067"/>
            <a:chOff x="-19459" y="1813560"/>
            <a:chExt cx="5560356" cy="2629256"/>
          </a:xfrm>
        </p:grpSpPr>
        <p:sp>
          <p:nvSpPr>
            <p:cNvPr id="4" name="矩形 4"/>
            <p:cNvSpPr/>
            <p:nvPr/>
          </p:nvSpPr>
          <p:spPr>
            <a:xfrm>
              <a:off x="-19459" y="2689859"/>
              <a:ext cx="5145473" cy="1752957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  <a:gd name="connsiteX0-121" fmla="*/ 0 w 5106557"/>
                <a:gd name="connsiteY0-122" fmla="*/ 0 h 2011817"/>
                <a:gd name="connsiteX1-123" fmla="*/ 5106557 w 5106557"/>
                <a:gd name="connsiteY1-124" fmla="*/ 1938181 h 2011817"/>
                <a:gd name="connsiteX2-125" fmla="*/ 0 w 5106557"/>
                <a:gd name="connsiteY2-126" fmla="*/ 1374301 h 2011817"/>
                <a:gd name="connsiteX3-127" fmla="*/ 0 w 5106557"/>
                <a:gd name="connsiteY3-128" fmla="*/ 0 h 2011817"/>
                <a:gd name="connsiteX0-129" fmla="*/ 0 w 5106557"/>
                <a:gd name="connsiteY0-130" fmla="*/ 0 h 2011817"/>
                <a:gd name="connsiteX1-131" fmla="*/ 5106557 w 5106557"/>
                <a:gd name="connsiteY1-132" fmla="*/ 1938181 h 2011817"/>
                <a:gd name="connsiteX2-133" fmla="*/ 0 w 5106557"/>
                <a:gd name="connsiteY2-134" fmla="*/ 1374301 h 2011817"/>
                <a:gd name="connsiteX3-135" fmla="*/ 0 w 5106557"/>
                <a:gd name="connsiteY3-136" fmla="*/ 0 h 2011817"/>
                <a:gd name="connsiteX0-137" fmla="*/ 0 w 5106557"/>
                <a:gd name="connsiteY0-138" fmla="*/ 0 h 1944110"/>
                <a:gd name="connsiteX1-139" fmla="*/ 5106557 w 5106557"/>
                <a:gd name="connsiteY1-140" fmla="*/ 1938181 h 1944110"/>
                <a:gd name="connsiteX2-141" fmla="*/ 0 w 5106557"/>
                <a:gd name="connsiteY2-142" fmla="*/ 1122841 h 1944110"/>
                <a:gd name="connsiteX3-143" fmla="*/ 0 w 5106557"/>
                <a:gd name="connsiteY3-144" fmla="*/ 0 h 1944110"/>
                <a:gd name="connsiteX0-145" fmla="*/ 19458 w 5126015"/>
                <a:gd name="connsiteY0-146" fmla="*/ 0 h 2384465"/>
                <a:gd name="connsiteX1-147" fmla="*/ 5126015 w 5126015"/>
                <a:gd name="connsiteY1-148" fmla="*/ 1938181 h 2384465"/>
                <a:gd name="connsiteX2-149" fmla="*/ 0 w 5126015"/>
                <a:gd name="connsiteY2-150" fmla="*/ 1978759 h 2384465"/>
                <a:gd name="connsiteX3-151" fmla="*/ 19458 w 5126015"/>
                <a:gd name="connsiteY3-152" fmla="*/ 0 h 2384465"/>
                <a:gd name="connsiteX0-153" fmla="*/ 19458 w 5126015"/>
                <a:gd name="connsiteY0-154" fmla="*/ 0 h 1984550"/>
                <a:gd name="connsiteX1-155" fmla="*/ 5126015 w 5126015"/>
                <a:gd name="connsiteY1-156" fmla="*/ 1938181 h 1984550"/>
                <a:gd name="connsiteX2-157" fmla="*/ 0 w 5126015"/>
                <a:gd name="connsiteY2-158" fmla="*/ 1978759 h 1984550"/>
                <a:gd name="connsiteX3-159" fmla="*/ 19458 w 5126015"/>
                <a:gd name="connsiteY3-160" fmla="*/ 0 h 1984550"/>
                <a:gd name="connsiteX0-161" fmla="*/ 19458 w 5145473"/>
                <a:gd name="connsiteY0-162" fmla="*/ 0 h 1978759"/>
                <a:gd name="connsiteX1-163" fmla="*/ 5145473 w 5145473"/>
                <a:gd name="connsiteY1-164" fmla="*/ 1976736 h 1978759"/>
                <a:gd name="connsiteX2-165" fmla="*/ 0 w 5145473"/>
                <a:gd name="connsiteY2-166" fmla="*/ 1978759 h 1978759"/>
                <a:gd name="connsiteX3-167" fmla="*/ 19458 w 5145473"/>
                <a:gd name="connsiteY3-168" fmla="*/ 0 h 1978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145473" h="1978759">
                  <a:moveTo>
                    <a:pt x="19458" y="0"/>
                  </a:moveTo>
                  <a:cubicBezTo>
                    <a:pt x="1180624" y="1062620"/>
                    <a:pt x="1675447" y="1066516"/>
                    <a:pt x="5145473" y="1976736"/>
                  </a:cubicBezTo>
                  <a:lnTo>
                    <a:pt x="0" y="1978759"/>
                  </a:lnTo>
                  <a:lnTo>
                    <a:pt x="19458" y="0"/>
                  </a:lnTo>
                  <a:close/>
                </a:path>
              </a:pathLst>
            </a:cu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13560"/>
              <a:ext cx="5540897" cy="2623125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540897" h="2684953">
                  <a:moveTo>
                    <a:pt x="0" y="0"/>
                  </a:moveTo>
                  <a:cubicBezTo>
                    <a:pt x="1161166" y="1062620"/>
                    <a:pt x="2070871" y="1774721"/>
                    <a:pt x="5540897" y="2684941"/>
                  </a:cubicBezTo>
                  <a:cubicBezTo>
                    <a:pt x="3267211" y="2687481"/>
                    <a:pt x="2106046" y="2309021"/>
                    <a:pt x="0" y="13743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1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</p:grpSp>
      <p:sp>
        <p:nvSpPr>
          <p:cNvPr id="8" name="TextBox 31"/>
          <p:cNvSpPr txBox="1"/>
          <p:nvPr/>
        </p:nvSpPr>
        <p:spPr>
          <a:xfrm>
            <a:off x="6560820" y="2061845"/>
            <a:ext cx="51028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基础样式</a:t>
            </a:r>
            <a:endParaRPr lang="zh-CN" altLang="en-US" sz="6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31"/>
          <p:cNvSpPr txBox="1"/>
          <p:nvPr/>
        </p:nvSpPr>
        <p:spPr>
          <a:xfrm>
            <a:off x="5135399" y="1817225"/>
            <a:ext cx="1425566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38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701494" y="3245798"/>
            <a:ext cx="1652692" cy="315595"/>
            <a:chOff x="3865880" y="2631717"/>
            <a:chExt cx="1239519" cy="236696"/>
          </a:xfrm>
        </p:grpSpPr>
        <p:sp>
          <p:nvSpPr>
            <p:cNvPr id="14" name="椭圆 13"/>
            <p:cNvSpPr/>
            <p:nvPr/>
          </p:nvSpPr>
          <p:spPr>
            <a:xfrm>
              <a:off x="3865880" y="2716802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文本框 128"/>
            <p:cNvSpPr txBox="1"/>
            <p:nvPr/>
          </p:nvSpPr>
          <p:spPr>
            <a:xfrm>
              <a:off x="3934460" y="2631717"/>
              <a:ext cx="1170939" cy="23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146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超文本标记语言</a:t>
              </a:r>
              <a:endPara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01494" y="3763347"/>
            <a:ext cx="2261529" cy="315595"/>
            <a:chOff x="2454990" y="3009163"/>
            <a:chExt cx="1696147" cy="236696"/>
          </a:xfrm>
        </p:grpSpPr>
        <p:sp>
          <p:nvSpPr>
            <p:cNvPr id="17" name="椭圆 16"/>
            <p:cNvSpPr/>
            <p:nvPr/>
          </p:nvSpPr>
          <p:spPr>
            <a:xfrm>
              <a:off x="2454990" y="3094248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8" name="文本框 128"/>
            <p:cNvSpPr txBox="1"/>
            <p:nvPr/>
          </p:nvSpPr>
          <p:spPr>
            <a:xfrm>
              <a:off x="2523569" y="3009163"/>
              <a:ext cx="1627568" cy="23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146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HTML发展史</a:t>
              </a:r>
              <a:endPara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0">
        <p14:flash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字符间隔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2" name="TextBox 3"/>
          <p:cNvSpPr txBox="1">
            <a:spLocks noChangeArrowheads="1"/>
          </p:cNvSpPr>
          <p:nvPr/>
        </p:nvSpPr>
        <p:spPr bwMode="auto">
          <a:xfrm>
            <a:off x="576263" y="1144588"/>
            <a:ext cx="109823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letter - spacing</a:t>
            </a:r>
            <a:endParaRPr kumimoji="0" lang="en-US" altLang="zh-CN" sz="30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43011" name="TextBox 3"/>
          <p:cNvSpPr txBox="1"/>
          <p:nvPr/>
        </p:nvSpPr>
        <p:spPr>
          <a:xfrm>
            <a:off x="874713" y="2946400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874713" y="3552825"/>
            <a:ext cx="10982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5321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letter-spacing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: </a:t>
            </a: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normal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| </a:t>
            </a: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length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； </a:t>
            </a:r>
            <a:endParaRPr kumimoji="0" lang="zh-CN" altLang="en-US" sz="2665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43013" name="TextBox 3"/>
          <p:cNvSpPr txBox="1"/>
          <p:nvPr/>
        </p:nvSpPr>
        <p:spPr>
          <a:xfrm>
            <a:off x="855663" y="4384675"/>
            <a:ext cx="10982325" cy="585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normal 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默认间隔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4" name="TextBox 3"/>
          <p:cNvSpPr txBox="1"/>
          <p:nvPr/>
        </p:nvSpPr>
        <p:spPr>
          <a:xfrm>
            <a:off x="865188" y="5105400"/>
            <a:ext cx="10982325" cy="1323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>
              <a:lnSpc>
                <a:spcPct val="15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length 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接受一个正长度值或负长度值。如果提供一个正长度值，那么字符之间的间隔就会增加。设置一个负值，会把它拉近。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5" name="TextBox 3"/>
          <p:cNvSpPr txBox="1"/>
          <p:nvPr/>
        </p:nvSpPr>
        <p:spPr>
          <a:xfrm>
            <a:off x="876300" y="1746250"/>
            <a:ext cx="10982325" cy="1323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5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改变字符之间的标准间隔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字与字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单词的每个字符与每个字符的间距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01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7275" y="2598738"/>
            <a:ext cx="3894138" cy="1203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背景颜色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0" name="TextBox 3"/>
          <p:cNvSpPr txBox="1">
            <a:spLocks noChangeArrowheads="1"/>
          </p:cNvSpPr>
          <p:nvPr/>
        </p:nvSpPr>
        <p:spPr bwMode="auto">
          <a:xfrm>
            <a:off x="576263" y="995363"/>
            <a:ext cx="109823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background - color </a:t>
            </a:r>
            <a:endParaRPr kumimoji="0" lang="en-US" altLang="zh-CN" sz="30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45059" name="TextBox 3"/>
          <p:cNvSpPr txBox="1"/>
          <p:nvPr/>
        </p:nvSpPr>
        <p:spPr>
          <a:xfrm>
            <a:off x="874713" y="2016125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874713" y="2624138"/>
            <a:ext cx="10982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5321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background-color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: </a:t>
            </a: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red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| </a:t>
            </a: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#ffffff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； </a:t>
            </a:r>
            <a:endParaRPr kumimoji="0" lang="zh-CN" altLang="en-US" sz="2665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45061" name="TextBox 3"/>
          <p:cNvSpPr txBox="1"/>
          <p:nvPr/>
        </p:nvSpPr>
        <p:spPr>
          <a:xfrm>
            <a:off x="855663" y="3678238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red 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英文颜色名称关键字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4" name="TextBox 3"/>
          <p:cNvSpPr txBox="1">
            <a:spLocks noChangeArrowheads="1"/>
          </p:cNvSpPr>
          <p:nvPr/>
        </p:nvSpPr>
        <p:spPr bwMode="auto">
          <a:xfrm>
            <a:off x="865188" y="4397375"/>
            <a:ext cx="10982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53213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en-US" altLang="zh-CN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#ffffff : </a:t>
            </a:r>
            <a:r>
              <a:rPr kumimoji="0" lang="zh-CN" altLang="en-US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是一个</a:t>
            </a:r>
            <a:r>
              <a:rPr kumimoji="0" lang="zh-CN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十六进制表示方法</a:t>
            </a:r>
            <a:r>
              <a:rPr kumimoji="0" lang="zh-CN" altLang="en-US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。</a:t>
            </a:r>
            <a:endParaRPr kumimoji="0" lang="zh-CN" altLang="en-US" sz="26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45063" name="TextBox 3"/>
          <p:cNvSpPr txBox="1"/>
          <p:nvPr/>
        </p:nvSpPr>
        <p:spPr>
          <a:xfrm>
            <a:off x="874713" y="5241925"/>
            <a:ext cx="109823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>
              <a:lnSpc>
                <a:spcPct val="15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用法跟color相似，只是代表属性不同，属性值是一样。</a:t>
            </a:r>
            <a:endParaRPr lang="zh-CN" altLang="en-US" sz="2600">
              <a:latin typeface="Gill Sans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58" name="TextBox 3"/>
          <p:cNvSpPr txBox="1">
            <a:spLocks noChangeArrowheads="1"/>
          </p:cNvSpPr>
          <p:nvPr/>
        </p:nvSpPr>
        <p:spPr bwMode="auto">
          <a:xfrm>
            <a:off x="576263" y="1062038"/>
            <a:ext cx="109823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background - image </a:t>
            </a:r>
            <a:endParaRPr kumimoji="0" lang="en-US" altLang="zh-CN" sz="30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47107" name="TextBox 3"/>
          <p:cNvSpPr txBox="1"/>
          <p:nvPr/>
        </p:nvSpPr>
        <p:spPr>
          <a:xfrm>
            <a:off x="874713" y="2082800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874713" y="2690813"/>
            <a:ext cx="10982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5321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background-image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: </a:t>
            </a: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none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| </a:t>
            </a: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url ( url )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； </a:t>
            </a:r>
            <a:endParaRPr kumimoji="0" lang="zh-CN" altLang="en-US" sz="2665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47109" name="TextBox 3"/>
          <p:cNvSpPr txBox="1"/>
          <p:nvPr/>
        </p:nvSpPr>
        <p:spPr>
          <a:xfrm>
            <a:off x="855663" y="3744913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none 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是无背景图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0" name="TextBox 3"/>
          <p:cNvSpPr txBox="1"/>
          <p:nvPr/>
        </p:nvSpPr>
        <p:spPr>
          <a:xfrm>
            <a:off x="865188" y="4464050"/>
            <a:ext cx="109823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>
              <a:lnSpc>
                <a:spcPct val="15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url 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里面跟的图片的路径。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1" name="TextBox 3"/>
          <p:cNvSpPr txBox="1"/>
          <p:nvPr/>
        </p:nvSpPr>
        <p:spPr>
          <a:xfrm>
            <a:off x="855663" y="5308600"/>
            <a:ext cx="109823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>
              <a:lnSpc>
                <a:spcPct val="15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背景图片默认平铺。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11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5875" y="4640263"/>
            <a:ext cx="5099050" cy="1114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背景图重复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6" name="TextBox 3"/>
          <p:cNvSpPr txBox="1">
            <a:spLocks noChangeArrowheads="1"/>
          </p:cNvSpPr>
          <p:nvPr/>
        </p:nvSpPr>
        <p:spPr bwMode="auto">
          <a:xfrm>
            <a:off x="576263" y="1000125"/>
            <a:ext cx="109823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background - repeat </a:t>
            </a:r>
            <a:endParaRPr kumimoji="0" lang="en-US" altLang="zh-CN" sz="30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49155" name="TextBox 3"/>
          <p:cNvSpPr txBox="1"/>
          <p:nvPr/>
        </p:nvSpPr>
        <p:spPr>
          <a:xfrm>
            <a:off x="874713" y="1630363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576263" y="2236788"/>
            <a:ext cx="11280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58775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3587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background-repeat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: </a:t>
            </a: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repeat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| </a:t>
            </a: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no-repeat | repeat-x | repeat-y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； </a:t>
            </a:r>
            <a:endParaRPr kumimoji="0" lang="zh-CN" altLang="en-US" sz="2665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49157" name="TextBox 3"/>
          <p:cNvSpPr txBox="1"/>
          <p:nvPr/>
        </p:nvSpPr>
        <p:spPr>
          <a:xfrm>
            <a:off x="855663" y="3290888"/>
            <a:ext cx="10982325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repeat 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重复默认选项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8" name="TextBox 3"/>
          <p:cNvSpPr txBox="1"/>
          <p:nvPr/>
        </p:nvSpPr>
        <p:spPr>
          <a:xfrm>
            <a:off x="865188" y="3892550"/>
            <a:ext cx="109823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>
              <a:lnSpc>
                <a:spcPct val="15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no-repeat 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不重复。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9" name="TextBox 3"/>
          <p:cNvSpPr txBox="1"/>
          <p:nvPr/>
        </p:nvSpPr>
        <p:spPr>
          <a:xfrm>
            <a:off x="874713" y="4630738"/>
            <a:ext cx="109823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>
              <a:lnSpc>
                <a:spcPct val="15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repeat-x 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横向重复。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0" name="TextBox 3"/>
          <p:cNvSpPr txBox="1"/>
          <p:nvPr/>
        </p:nvSpPr>
        <p:spPr>
          <a:xfrm>
            <a:off x="877888" y="5351463"/>
            <a:ext cx="109823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>
              <a:lnSpc>
                <a:spcPct val="15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repeat-y 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纵向重复。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16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7100" y="4787900"/>
            <a:ext cx="5211763" cy="1271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背景图定位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4" name="TextBox 3"/>
          <p:cNvSpPr txBox="1">
            <a:spLocks noChangeArrowheads="1"/>
          </p:cNvSpPr>
          <p:nvPr/>
        </p:nvSpPr>
        <p:spPr bwMode="auto">
          <a:xfrm>
            <a:off x="576263" y="1052513"/>
            <a:ext cx="109823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background - position </a:t>
            </a:r>
            <a:endParaRPr kumimoji="0" lang="en-US" altLang="zh-CN" sz="30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51203" name="TextBox 3"/>
          <p:cNvSpPr txBox="1"/>
          <p:nvPr/>
        </p:nvSpPr>
        <p:spPr>
          <a:xfrm>
            <a:off x="874713" y="2071688"/>
            <a:ext cx="10982325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4" name="TextBox 3"/>
          <p:cNvSpPr txBox="1"/>
          <p:nvPr/>
        </p:nvSpPr>
        <p:spPr>
          <a:xfrm>
            <a:off x="576263" y="2679700"/>
            <a:ext cx="1128077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358775" eaLnBrk="0" hangingPunct="0">
              <a:lnSpc>
                <a:spcPct val="150000"/>
              </a:lnSpc>
            </a:pP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background-position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轴坐标值  </a:t>
            </a: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轴坐标值； </a:t>
            </a:r>
            <a:endParaRPr lang="zh-CN" altLang="en-US" sz="2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5" name="TextBox 3"/>
          <p:cNvSpPr txBox="1"/>
          <p:nvPr/>
        </p:nvSpPr>
        <p:spPr>
          <a:xfrm>
            <a:off x="838200" y="3514725"/>
            <a:ext cx="11501438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轴 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轴坐标值：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6" name="TextBox 3"/>
          <p:cNvSpPr txBox="1"/>
          <p:nvPr/>
        </p:nvSpPr>
        <p:spPr>
          <a:xfrm>
            <a:off x="865188" y="4335463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可以是像素值。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background-position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10px 30px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9" name="TextBox 3"/>
          <p:cNvSpPr txBox="1">
            <a:spLocks noChangeArrowheads="1"/>
          </p:cNvSpPr>
          <p:nvPr/>
        </p:nvSpPr>
        <p:spPr bwMode="auto">
          <a:xfrm>
            <a:off x="874713" y="5073650"/>
            <a:ext cx="10982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53213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zh-CN" altLang="en-US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可以是具体的方位。</a:t>
            </a:r>
            <a:r>
              <a:rPr kumimoji="0" lang="en-US" altLang="zh-CN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left | right | center | top | bottom </a:t>
            </a:r>
            <a:endParaRPr kumimoji="0" lang="zh-CN" altLang="en-US" sz="26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49160" name="TextBox 3"/>
          <p:cNvSpPr txBox="1">
            <a:spLocks noChangeArrowheads="1"/>
          </p:cNvSpPr>
          <p:nvPr/>
        </p:nvSpPr>
        <p:spPr bwMode="auto">
          <a:xfrm>
            <a:off x="877888" y="5794375"/>
            <a:ext cx="10982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53213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zh-CN" altLang="en-US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可以是百分比。</a:t>
            </a:r>
            <a:r>
              <a:rPr kumimoji="0" lang="en-US" altLang="zh-CN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background-position</a:t>
            </a:r>
            <a:r>
              <a:rPr kumimoji="0" lang="zh-CN" altLang="en-US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：</a:t>
            </a:r>
            <a:r>
              <a:rPr kumimoji="0" lang="en-US" altLang="zh-CN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30% 50%</a:t>
            </a:r>
            <a:r>
              <a:rPr kumimoji="0" lang="zh-CN" altLang="en-US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；</a:t>
            </a:r>
            <a:endParaRPr kumimoji="0" lang="zh-CN" altLang="en-US" sz="26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pic>
        <p:nvPicPr>
          <p:cNvPr id="5120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50" y="1219200"/>
            <a:ext cx="5418138" cy="1438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背景图滚动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2" name="TextBox 3"/>
          <p:cNvSpPr txBox="1">
            <a:spLocks noChangeArrowheads="1"/>
          </p:cNvSpPr>
          <p:nvPr/>
        </p:nvSpPr>
        <p:spPr bwMode="auto">
          <a:xfrm>
            <a:off x="576263" y="893763"/>
            <a:ext cx="109823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background - attachment </a:t>
            </a:r>
            <a:endParaRPr kumimoji="0" lang="en-US" altLang="zh-CN" sz="30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53251" name="TextBox 3"/>
          <p:cNvSpPr txBox="1"/>
          <p:nvPr/>
        </p:nvSpPr>
        <p:spPr>
          <a:xfrm>
            <a:off x="874713" y="1584325"/>
            <a:ext cx="10982325" cy="585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576263" y="2052638"/>
            <a:ext cx="11280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5321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background-attachment 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: 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scroll |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fixed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； </a:t>
            </a:r>
            <a:endParaRPr kumimoji="0" lang="zh-CN" altLang="en-US" sz="266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53253" name="TextBox 3"/>
          <p:cNvSpPr txBox="1"/>
          <p:nvPr/>
        </p:nvSpPr>
        <p:spPr>
          <a:xfrm>
            <a:off x="576263" y="2676525"/>
            <a:ext cx="10982325" cy="5667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scroll 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随着页面的滚动轴背景图片将移动，默认值。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只针对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IE6/7)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54" name="TextBox 3"/>
          <p:cNvSpPr txBox="1"/>
          <p:nvPr/>
        </p:nvSpPr>
        <p:spPr>
          <a:xfrm>
            <a:off x="576263" y="3152775"/>
            <a:ext cx="109823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>
              <a:lnSpc>
                <a:spcPct val="15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fixed 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随着页面的滚动轴背景图片不会移动。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25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0" y="4095750"/>
            <a:ext cx="5961063" cy="161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背景简写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298" name="TextBox 3"/>
          <p:cNvSpPr txBox="1"/>
          <p:nvPr/>
        </p:nvSpPr>
        <p:spPr>
          <a:xfrm>
            <a:off x="576263" y="969963"/>
            <a:ext cx="10982325" cy="704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简写方式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background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5299" name="TextBox 3"/>
          <p:cNvSpPr txBox="1"/>
          <p:nvPr/>
        </p:nvSpPr>
        <p:spPr>
          <a:xfrm>
            <a:off x="874713" y="1989138"/>
            <a:ext cx="10982325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877888" y="2597150"/>
            <a:ext cx="11280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5321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background 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: 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color </a:t>
            </a:r>
            <a:r>
              <a:rPr kumimoji="0" lang="en-US" altLang="zh-CN" sz="266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url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( ) position repeat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； </a:t>
            </a:r>
            <a:endParaRPr kumimoji="0" lang="zh-CN" altLang="en-US" sz="266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55301" name="TextBox 3"/>
          <p:cNvSpPr txBox="1"/>
          <p:nvPr/>
        </p:nvSpPr>
        <p:spPr>
          <a:xfrm>
            <a:off x="935038" y="3370263"/>
            <a:ext cx="10982325" cy="1323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>
              <a:lnSpc>
                <a:spcPct val="15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改样式为背景设置的简写，其属性值有多个值组成，值与值之间用空格隔开。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30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7975" y="4797425"/>
            <a:ext cx="8305800" cy="121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3" name="TextBox 3"/>
          <p:cNvSpPr txBox="1"/>
          <p:nvPr/>
        </p:nvSpPr>
        <p:spPr>
          <a:xfrm>
            <a:off x="944563" y="996950"/>
            <a:ext cx="10793412" cy="8016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-532130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字体和文本的设置命令有哪些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5" name="TextBox 3"/>
          <p:cNvSpPr txBox="1"/>
          <p:nvPr/>
        </p:nvSpPr>
        <p:spPr>
          <a:xfrm>
            <a:off x="944563" y="1770063"/>
            <a:ext cx="10793412" cy="800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-532130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背景设置的命令有哪些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6" name="TextBox 3"/>
          <p:cNvSpPr txBox="1"/>
          <p:nvPr/>
        </p:nvSpPr>
        <p:spPr>
          <a:xfrm>
            <a:off x="944563" y="2397125"/>
            <a:ext cx="10793412" cy="800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-532130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纠错：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1" name="TextBox 3"/>
          <p:cNvSpPr txBox="1">
            <a:spLocks noChangeArrowheads="1"/>
          </p:cNvSpPr>
          <p:nvPr/>
        </p:nvSpPr>
        <p:spPr bwMode="auto">
          <a:xfrm>
            <a:off x="1597025" y="3032125"/>
            <a:ext cx="9975850" cy="355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.show{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	font-size:12px;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font-color:red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font-align:center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	background:#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fff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url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(../images/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picture.gif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)0 0 no-repeat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	}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724502" y="-1532808"/>
            <a:ext cx="9560813" cy="8801825"/>
          </a:xfrm>
          <a:custGeom>
            <a:avLst/>
            <a:gdLst>
              <a:gd name="connsiteX0" fmla="*/ 0 w 6669155"/>
              <a:gd name="connsiteY0" fmla="*/ 0 h 6858000"/>
              <a:gd name="connsiteX1" fmla="*/ 6669155 w 6669155"/>
              <a:gd name="connsiteY1" fmla="*/ 0 h 6858000"/>
              <a:gd name="connsiteX2" fmla="*/ 6669155 w 6669155"/>
              <a:gd name="connsiteY2" fmla="*/ 6858000 h 6858000"/>
              <a:gd name="connsiteX3" fmla="*/ 0 w 6669155"/>
              <a:gd name="connsiteY3" fmla="*/ 6858000 h 6858000"/>
              <a:gd name="connsiteX4" fmla="*/ 0 w 6669155"/>
              <a:gd name="connsiteY4" fmla="*/ 0 h 6858000"/>
              <a:gd name="connsiteX0-1" fmla="*/ 0 w 6669155"/>
              <a:gd name="connsiteY0-2" fmla="*/ 0 h 6858000"/>
              <a:gd name="connsiteX1-3" fmla="*/ 6669155 w 6669155"/>
              <a:gd name="connsiteY1-4" fmla="*/ 0 h 6858000"/>
              <a:gd name="connsiteX2-5" fmla="*/ 5068955 w 6669155"/>
              <a:gd name="connsiteY2-6" fmla="*/ 6828183 h 6858000"/>
              <a:gd name="connsiteX3-7" fmla="*/ 0 w 6669155"/>
              <a:gd name="connsiteY3-8" fmla="*/ 6858000 h 6858000"/>
              <a:gd name="connsiteX4-9" fmla="*/ 0 w 6669155"/>
              <a:gd name="connsiteY4-10" fmla="*/ 0 h 6858000"/>
              <a:gd name="connsiteX0-11" fmla="*/ 0 w 7762460"/>
              <a:gd name="connsiteY0-12" fmla="*/ 288235 h 7146235"/>
              <a:gd name="connsiteX1-13" fmla="*/ 7762460 w 7762460"/>
              <a:gd name="connsiteY1-14" fmla="*/ 0 h 7146235"/>
              <a:gd name="connsiteX2-15" fmla="*/ 5068955 w 7762460"/>
              <a:gd name="connsiteY2-16" fmla="*/ 7116418 h 7146235"/>
              <a:gd name="connsiteX3-17" fmla="*/ 0 w 7762460"/>
              <a:gd name="connsiteY3-18" fmla="*/ 7146235 h 7146235"/>
              <a:gd name="connsiteX4-19" fmla="*/ 0 w 7762460"/>
              <a:gd name="connsiteY4-20" fmla="*/ 288235 h 7146235"/>
              <a:gd name="connsiteX0-21" fmla="*/ 2613992 w 7762460"/>
              <a:gd name="connsiteY0-22" fmla="*/ 228600 h 7146235"/>
              <a:gd name="connsiteX1-23" fmla="*/ 7762460 w 7762460"/>
              <a:gd name="connsiteY1-24" fmla="*/ 0 h 7146235"/>
              <a:gd name="connsiteX2-25" fmla="*/ 5068955 w 7762460"/>
              <a:gd name="connsiteY2-26" fmla="*/ 7116418 h 7146235"/>
              <a:gd name="connsiteX3-27" fmla="*/ 0 w 7762460"/>
              <a:gd name="connsiteY3-28" fmla="*/ 7146235 h 7146235"/>
              <a:gd name="connsiteX4-29" fmla="*/ 2613992 w 7762460"/>
              <a:gd name="connsiteY4-30" fmla="*/ 228600 h 71462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762460" h="7146235">
                <a:moveTo>
                  <a:pt x="2613992" y="228600"/>
                </a:moveTo>
                <a:lnTo>
                  <a:pt x="7762460" y="0"/>
                </a:lnTo>
                <a:lnTo>
                  <a:pt x="5068955" y="7116418"/>
                </a:lnTo>
                <a:lnTo>
                  <a:pt x="0" y="7146235"/>
                </a:lnTo>
                <a:lnTo>
                  <a:pt x="2613992" y="228600"/>
                </a:lnTo>
                <a:close/>
              </a:path>
            </a:pathLst>
          </a:custGeom>
          <a:solidFill>
            <a:srgbClr val="282F39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8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League Gothic" charset="0"/>
              <a:ea typeface="MS PGothic" panose="020B0600070205080204" charset="-128"/>
              <a:cs typeface="League Gothic" charset="0"/>
              <a:sym typeface="League Gothic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260044" y="1551009"/>
            <a:ext cx="1931956" cy="5306992"/>
          </a:xfrm>
          <a:custGeom>
            <a:avLst/>
            <a:gdLst>
              <a:gd name="connsiteX0" fmla="*/ 0 w 2164080"/>
              <a:gd name="connsiteY0" fmla="*/ 0 h 1082040"/>
              <a:gd name="connsiteX1" fmla="*/ 2164080 w 2164080"/>
              <a:gd name="connsiteY1" fmla="*/ 0 h 1082040"/>
              <a:gd name="connsiteX2" fmla="*/ 2164080 w 2164080"/>
              <a:gd name="connsiteY2" fmla="*/ 1082040 h 1082040"/>
              <a:gd name="connsiteX3" fmla="*/ 0 w 2164080"/>
              <a:gd name="connsiteY3" fmla="*/ 1082040 h 1082040"/>
              <a:gd name="connsiteX4" fmla="*/ 0 w 2164080"/>
              <a:gd name="connsiteY4" fmla="*/ 0 h 1082040"/>
              <a:gd name="connsiteX0-1" fmla="*/ 0 w 2164080"/>
              <a:gd name="connsiteY0-2" fmla="*/ 1082040 h 1082040"/>
              <a:gd name="connsiteX1-3" fmla="*/ 2164080 w 2164080"/>
              <a:gd name="connsiteY1-4" fmla="*/ 0 h 1082040"/>
              <a:gd name="connsiteX2-5" fmla="*/ 2164080 w 2164080"/>
              <a:gd name="connsiteY2-6" fmla="*/ 1082040 h 1082040"/>
              <a:gd name="connsiteX3-7" fmla="*/ 0 w 2164080"/>
              <a:gd name="connsiteY3-8" fmla="*/ 1082040 h 10820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64080" h="1082040">
                <a:moveTo>
                  <a:pt x="0" y="1082040"/>
                </a:moveTo>
                <a:lnTo>
                  <a:pt x="2164080" y="0"/>
                </a:lnTo>
                <a:lnTo>
                  <a:pt x="2164080" y="1082040"/>
                </a:lnTo>
                <a:lnTo>
                  <a:pt x="0" y="1082040"/>
                </a:lnTo>
                <a:close/>
              </a:path>
            </a:pathLst>
          </a:custGeom>
          <a:solidFill>
            <a:srgbClr val="B611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8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League Gothic" charset="0"/>
              <a:ea typeface="MS PGothic" panose="020B0600070205080204" charset="-128"/>
              <a:cs typeface="League Gothic" charset="0"/>
              <a:sym typeface="League Gothic" charset="0"/>
            </a:endParaRPr>
          </a:p>
        </p:txBody>
      </p:sp>
      <p:pic>
        <p:nvPicPr>
          <p:cNvPr id="3" name="图片 2" descr="logo_vertical"/>
          <p:cNvPicPr>
            <a:picLocks noChangeAspect="1"/>
          </p:cNvPicPr>
          <p:nvPr/>
        </p:nvPicPr>
        <p:blipFill>
          <a:blip r:embed="rId1"/>
          <a:srcRect b="26626"/>
          <a:stretch>
            <a:fillRect/>
          </a:stretch>
        </p:blipFill>
        <p:spPr>
          <a:xfrm>
            <a:off x="5135880" y="1871345"/>
            <a:ext cx="2737485" cy="2907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0">
        <p15:prstTrans prst="curtains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本章目标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Box 3"/>
          <p:cNvSpPr txBox="1"/>
          <p:nvPr/>
        </p:nvSpPr>
        <p:spPr>
          <a:xfrm>
            <a:off x="606425" y="1495425"/>
            <a:ext cx="10669588" cy="7699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indent="531495" latinLnBrk="1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l"/>
            </a:pPr>
            <a:r>
              <a:rPr lang="zh-CN" altLang="en-US" sz="2900">
                <a:latin typeface="微软雅黑" panose="020B0503020204020204" pitchFamily="34" charset="-122"/>
                <a:ea typeface="微软雅黑" panose="020B0503020204020204" pitchFamily="34" charset="-122"/>
              </a:rPr>
              <a:t>掌握 </a:t>
            </a:r>
            <a:r>
              <a:rPr lang="en-US" altLang="zh-CN" sz="290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900">
                <a:latin typeface="微软雅黑" panose="020B0503020204020204" pitchFamily="34" charset="-122"/>
                <a:ea typeface="微软雅黑" panose="020B0503020204020204" pitchFamily="34" charset="-122"/>
              </a:rPr>
              <a:t>的文本和字体的基本样式设置</a:t>
            </a:r>
            <a:endParaRPr lang="en-US" altLang="zh-CN" sz="2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TextBox 3"/>
          <p:cNvSpPr txBox="1"/>
          <p:nvPr/>
        </p:nvSpPr>
        <p:spPr>
          <a:xfrm>
            <a:off x="624205" y="2439988"/>
            <a:ext cx="10669588" cy="7699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indent="531495" latinLnBrk="1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l"/>
            </a:pPr>
            <a:r>
              <a:rPr lang="zh-CN" altLang="en-US" sz="2900">
                <a:latin typeface="微软雅黑" panose="020B0503020204020204" pitchFamily="34" charset="-122"/>
                <a:ea typeface="微软雅黑" panose="020B0503020204020204" pitchFamily="34" charset="-122"/>
              </a:rPr>
              <a:t>掌握 </a:t>
            </a:r>
            <a:r>
              <a:rPr lang="en-US" altLang="zh-CN" sz="290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900">
                <a:latin typeface="微软雅黑" panose="020B0503020204020204" pitchFamily="34" charset="-122"/>
                <a:ea typeface="微软雅黑" panose="020B0503020204020204" pitchFamily="34" charset="-122"/>
              </a:rPr>
              <a:t>的背景图样式设置</a:t>
            </a:r>
            <a:endParaRPr lang="en-US" altLang="zh-CN" sz="2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Box 4"/>
          <p:cNvSpPr txBox="1"/>
          <p:nvPr/>
        </p:nvSpPr>
        <p:spPr>
          <a:xfrm>
            <a:off x="606425" y="3338513"/>
            <a:ext cx="10669588" cy="7699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indent="531495" latinLnBrk="1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l"/>
            </a:pPr>
            <a:r>
              <a:rPr lang="zh-CN" altLang="en-US" sz="2900">
                <a:latin typeface="微软雅黑" panose="020B0503020204020204" pitchFamily="34" charset="-122"/>
                <a:ea typeface="微软雅黑" panose="020B0503020204020204" pitchFamily="34" charset="-122"/>
              </a:rPr>
              <a:t>利用今天所学的知识能够完成一些简单的静态效果</a:t>
            </a:r>
            <a:endParaRPr lang="en-US" altLang="zh-CN" sz="2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内容概要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4" name="TextBox 3"/>
          <p:cNvSpPr txBox="1"/>
          <p:nvPr/>
        </p:nvSpPr>
        <p:spPr>
          <a:xfrm>
            <a:off x="606425" y="1719263"/>
            <a:ext cx="10669588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indent="531495" latinLnBrk="1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l"/>
            </a:pPr>
            <a:r>
              <a:rPr lang="zh-CN" altLang="en-US" sz="2900">
                <a:latin typeface="微软雅黑" panose="020B0503020204020204" pitchFamily="34" charset="-122"/>
                <a:ea typeface="微软雅黑" panose="020B0503020204020204" pitchFamily="34" charset="-122"/>
              </a:rPr>
              <a:t>文字设置的基本命令</a:t>
            </a:r>
            <a:endParaRPr lang="en-US" altLang="zh-CN" sz="2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TextBox 3"/>
          <p:cNvSpPr txBox="1"/>
          <p:nvPr/>
        </p:nvSpPr>
        <p:spPr>
          <a:xfrm>
            <a:off x="606425" y="2574925"/>
            <a:ext cx="10669588" cy="7699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indent="531495" latinLnBrk="1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l"/>
            </a:pPr>
            <a:r>
              <a:rPr lang="zh-CN" altLang="en-US" sz="2900">
                <a:latin typeface="微软雅黑" panose="020B0503020204020204" pitchFamily="34" charset="-122"/>
                <a:ea typeface="微软雅黑" panose="020B0503020204020204" pitchFamily="34" charset="-122"/>
              </a:rPr>
              <a:t>文本设置的基本命令</a:t>
            </a:r>
            <a:endParaRPr lang="en-US" altLang="zh-CN" sz="2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3"/>
          <p:cNvSpPr txBox="1"/>
          <p:nvPr/>
        </p:nvSpPr>
        <p:spPr>
          <a:xfrm>
            <a:off x="652463" y="3429000"/>
            <a:ext cx="10669587" cy="7699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indent="531495" latinLnBrk="1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l"/>
            </a:pPr>
            <a:r>
              <a:rPr lang="zh-CN" altLang="en-US" sz="2900">
                <a:latin typeface="微软雅黑" panose="020B0503020204020204" pitchFamily="34" charset="-122"/>
                <a:ea typeface="微软雅黑" panose="020B0503020204020204" pitchFamily="34" charset="-122"/>
              </a:rPr>
              <a:t>背景设置的基本命令</a:t>
            </a:r>
            <a:endParaRPr lang="en-US" altLang="zh-CN" sz="2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77495" y="999173"/>
            <a:ext cx="109823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font-family</a:t>
            </a:r>
            <a:endParaRPr kumimoji="0" lang="en-US" altLang="zh-CN" sz="306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10243" name="TextBox 3"/>
          <p:cNvSpPr txBox="1"/>
          <p:nvPr/>
        </p:nvSpPr>
        <p:spPr>
          <a:xfrm>
            <a:off x="871538" y="1704340"/>
            <a:ext cx="10982325" cy="1158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可以同时为页面设置多个字体，当浏览器找不到第一个字体时会寻找第二个字体，依次进行，直到找到可用的字体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244" name="TextBox 3"/>
          <p:cNvSpPr txBox="1"/>
          <p:nvPr/>
        </p:nvSpPr>
        <p:spPr>
          <a:xfrm>
            <a:off x="871538" y="3255963"/>
            <a:ext cx="10982325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TextBox 3"/>
          <p:cNvSpPr txBox="1">
            <a:spLocks noChangeArrowheads="1"/>
          </p:cNvSpPr>
          <p:nvPr/>
        </p:nvSpPr>
        <p:spPr bwMode="auto">
          <a:xfrm>
            <a:off x="1957388" y="3294063"/>
            <a:ext cx="924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font-family : 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字体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1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，字体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2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，字体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3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，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…</a:t>
            </a:r>
            <a:endParaRPr kumimoji="0" lang="zh-CN" altLang="en-US" sz="266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10246" name="TextBox 3"/>
          <p:cNvSpPr txBox="1"/>
          <p:nvPr/>
        </p:nvSpPr>
        <p:spPr>
          <a:xfrm>
            <a:off x="1101725" y="3924300"/>
            <a:ext cx="8235950" cy="487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algn="l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常用字体类型  font-family:"宋体","微软雅黑",Arail,Tabhoma;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10247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0" y="5005388"/>
            <a:ext cx="7588250" cy="135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8" name="TextBox 3"/>
          <p:cNvSpPr txBox="1"/>
          <p:nvPr/>
        </p:nvSpPr>
        <p:spPr>
          <a:xfrm>
            <a:off x="1101725" y="4554538"/>
            <a:ext cx="8235950" cy="487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algn="l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"宋体"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SimSun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,"微软雅黑"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Microsoft YaHei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0" name="TextBox 3"/>
          <p:cNvSpPr txBox="1"/>
          <p:nvPr/>
        </p:nvSpPr>
        <p:spPr>
          <a:xfrm>
            <a:off x="612775" y="1284288"/>
            <a:ext cx="10980738" cy="650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字体设置建议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2291" name="TextBox 3"/>
          <p:cNvSpPr txBox="1"/>
          <p:nvPr/>
        </p:nvSpPr>
        <p:spPr>
          <a:xfrm>
            <a:off x="1192213" y="1989138"/>
            <a:ext cx="8882062" cy="4054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20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1.中文页面建议以宋体为首选，其他字体次之。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20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2.英文页面建议以Arail/Tahoma等字体。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20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3.中英结合网站建议最好用英文字体。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20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4.特殊字体一律用图片。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20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考虑到兼容性，将CSS中对字体设置在body标签上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文本框 3"/>
          <p:cNvSpPr txBox="1"/>
          <p:nvPr/>
        </p:nvSpPr>
        <p:spPr>
          <a:xfrm>
            <a:off x="922338" y="1034733"/>
            <a:ext cx="10983912" cy="5334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人人网： 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（了解）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body{font-family:Tahoma,Verdana,STHeiTi,simsun,sans-serif;}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其中simsun为中文字体。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腾讯网：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body{font-family:"宋体","Arial Narrow";}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淘宝网：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body{font:12px/1.5 tahoma,arial,sans-serif;}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开心网：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body{font-family:'lucida grande',tahoma,helvetica,arial,'bitstream vera sans',sans-serif;}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新浪微博: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html{font-family:Arial,Helvetica,sans-serif,"宋体"}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白社会：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body{font:12px/20px Tahoma,Verdana,Arial,sans-serif;}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576263" y="1073150"/>
            <a:ext cx="109823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font-size</a:t>
            </a:r>
            <a:endParaRPr kumimoji="0" lang="en-US" altLang="zh-CN" sz="306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16387" name="TextBox 3"/>
          <p:cNvSpPr txBox="1"/>
          <p:nvPr/>
        </p:nvSpPr>
        <p:spPr>
          <a:xfrm>
            <a:off x="877888" y="2122488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TextBox 3"/>
          <p:cNvSpPr txBox="1"/>
          <p:nvPr/>
        </p:nvSpPr>
        <p:spPr>
          <a:xfrm>
            <a:off x="877888" y="2800350"/>
            <a:ext cx="10982325" cy="15297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ont-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size: px | 百分数 | em</a:t>
            </a: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| rem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130" eaLnBrk="0" hangingPunct="0">
              <a:lnSpc>
                <a:spcPct val="120000"/>
              </a:lnSpc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1em = 16px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=100%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130" eaLnBrk="0" hangingPunct="0">
              <a:lnSpc>
                <a:spcPct val="120000"/>
              </a:lnSpc>
            </a:pPr>
            <a:endParaRPr lang="zh-CN" altLang="en-US" sz="2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4284663"/>
            <a:ext cx="7340600" cy="1812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字体属性设置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576263" y="990600"/>
            <a:ext cx="109823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font-style</a:t>
            </a:r>
            <a:endParaRPr kumimoji="0" lang="en-US" altLang="zh-CN" sz="306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18435" name="TextBox 3"/>
          <p:cNvSpPr txBox="1"/>
          <p:nvPr/>
        </p:nvSpPr>
        <p:spPr>
          <a:xfrm>
            <a:off x="876300" y="1628775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定义字体的风格，属性设置使用斜体、倾斜或正常字体。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TextBox 3"/>
          <p:cNvSpPr txBox="1"/>
          <p:nvPr/>
        </p:nvSpPr>
        <p:spPr>
          <a:xfrm>
            <a:off x="831850" y="2259013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922338" y="2754313"/>
            <a:ext cx="1098232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71056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6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font-style</a:t>
            </a:r>
            <a:r>
              <a:rPr kumimoji="0" lang="zh-CN" altLang="en-US" sz="266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: </a:t>
            </a:r>
            <a:r>
              <a:rPr kumimoji="0" lang="en-US" altLang="zh-CN" sz="266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normal</a:t>
            </a:r>
            <a:r>
              <a:rPr kumimoji="0" lang="zh-CN" altLang="en-US" sz="266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| 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italic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｜ </a:t>
            </a:r>
            <a:r>
              <a: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oblique</a:t>
            </a:r>
            <a:endParaRPr kumimoji="0" lang="zh-CN" altLang="en-US" sz="2665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18438" name="TextBox 3"/>
          <p:cNvSpPr txBox="1"/>
          <p:nvPr/>
        </p:nvSpPr>
        <p:spPr>
          <a:xfrm>
            <a:off x="1101725" y="3384550"/>
            <a:ext cx="109823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2130" eaLnBrk="0" hangingPunct="0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normal :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常规字体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7" name="TextBox 3"/>
          <p:cNvSpPr txBox="1">
            <a:spLocks noChangeArrowheads="1"/>
          </p:cNvSpPr>
          <p:nvPr/>
        </p:nvSpPr>
        <p:spPr bwMode="auto">
          <a:xfrm>
            <a:off x="1101408" y="3879850"/>
            <a:ext cx="10982325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53213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en-US" altLang="zh-CN" sz="26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italic : </a:t>
            </a:r>
            <a:r>
              <a:rPr kumimoji="0" lang="zh-CN" altLang="en-US" sz="26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斜体</a:t>
            </a:r>
            <a:endParaRPr kumimoji="0" lang="zh-CN" altLang="en-US" sz="266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  <a:p>
            <a:pPr marL="0" marR="0" lvl="0" indent="53213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kumimoji="0" lang="en-US" altLang="zh-CN" sz="26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o</a:t>
            </a:r>
            <a:r>
              <a:rPr kumimoji="0" lang="zh-CN" altLang="en-US" sz="26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blique：斜体</a:t>
            </a:r>
            <a:br>
              <a:rPr kumimoji="0" lang="zh-CN" altLang="en-US" sz="26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</a:br>
            <a:r>
              <a:rPr lang="zh-CN" altLang="en-US" sz="2000">
                <a:solidFill>
                  <a:schemeClr val="tx2">
                    <a:lumMod val="25000"/>
                    <a:lumOff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斜体（italic）是一种简单的字体风格，对每个字母的结构有一些小改动，来反映变化的外观。与此不同，倾斜（oblique）文本则是正常竖直文本的一个倾斜版本</a:t>
            </a:r>
            <a:endParaRPr lang="zh-CN" altLang="en-US" sz="2000">
              <a:solidFill>
                <a:schemeClr val="tx2">
                  <a:lumMod val="25000"/>
                  <a:lumOff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53213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通常情况下，italic和oblique文本在web浏览器中看上去是完全一样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53213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ill Sans" charset="0"/>
              <a:buNone/>
              <a:defRPr/>
            </a:pPr>
            <a:endParaRPr lang="zh-CN" altLang="en-US" sz="2000">
              <a:solidFill>
                <a:schemeClr val="tx2">
                  <a:lumMod val="25000"/>
                  <a:lumOff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我的主题色">
      <a:dk1>
        <a:sysClr val="windowText" lastClr="000000"/>
      </a:dk1>
      <a:lt1>
        <a:sysClr val="window" lastClr="FFFFFF"/>
      </a:lt1>
      <a:dk2>
        <a:srgbClr val="0C0C0C"/>
      </a:dk2>
      <a:lt2>
        <a:srgbClr val="FFFFFF"/>
      </a:lt2>
      <a:accent1>
        <a:srgbClr val="EC1632"/>
      </a:accent1>
      <a:accent2>
        <a:srgbClr val="282F39"/>
      </a:accent2>
      <a:accent3>
        <a:srgbClr val="EC1632"/>
      </a:accent3>
      <a:accent4>
        <a:srgbClr val="282F39"/>
      </a:accent4>
      <a:accent5>
        <a:srgbClr val="EC1632"/>
      </a:accent5>
      <a:accent6>
        <a:srgbClr val="282F39"/>
      </a:accent6>
      <a:hlink>
        <a:srgbClr val="EC1632"/>
      </a:hlink>
      <a:folHlink>
        <a:srgbClr val="282F3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3619</Words>
  <Application>WPS 演示</Application>
  <PresentationFormat>宽屏</PresentationFormat>
  <Paragraphs>343</Paragraphs>
  <Slides>28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华文楷体</vt:lpstr>
      <vt:lpstr>楷体</vt:lpstr>
      <vt:lpstr>Hiragino Sans GB W3</vt:lpstr>
      <vt:lpstr>Gill Sans</vt:lpstr>
      <vt:lpstr>Calibri</vt:lpstr>
      <vt:lpstr>Arial Unicode MS</vt:lpstr>
      <vt:lpstr>Calibri Light</vt:lpstr>
      <vt:lpstr>Segoe Print</vt:lpstr>
      <vt:lpstr>MS PGothic</vt:lpstr>
      <vt:lpstr>Wingdings</vt:lpstr>
      <vt:lpstr>黑体</vt:lpstr>
      <vt:lpstr>STHeiti Light</vt:lpstr>
      <vt:lpstr>League Gothic</vt:lpstr>
      <vt:lpstr>Office 主题</vt:lpstr>
      <vt:lpstr>1_Office 主题</vt:lpstr>
      <vt:lpstr>PowerPoint 演示文稿</vt:lpstr>
      <vt:lpstr>PowerPoint 演示文稿</vt:lpstr>
      <vt:lpstr>本章目标</vt:lpstr>
      <vt:lpstr>内容概要</vt:lpstr>
      <vt:lpstr>字体属性设置</vt:lpstr>
      <vt:lpstr>字体属性设置</vt:lpstr>
      <vt:lpstr>字体属性设置</vt:lpstr>
      <vt:lpstr>字号属性设置</vt:lpstr>
      <vt:lpstr>字体风格属性设置</vt:lpstr>
      <vt:lpstr>字体粗细属性设置</vt:lpstr>
      <vt:lpstr>复合字体属性设置</vt:lpstr>
      <vt:lpstr>文本颜色属性设置</vt:lpstr>
      <vt:lpstr>文本修饰属性设置</vt:lpstr>
      <vt:lpstr>文本行距属性设置</vt:lpstr>
      <vt:lpstr>文本缩进属性设置</vt:lpstr>
      <vt:lpstr>文本水平对齐设置</vt:lpstr>
      <vt:lpstr>文本垂直对齐设置</vt:lpstr>
      <vt:lpstr>文本垂直对齐设置</vt:lpstr>
      <vt:lpstr>字词间隔属性设置</vt:lpstr>
      <vt:lpstr>字符间隔属性设置</vt:lpstr>
      <vt:lpstr>背景颜色属性设置</vt:lpstr>
      <vt:lpstr>背景图片属性设置</vt:lpstr>
      <vt:lpstr>背景图重复设置</vt:lpstr>
      <vt:lpstr>背景图定位设置</vt:lpstr>
      <vt:lpstr>背景图滚动设置</vt:lpstr>
      <vt:lpstr>背景图简写设置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</dc:title>
  <dc:creator>dreamsummit</dc:creator>
  <cp:lastModifiedBy>xhuiren</cp:lastModifiedBy>
  <cp:revision>231</cp:revision>
  <dcterms:created xsi:type="dcterms:W3CDTF">2016-03-13T16:22:00Z</dcterms:created>
  <dcterms:modified xsi:type="dcterms:W3CDTF">2020-06-09T13:35:09Z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2052-11.1.0.9748</vt:lpwstr>
  </property>
</Properties>
</file>