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1" r:id="rId6"/>
    <p:sldId id="392" r:id="rId7"/>
    <p:sldId id="393" r:id="rId8"/>
    <p:sldId id="394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8" r:id="rId23"/>
    <p:sldId id="427" r:id="rId24"/>
    <p:sldId id="429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108575" y="2814955"/>
            <a:ext cx="4324985" cy="1228725"/>
          </a:xfrm>
        </p:spPr>
        <p:txBody>
          <a:bodyPr>
            <a:normAutofit/>
          </a:bodyPr>
          <a:p>
            <a:r>
              <a:rPr lang="en-US" altLang="zh-CN" sz="6000" b="1" dirty="0"/>
              <a:t>Flex </a:t>
            </a:r>
            <a:endParaRPr lang="en-US" altLang="zh-C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085" y="4810760"/>
            <a:ext cx="5628640" cy="1590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85" y="1442085"/>
            <a:ext cx="5666740" cy="130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0" y="3068955"/>
            <a:ext cx="5365750" cy="14859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flex-wrap属性</a:t>
            </a:r>
            <a:r>
              <a:rPr lang="en-US" altLang="zh-CN" sz="3600"/>
              <a:t>-它可能取三个值。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" y="1863090"/>
            <a:ext cx="10515600" cy="4351338"/>
          </a:xfrm>
        </p:spPr>
        <p:txBody>
          <a:bodyPr/>
          <a:p>
            <a:r>
              <a:rPr lang="zh-CN" altLang="en-US"/>
              <a:t>（1）nowrap（默认）：不换行。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（2）wrap：换行，第一行在上方。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（3）</a:t>
            </a:r>
            <a:r>
              <a:rPr lang="zh-CN" altLang="en-US" sz="2800"/>
              <a:t>wrap-reverse：换行，第一行在下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方。</a:t>
            </a:r>
            <a:endParaRPr lang="zh-CN" altLang="en-US" sz="28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flex-flow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flex-flow属性是flex-direction属性和flex-wrap属性的简写形式，默认值为row nowrap。</a:t>
            </a:r>
            <a:endParaRPr lang="zh-CN" altLang="en-US"/>
          </a:p>
          <a:p>
            <a:r>
              <a:rPr lang="zh-CN" altLang="en-US"/>
              <a:t>.box {</a:t>
            </a:r>
            <a:endParaRPr lang="zh-CN" altLang="en-US"/>
          </a:p>
          <a:p>
            <a:r>
              <a:rPr lang="zh-CN" altLang="en-US"/>
              <a:t>  flex-flow: &lt;flex-direction&gt; || &lt;flex-wrap&gt;;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flex-direction: row | row-reverse | column | column-reverse;</a:t>
            </a:r>
            <a:endParaRPr lang="zh-CN" altLang="en-US"/>
          </a:p>
          <a:p>
            <a:r>
              <a:rPr lang="zh-CN" altLang="en-US"/>
              <a:t>flex-wrap: nowrap | wrap | wrap-reverse;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justify-content属性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670" y="1819910"/>
            <a:ext cx="6084570" cy="410972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justify-content属性定义了项目（子元素）在水平方向上的对齐方式。</a:t>
            </a:r>
            <a:endParaRPr lang="zh-CN" altLang="en-US"/>
          </a:p>
          <a:p>
            <a:r>
              <a:rPr lang="zh-CN" altLang="en-US"/>
              <a:t>.box {</a:t>
            </a:r>
            <a:endParaRPr lang="zh-CN" altLang="en-US"/>
          </a:p>
          <a:p>
            <a:r>
              <a:rPr lang="zh-CN" altLang="en-US"/>
              <a:t>  justify-content: flex-start | flex-end | center | space-between | space-around;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065" y="1006475"/>
            <a:ext cx="4829175" cy="5736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justify-content属性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它可能取5个值，具体对齐方式与轴的方向有关。下面假设主轴为从左到右。</a:t>
            </a:r>
            <a:endParaRPr lang="zh-CN" altLang="en-US"/>
          </a:p>
          <a:p>
            <a:r>
              <a:rPr lang="zh-CN" altLang="en-US"/>
              <a:t>flex-start（默认值）：左对齐</a:t>
            </a:r>
            <a:endParaRPr lang="zh-CN" altLang="en-US"/>
          </a:p>
          <a:p>
            <a:r>
              <a:rPr lang="zh-CN" altLang="en-US"/>
              <a:t>flex-end：右对齐</a:t>
            </a:r>
            <a:endParaRPr lang="zh-CN" altLang="en-US"/>
          </a:p>
          <a:p>
            <a:r>
              <a:rPr lang="zh-CN" altLang="en-US"/>
              <a:t>center： 居中</a:t>
            </a:r>
            <a:endParaRPr lang="zh-CN" altLang="en-US"/>
          </a:p>
          <a:p>
            <a:r>
              <a:rPr lang="zh-CN" altLang="en-US"/>
              <a:t>space-between：两端对齐，项目之间的间隔都相等。</a:t>
            </a:r>
            <a:endParaRPr lang="zh-CN" altLang="en-US"/>
          </a:p>
          <a:p>
            <a:r>
              <a:rPr lang="zh-CN" altLang="en-US"/>
              <a:t>space-around：分散对齐，每个项目两侧的间隔相等。所以，项目之间的间隔比项目与边框的间隔大一倍。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align-items属性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055" y="2081530"/>
            <a:ext cx="5417185" cy="3488690"/>
          </a:xfrm>
        </p:spPr>
        <p:txBody>
          <a:bodyPr/>
          <a:p>
            <a:r>
              <a:rPr lang="zh-CN" altLang="en-US"/>
              <a:t>align-items属性定义项目在垂直方向上如何对齐。</a:t>
            </a:r>
            <a:endParaRPr lang="zh-CN" altLang="en-US"/>
          </a:p>
          <a:p>
            <a:r>
              <a:rPr lang="zh-CN" altLang="en-US"/>
              <a:t>.box {</a:t>
            </a:r>
            <a:endParaRPr lang="zh-CN" altLang="en-US"/>
          </a:p>
          <a:p>
            <a:r>
              <a:rPr lang="zh-CN" altLang="en-US"/>
              <a:t>  align-items: flex-start | flex-end | center | baseline | stretch;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1820" y="1101725"/>
            <a:ext cx="4486910" cy="5716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align-items属性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它可能取5个值。具体的对齐方式与交叉轴的方向有关，下面假设交叉轴从上到下。</a:t>
            </a:r>
            <a:endParaRPr lang="zh-CN" altLang="en-US"/>
          </a:p>
          <a:p>
            <a:r>
              <a:rPr lang="zh-CN" altLang="en-US"/>
              <a:t>flex-start：交叉轴的起点对齐。</a:t>
            </a:r>
            <a:endParaRPr lang="zh-CN" altLang="en-US"/>
          </a:p>
          <a:p>
            <a:r>
              <a:rPr lang="zh-CN" altLang="en-US"/>
              <a:t>flex-end：交叉轴的终点对齐。</a:t>
            </a:r>
            <a:endParaRPr lang="zh-CN" altLang="en-US"/>
          </a:p>
          <a:p>
            <a:r>
              <a:rPr lang="zh-CN" altLang="en-US"/>
              <a:t>center：交叉轴的中点对齐。</a:t>
            </a:r>
            <a:endParaRPr lang="zh-CN" altLang="en-US"/>
          </a:p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baseline: 项目的第一行文字的基线对齐。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/>
              <a:t>stretch（默认值）：如果项目未设置高度或设为auto，将占满整个容器的高度。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项目的属性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以下6个属性设置在子元素上。</a:t>
            </a:r>
            <a:endParaRPr lang="zh-CN" altLang="en-US"/>
          </a:p>
          <a:p>
            <a:r>
              <a:rPr lang="zh-CN" altLang="en-US"/>
              <a:t>order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flex-grow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flex-shrink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flex-basis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/>
              <a:t>flex</a:t>
            </a:r>
            <a:endParaRPr lang="zh-CN" altLang="en-US"/>
          </a:p>
          <a:p>
            <a:r>
              <a:rPr lang="zh-CN" altLang="en-US"/>
              <a:t>align-self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9535"/>
          </a:xfrm>
        </p:spPr>
        <p:txBody>
          <a:bodyPr/>
          <a:p>
            <a:r>
              <a:rPr lang="zh-CN" altLang="en-US"/>
              <a:t>order属性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2001520"/>
            <a:ext cx="4705350" cy="4164330"/>
          </a:xfrm>
        </p:spPr>
        <p:txBody>
          <a:bodyPr/>
          <a:p>
            <a:r>
              <a:rPr lang="zh-CN" altLang="en-US"/>
              <a:t>order属性定义项目的排列顺序。数值越小，排列越靠前，默认为0。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.item {</a:t>
            </a:r>
            <a:endParaRPr lang="zh-CN" altLang="en-US"/>
          </a:p>
          <a:p>
            <a:r>
              <a:rPr lang="zh-CN" altLang="en-US"/>
              <a:t>  order: &lt;integer&gt;;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5405" y="1168400"/>
            <a:ext cx="7152640" cy="46875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9935" y="2914015"/>
            <a:ext cx="9003030" cy="23691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flex-grow属性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flex-grow属性定义项目的放大比例，默认为0，即如果存在剩余空间，也不放大。</a:t>
            </a:r>
            <a:endParaRPr lang="zh-CN" altLang="en-US"/>
          </a:p>
          <a:p>
            <a:r>
              <a:rPr lang="zh-CN" altLang="en-US"/>
              <a:t>.item {</a:t>
            </a:r>
            <a:endParaRPr lang="zh-CN" altLang="en-US"/>
          </a:p>
          <a:p>
            <a:r>
              <a:rPr lang="zh-CN" altLang="en-US"/>
              <a:t>  flex-grow: &lt;number&gt;; /* default 0 */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如果所有项目的flex-grow属性都为1，则它们将等分剩余空间（如果有的话）。如果一个项目的flex-grow属性为2，其他项目都为1，则前者占据的剩余空间将比其他项多一倍。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flex-shrink属性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flex-shrink属性定义了项目的缩小比例，默认为1，即如果空间不足，该项目将缩小。</a:t>
            </a:r>
            <a:endParaRPr lang="zh-CN" altLang="en-US"/>
          </a:p>
          <a:p>
            <a:r>
              <a:rPr lang="zh-CN" altLang="en-US"/>
              <a:t>.item {</a:t>
            </a:r>
            <a:endParaRPr lang="zh-CN" altLang="en-US"/>
          </a:p>
          <a:p>
            <a:r>
              <a:rPr lang="zh-CN" altLang="en-US"/>
              <a:t>  flex-shrink: &lt;number&gt;; /* default 1 */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如果所有项目的flex-shrink属性都为1，当空间不足时，都将等比例缩小。如果一个项目的flex-shrink属性为0，其他项目都为1，则空间不足时，前者不缩小。</a:t>
            </a:r>
            <a:endParaRPr lang="zh-CN" altLang="en-US"/>
          </a:p>
          <a:p>
            <a:r>
              <a:rPr lang="zh-CN" altLang="en-US"/>
              <a:t>负值对该属性无效。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760" y="2916555"/>
            <a:ext cx="4949190" cy="10248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7810" y="825500"/>
            <a:ext cx="87198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布局的传统解决方案，基于盒状模型，依赖 display属性 + position属性 + float属性。它对于那些特殊布局非常不方便，比如，垂直居中就不容易实现。</a:t>
            </a:r>
            <a:endParaRPr lang="zh-CN" altLang="en-US" sz="2400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8145" y="2338070"/>
            <a:ext cx="6666865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flex-basis属性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flex-basis属性定义了在分配多余空间之前，项目占据的空间。浏览器根据这个属性，计算主轴是否有多余空间。它的默认值为auto，即项目的本来大小。</a:t>
            </a:r>
            <a:endParaRPr lang="zh-CN" altLang="en-US"/>
          </a:p>
          <a:p>
            <a:r>
              <a:rPr lang="zh-CN" altLang="en-US"/>
              <a:t>.item {</a:t>
            </a:r>
            <a:endParaRPr lang="zh-CN" altLang="en-US"/>
          </a:p>
          <a:p>
            <a:r>
              <a:rPr lang="zh-CN" altLang="en-US"/>
              <a:t>  flex-basis: &lt;length&gt; | auto; /* default auto */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它可以设为跟width或height属性一样的值（比如350px），则项目将占据固定空间。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flex属性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flex属性是flex-grow, flex-shrink 和 flex-basis的简写，默认值为0 1 auto。后两个属性可选。</a:t>
            </a:r>
            <a:endParaRPr lang="zh-CN" altLang="en-US"/>
          </a:p>
          <a:p>
            <a:r>
              <a:rPr lang="zh-CN" altLang="en-US"/>
              <a:t>.item {</a:t>
            </a:r>
            <a:endParaRPr lang="zh-CN" altLang="en-US"/>
          </a:p>
          <a:p>
            <a:r>
              <a:rPr lang="zh-CN" altLang="en-US"/>
              <a:t>  flex: none | [ &lt;'flex-grow'&gt; &lt;'flex-shrink'&gt;? || &lt;'flex-basis'&gt; ]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该属性有两个快捷值：auto (1 1 auto) 和 none (0 0 auto)。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建议优先使用这个属性</a:t>
            </a:r>
            <a:r>
              <a:rPr lang="zh-CN" altLang="en-US"/>
              <a:t>，而不是单独写三个分离的属性，因为浏览器会推算相关值。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align-self属性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370" y="1809115"/>
            <a:ext cx="5393690" cy="4674235"/>
          </a:xfrm>
        </p:spPr>
        <p:txBody>
          <a:bodyPr>
            <a:normAutofit fontScale="90000"/>
          </a:bodyPr>
          <a:p>
            <a:r>
              <a:rPr lang="zh-CN" altLang="en-US" sz="2800"/>
              <a:t>align-self属性允许单个项目有与其他项目不一样的对齐方式，可覆盖align-items属性。默认值为auto，表示继承父元素的align-items属性，如果没有父元素，则等同于stretch。</a:t>
            </a:r>
            <a:endParaRPr lang="zh-CN" altLang="en-US" sz="2800"/>
          </a:p>
          <a:p>
            <a:r>
              <a:rPr lang="zh-CN" altLang="en-US" sz="2800"/>
              <a:t>.item {</a:t>
            </a:r>
            <a:endParaRPr lang="zh-CN" altLang="en-US" sz="2800"/>
          </a:p>
          <a:p>
            <a:r>
              <a:rPr lang="zh-CN" altLang="en-US" sz="2800"/>
              <a:t>  align-self: auto | flex-start | flex-end | center | baseline </a:t>
            </a:r>
            <a:r>
              <a:rPr lang="zh-CN" altLang="en-US" sz="2800"/>
              <a:t>| stretch;</a:t>
            </a:r>
            <a:endParaRPr lang="zh-CN" altLang="en-US" sz="2800"/>
          </a:p>
          <a:p>
            <a:r>
              <a:rPr lang="zh-CN" altLang="en-US" sz="2800"/>
              <a:t>}</a:t>
            </a:r>
            <a:endParaRPr lang="zh-CN" altLang="en-US" sz="2800"/>
          </a:p>
          <a:p>
            <a:r>
              <a:rPr lang="zh-CN" altLang="en-US" sz="2800"/>
              <a:t>该属性可能取6个值，除了auto，其他都与align-items属性完全一致。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395" y="1398905"/>
            <a:ext cx="541718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0285" y="796290"/>
            <a:ext cx="1014603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2009年，W3C提出了一种新的方案----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Flex布局，可以简便、完整地实现各种页面布局</a:t>
            </a:r>
            <a:r>
              <a:rPr lang="zh-CN" altLang="en-US" sz="2800">
                <a:sym typeface="+mn-ea"/>
              </a:rPr>
              <a:t>。目前，它已经得到了所有浏览器的支持，这意味着，现在就能很安全地使用这项功能。</a:t>
            </a:r>
            <a:endParaRPr lang="zh-CN" altLang="en-US" sz="2800">
              <a:sym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805" y="2296160"/>
            <a:ext cx="8561705" cy="301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660" y="346710"/>
            <a:ext cx="1091565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ym typeface="+mn-ea"/>
              </a:rPr>
              <a:t>Flex是Flexible Box的缩写，意为"弹性布局"，用来为盒状模型提供最大的灵活性。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任何一个容器都可以指定为Flex布局。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.box{display: flex;}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行内元素也可以使用Flex布局。</a:t>
            </a:r>
            <a:endParaRPr sz="2800">
              <a:sym typeface="+mn-ea"/>
            </a:endParaRPr>
          </a:p>
          <a:p>
            <a:r>
              <a:rPr sz="2800">
                <a:sym typeface="+mn-ea"/>
              </a:rPr>
              <a:t>.box{display: inline-flex;}</a:t>
            </a:r>
            <a:endParaRPr sz="2800">
              <a:sym typeface="+mn-ea"/>
            </a:endParaRPr>
          </a:p>
          <a:p>
            <a:endParaRPr lang="zh-CN" altLang="en-US" sz="2800"/>
          </a:p>
          <a:p>
            <a:r>
              <a:rPr lang="zh-CN" altLang="en-US" sz="2800">
                <a:sym typeface="+mn-ea"/>
              </a:rPr>
              <a:t>Webkit内核的浏览器，需要加上-webkit前缀。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.box{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  display: -webkit-flex; /* Safari */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  display: flex;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}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注意，设为Flex布局以后，子元素的float、clear和vertical-align属性将失效。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92860" y="1880235"/>
            <a:ext cx="96062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居左对齐、居右对齐、两端对齐、居中对齐、顶端对齐、底部对齐，以及处理项目之间的空白和项目宽度、高度的伸缩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需要加上各个浏览器的私有前缀，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即-webkit、-moz、-ms、-o等，下面的例子都省略了前缀。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.container{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display: -webkit-flex; 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display: -moz-flex; 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display: -ms-flex; 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display: flex;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 } 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display:flex</a:t>
            </a:r>
            <a:r>
              <a:rPr lang="zh-CN" altLang="zh-CN"/>
              <a:t> 多栏多列布局</a:t>
            </a:r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9920" y="1788795"/>
            <a:ext cx="8422005" cy="3714115"/>
          </a:xfrm>
        </p:spPr>
        <p:txBody>
          <a:bodyPr>
            <a:normAutofit/>
          </a:bodyPr>
          <a:p>
            <a:r>
              <a:rPr lang="zh-CN" altLang="en-US" sz="3200"/>
              <a:t>采用Flex布局的元素，称为Flex容器（flex container），简称"容器"。它的所有子元素自动成为容器成员，称为Flex项目（flex item），简称"项目"。</a:t>
            </a:r>
            <a:endParaRPr lang="zh-CN" altLang="en-US" sz="3200"/>
          </a:p>
          <a:p>
            <a:endParaRPr lang="zh-CN" altLang="en-US" sz="3200"/>
          </a:p>
          <a:p>
            <a:pPr marL="0" indent="0">
              <a:buNone/>
            </a:pPr>
            <a:r>
              <a:rPr lang="zh-CN" altLang="en-US" sz="2400"/>
              <a:t>当父容器设置了display：flex时。子元素自动成为其成员， 容器默认存在两根轴：水平方向的主轴和垂直的交叉轴，项目默认沿主轴排列。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一、容器的属性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flex-direction</a:t>
            </a:r>
            <a:endParaRPr lang="zh-CN" altLang="en-US" sz="3600"/>
          </a:p>
          <a:p>
            <a:r>
              <a:rPr lang="zh-CN" altLang="en-US" sz="3600"/>
              <a:t>flex-wrap</a:t>
            </a:r>
            <a:endParaRPr lang="zh-CN" altLang="en-US" sz="3600"/>
          </a:p>
          <a:p>
            <a:r>
              <a:rPr lang="zh-CN" altLang="en-US" sz="3600"/>
              <a:t>flex-flow</a:t>
            </a:r>
            <a:endParaRPr lang="zh-CN" altLang="en-US" sz="3600"/>
          </a:p>
          <a:p>
            <a:r>
              <a:rPr lang="zh-CN" altLang="en-US" sz="3600"/>
              <a:t>justify-content</a:t>
            </a:r>
            <a:endParaRPr lang="zh-CN" altLang="en-US" sz="3600"/>
          </a:p>
          <a:p>
            <a:r>
              <a:rPr lang="zh-CN" altLang="en-US" sz="3600"/>
              <a:t>align-items</a:t>
            </a:r>
            <a:endParaRPr lang="zh-CN" altLang="en-US" sz="360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flex-direction属性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620" y="1614805"/>
            <a:ext cx="10515600" cy="4351338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flex-direction属性决定主轴的方向</a:t>
            </a:r>
            <a:r>
              <a:rPr lang="zh-CN" altLang="en-US"/>
              <a:t>（即项目的排列方向）。</a:t>
            </a:r>
            <a:endParaRPr lang="zh-CN" altLang="en-US"/>
          </a:p>
          <a:p>
            <a:r>
              <a:rPr lang="zh-CN" altLang="en-US"/>
              <a:t>.box {</a:t>
            </a:r>
            <a:r>
              <a:rPr lang="zh-CN" altLang="en-US">
                <a:solidFill>
                  <a:srgbClr val="FF0000"/>
                </a:solidFill>
              </a:rPr>
              <a:t>flex-direction: row | row-reverse | column | column-reverse;</a:t>
            </a:r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row（默认值）：主轴为水平方向，起点在左端。</a:t>
            </a:r>
            <a:endParaRPr lang="zh-CN" altLang="en-US"/>
          </a:p>
          <a:p>
            <a:r>
              <a:rPr lang="zh-CN" altLang="en-US"/>
              <a:t>row-reverse：主轴为水平方向，起点在右端。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column</a:t>
            </a:r>
            <a:r>
              <a:rPr lang="zh-CN" altLang="en-US"/>
              <a:t>：主轴为垂直方向，起点在上沿。</a:t>
            </a:r>
            <a:endParaRPr lang="zh-CN" altLang="en-US"/>
          </a:p>
          <a:p>
            <a:r>
              <a:rPr lang="zh-CN" altLang="en-US"/>
              <a:t>column-reverse：主轴为垂直方向，起点在下沿。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6290" y="5034280"/>
            <a:ext cx="6226175" cy="1680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flex-wrap属性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200">
                <a:sym typeface="+mn-ea"/>
              </a:rPr>
              <a:t>默认情况下，项目都排在一条线（又称"轴线"）上。flex-wrap属性定义，如果一条轴线排不下，如何换行。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.box{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  flex-wrap: nowrap | wrap | wrap-reverse;</a:t>
            </a:r>
            <a:endParaRPr sz="3200">
              <a:sym typeface="+mn-ea"/>
            </a:endParaRPr>
          </a:p>
          <a:p>
            <a:r>
              <a:rPr sz="3200">
                <a:sym typeface="+mn-ea"/>
              </a:rPr>
              <a:t>}</a:t>
            </a:r>
            <a:endParaRPr sz="32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745" y="4182110"/>
            <a:ext cx="5533390" cy="1952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3293</Words>
  <Application>WPS 演示</Application>
  <PresentationFormat>宽屏</PresentationFormat>
  <Paragraphs>189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主题</vt:lpstr>
      <vt:lpstr>Flex </vt:lpstr>
      <vt:lpstr>PowerPoint 演示文稿</vt:lpstr>
      <vt:lpstr>PowerPoint 演示文稿</vt:lpstr>
      <vt:lpstr>PowerPoint 演示文稿</vt:lpstr>
      <vt:lpstr>display:flex 多栏多列布局</vt:lpstr>
      <vt:lpstr>基本概念</vt:lpstr>
      <vt:lpstr>一、容器的属性</vt:lpstr>
      <vt:lpstr>flex-direction属性</vt:lpstr>
      <vt:lpstr>flex-wrap属性</vt:lpstr>
      <vt:lpstr>flex-wrap属性-它可能取三个值。</vt:lpstr>
      <vt:lpstr>flex-flow</vt:lpstr>
      <vt:lpstr>justify-content属性</vt:lpstr>
      <vt:lpstr>justify-content属性</vt:lpstr>
      <vt:lpstr>align-items属性</vt:lpstr>
      <vt:lpstr>align-items属性</vt:lpstr>
      <vt:lpstr>项目的属性</vt:lpstr>
      <vt:lpstr>order属性</vt:lpstr>
      <vt:lpstr>flex-grow属性</vt:lpstr>
      <vt:lpstr> flex-shrink属性</vt:lpstr>
      <vt:lpstr> flex-basis属性</vt:lpstr>
      <vt:lpstr>flex属性</vt:lpstr>
      <vt:lpstr>align-self属性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慧忍</cp:lastModifiedBy>
  <cp:revision>326</cp:revision>
  <dcterms:created xsi:type="dcterms:W3CDTF">2016-01-06T07:24:00Z</dcterms:created>
  <dcterms:modified xsi:type="dcterms:W3CDTF">2020-12-09T07:02:05Z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