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432" r:id="rId4"/>
    <p:sldId id="433" r:id="rId5"/>
    <p:sldId id="434" r:id="rId6"/>
    <p:sldId id="435" r:id="rId7"/>
    <p:sldId id="436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4" autoAdjust="0"/>
    <p:restoredTop sz="92564"/>
  </p:normalViewPr>
  <p:slideViewPr>
    <p:cSldViewPr snapToGrid="0">
      <p:cViewPr>
        <p:scale>
          <a:sx n="80" d="100"/>
          <a:sy n="80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974D3-553A-4E65-98C4-58ECFF453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E33D8-8D1E-47A1-9D9B-08DBC5CE075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817620" y="2473960"/>
            <a:ext cx="4324985" cy="1228725"/>
          </a:xfrm>
        </p:spPr>
        <p:txBody>
          <a:bodyPr>
            <a:normAutofit/>
          </a:bodyPr>
          <a:p>
            <a:r>
              <a:rPr lang="en-US" altLang="zh-CN" sz="6000" dirty="0">
                <a:latin typeface="华文楷体" pitchFamily="2" charset="-122"/>
                <a:ea typeface="华文楷体" pitchFamily="2" charset="-122"/>
                <a:sym typeface="+mn-ea"/>
              </a:rPr>
              <a:t>px em</a:t>
            </a:r>
            <a:r>
              <a:rPr lang="zh-CN" altLang="en-US" sz="6000" dirty="0">
                <a:latin typeface="华文楷体" pitchFamily="2" charset="-122"/>
                <a:ea typeface="华文楷体" pitchFamily="2" charset="-122"/>
                <a:sym typeface="+mn-ea"/>
              </a:rPr>
              <a:t>与</a:t>
            </a:r>
            <a:r>
              <a:rPr lang="en-US" altLang="zh-CN" sz="6000" dirty="0">
                <a:latin typeface="华文楷体" pitchFamily="2" charset="-122"/>
                <a:ea typeface="华文楷体" pitchFamily="2" charset="-122"/>
                <a:sym typeface="+mn-ea"/>
              </a:rPr>
              <a:t>rem </a:t>
            </a:r>
            <a:endParaRPr lang="en-US" altLang="zh-CN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/>
          <p:nvPr>
            <p:ph type="title"/>
          </p:nvPr>
        </p:nvSpPr>
        <p:spPr>
          <a:xfrm>
            <a:off x="4397375" y="270510"/>
            <a:ext cx="2139315" cy="560070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en-US" altLang="zh-CN" sz="4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em</a:t>
            </a:r>
            <a:endParaRPr lang="en-US" altLang="zh-CN" sz="40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146" name="文本框 1"/>
          <p:cNvSpPr txBox="1"/>
          <p:nvPr/>
        </p:nvSpPr>
        <p:spPr>
          <a:xfrm>
            <a:off x="568325" y="1533525"/>
            <a:ext cx="11055350" cy="4004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px是绝对定位，是css中最基本的长度单位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弊端：当用户和Ctrl滚页面的时候（说白了就是ctrl+，ctrl-），你会发现页面结构产生了不可预知的错乱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em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是相对定位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，em相对的基准点就是浏览器的字体大小，浏览器默认字体大小是16px，也就是1em默认等于16px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如果你想给某个文字设定为14px，就这样写 font-size:0.875em; 公式是14/16=0.875em，如果想要15px，那么就是15/16=0.938em, 例如margin:0.938em; 依次类推，样式表都用em来写的话，就可以解决ctrl+，ctrl-时造成的页面错乱问题	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/>
          <p:nvPr>
            <p:ph type="title"/>
          </p:nvPr>
        </p:nvSpPr>
        <p:spPr>
          <a:xfrm>
            <a:off x="4509135" y="357505"/>
            <a:ext cx="2926080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en-US" altLang="zh-CN" sz="4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em</a:t>
            </a:r>
            <a:endParaRPr lang="en-US" altLang="zh-CN" sz="40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170" name="文本框 1"/>
          <p:cNvSpPr txBox="1"/>
          <p:nvPr/>
        </p:nvSpPr>
        <p:spPr>
          <a:xfrm>
            <a:off x="819785" y="1426845"/>
            <a:ext cx="10167620" cy="4004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为了简化font-size的换算，需要在css中的body选择器中声明Font-size=62.5%，这就使em值变为 16px*62.5%=10px, 这样12px=1.2em, 10px=1em, 也就是说只需要将你的原来的px数值除以10，然后换上em作为单位就行了。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EM特点 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 em的值并不是固定的；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em会继承父级元素的字体大小。	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/>
          <p:nvPr>
            <p:ph type="title"/>
          </p:nvPr>
        </p:nvSpPr>
        <p:spPr>
          <a:xfrm>
            <a:off x="2411413" y="9683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en-US" altLang="zh-CN" sz="40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em</a:t>
            </a:r>
            <a:endParaRPr lang="en-US" altLang="zh-CN" sz="40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194" name="文本框 1"/>
          <p:cNvSpPr txBox="1"/>
          <p:nvPr/>
        </p:nvSpPr>
        <p:spPr>
          <a:xfrm>
            <a:off x="590550" y="993775"/>
            <a:ext cx="8132763" cy="4918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在写CSS的时候，需要注意三点：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1. body选择器中声明Font-size=62.5%；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2. 将你的原来的px数值除以10，然后换上em作为单位；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3. 重新计算那些被放大的字体的em数值。避免字体大小的重复声明。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避免1.2 * 1.2= 1.44的现象。比如说你在#content中声明了字体大小为1.2em，那么在声明p的字体大小时就只能是1em，而不是1.2em, 因为此em非彼em，它因继承#content的字体高而变为了1em=12px。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/>
          <p:nvPr>
            <p:ph type="title"/>
          </p:nvPr>
        </p:nvSpPr>
        <p:spPr>
          <a:xfrm>
            <a:off x="4800600" y="246380"/>
            <a:ext cx="1449705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en-US" altLang="zh-CN" sz="4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rem</a:t>
            </a:r>
            <a:endParaRPr lang="en-US" altLang="zh-CN" sz="40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218" name="文本框 1"/>
          <p:cNvSpPr txBox="1"/>
          <p:nvPr/>
        </p:nvSpPr>
        <p:spPr>
          <a:xfrm>
            <a:off x="590550" y="993775"/>
            <a:ext cx="8132763" cy="4697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rem是CSS3新增的一个相对单位（root em，根em）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与区别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em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于使用rem为元素设定字体大小时，仍然是相对大小，但相对的只是HTML根元素。这个单位可谓集相对大小和绝对大小的优点于一身，通过它既可以做到只修改根元素就成比例地调整所有字体大小，又可以避免字体大小逐层复合的连锁反应。目前，除了IE8及更早版本外，所有浏览器均已支持rem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/>
          <p:nvPr>
            <p:ph type="title"/>
          </p:nvPr>
        </p:nvSpPr>
        <p:spPr>
          <a:xfrm>
            <a:off x="2411413" y="96838"/>
            <a:ext cx="4322762" cy="517525"/>
          </a:xfrm>
        </p:spPr>
        <p:txBody>
          <a:bodyPr wrap="square" lIns="35723" tIns="35723" rIns="35723" bIns="35723" anchor="ctr">
            <a:normAutofit fontScale="90000"/>
          </a:bodyPr>
          <a:p>
            <a:pPr marL="342900" indent="-342900" eaLnBrk="1" hangingPunct="1"/>
            <a:r>
              <a:rPr lang="en-US" altLang="zh-CN" sz="4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rem</a:t>
            </a:r>
            <a:endParaRPr lang="en-US" altLang="zh-CN" sz="40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242" name="文本框 1"/>
          <p:cNvSpPr txBox="1"/>
          <p:nvPr/>
        </p:nvSpPr>
        <p:spPr>
          <a:xfrm>
            <a:off x="590550" y="993775"/>
            <a:ext cx="8132763" cy="5721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在写CSS的时候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方法一：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根元素选择器中声明Font-size=62.5%；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2. 将你的原来的px数值除以10，然后换上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em作为单位；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方法二：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html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根元素选择器中声明Font-size依据给定的设计图即设计图为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640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font-size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64px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2. 将你的原来的px数值除以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，然后换上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em作为单位；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828919"/>
            <a:ext cx="10515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理解并练习今天所学内容</a:t>
            </a:r>
            <a:endParaRPr kumimoji="1" lang="zh-CN" altLang="en-US" sz="32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kumimoji="1"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en-US" altLang="zh-CN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kumimoji="1" lang="zh-CN" altLang="en-US" sz="40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演示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华文楷体</vt:lpstr>
      <vt:lpstr>微软雅黑</vt:lpstr>
      <vt:lpstr>Calibri Light</vt:lpstr>
      <vt:lpstr>Arial Unicode MS</vt:lpstr>
      <vt:lpstr>Calibri</vt:lpstr>
      <vt:lpstr>Office 主题</vt:lpstr>
      <vt:lpstr>px em与rem</vt:lpstr>
      <vt:lpstr>em</vt:lpstr>
      <vt:lpstr>em</vt:lpstr>
      <vt:lpstr>em</vt:lpstr>
      <vt:lpstr>rem</vt:lpstr>
      <vt:lpstr>rem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基础知识</dc:title>
  <dc:creator>guorong tao</dc:creator>
  <cp:lastModifiedBy>xhr</cp:lastModifiedBy>
  <cp:revision>319</cp:revision>
  <dcterms:created xsi:type="dcterms:W3CDTF">2016-01-06T07:24:00Z</dcterms:created>
  <dcterms:modified xsi:type="dcterms:W3CDTF">2017-09-25T01:08:55Z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