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438" r:id="rId4"/>
    <p:sldId id="440" r:id="rId5"/>
    <p:sldId id="441" r:id="rId6"/>
    <p:sldId id="445" r:id="rId7"/>
    <p:sldId id="446" r:id="rId8"/>
    <p:sldId id="447" r:id="rId9"/>
    <p:sldId id="448" r:id="rId10"/>
    <p:sldId id="450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4" autoAdjust="0"/>
    <p:restoredTop sz="92564"/>
  </p:normalViewPr>
  <p:slideViewPr>
    <p:cSldViewPr snapToGrid="0">
      <p:cViewPr>
        <p:scale>
          <a:sx n="80" d="100"/>
          <a:sy n="80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17620" y="2473960"/>
            <a:ext cx="4324985" cy="1228725"/>
          </a:xfrm>
        </p:spPr>
        <p:txBody>
          <a:bodyPr>
            <a:normAutofit/>
          </a:bodyPr>
          <a:p>
            <a:r>
              <a:rPr lang="en-US" altLang="zh-CN" sz="6000" dirty="0">
                <a:latin typeface="华文楷体" pitchFamily="2" charset="-122"/>
                <a:ea typeface="华文楷体" pitchFamily="2" charset="-122"/>
                <a:sym typeface="+mn-ea"/>
              </a:rPr>
              <a:t>meta</a:t>
            </a:r>
            <a:endParaRPr lang="en-US" altLang="zh-CN" sz="6000" dirty="0">
              <a:latin typeface="华文楷体" pitchFamily="2" charset="-122"/>
              <a:ea typeface="华文楷体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2828919"/>
            <a:ext cx="1051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理解并练习今天所学内容</a:t>
            </a:r>
            <a:endParaRPr kumimoji="1" lang="zh-CN" altLang="en-US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en-US" altLang="zh-CN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kumimoji="1" lang="zh-CN" altLang="en-US" sz="4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/>
          <p:nvPr>
            <p:ph type="title"/>
          </p:nvPr>
        </p:nvSpPr>
        <p:spPr>
          <a:xfrm>
            <a:off x="2411730" y="97155"/>
            <a:ext cx="4843145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zh-CN" altLang="en-US" sz="4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内容提要</a:t>
            </a:r>
            <a:endParaRPr lang="zh-CN" altLang="en-US" sz="40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146" name="文本框 1"/>
          <p:cNvSpPr txBox="1"/>
          <p:nvPr/>
        </p:nvSpPr>
        <p:spPr>
          <a:xfrm>
            <a:off x="701675" y="1008380"/>
            <a:ext cx="11288395" cy="5111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Meta标签中的format-detection属性及含义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format-detection   格式检测 （用来检测html里的一些格式的）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meta name="format-detection" content="telephone=no"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meta name="format-detection" content="email=no"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meta name="format-detection" content="adress=no"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也可以连写：meta name="format-detection" content="telephone=no,email=no,adress=no"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meta name="format-detection" content="telephone=no,email=no,adress=no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/>
          <p:nvPr>
            <p:ph type="title"/>
          </p:nvPr>
        </p:nvSpPr>
        <p:spPr>
          <a:xfrm>
            <a:off x="2411413" y="96838"/>
            <a:ext cx="4322762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zh-CN" altLang="en-US" sz="40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内容提要</a:t>
            </a:r>
            <a:endParaRPr lang="zh-CN" altLang="en-US" sz="40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170" name="文本框 1"/>
          <p:cNvSpPr txBox="1"/>
          <p:nvPr/>
        </p:nvSpPr>
        <p:spPr>
          <a:xfrm>
            <a:off x="701675" y="1008063"/>
            <a:ext cx="8132763" cy="5259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dirty="0">
                <a:sym typeface="MS PGothic" panose="020B0600070205080204" charset="-122"/>
              </a:rPr>
              <a:t>一、telephone</a:t>
            </a:r>
            <a:endParaRPr lang="zh-CN" altLang="en-US" sz="28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ym typeface="MS PGothic" panose="020B0600070205080204" charset="-122"/>
              </a:rPr>
              <a:t>比如：写的一串数字没加链接样式，而iPhone会自动把你这个文字加链接样式、并且点击这个数字还会自动拨号！想去掉这个拨号链接该如何操作呢？代码如下：</a:t>
            </a:r>
            <a:endParaRPr lang="zh-CN" altLang="en-US" sz="28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ym typeface="MS PGothic" panose="020B0600070205080204" charset="-122"/>
              </a:rPr>
              <a:t>telephone=no就禁止了把数字转化为拨号链接！</a:t>
            </a:r>
            <a:endParaRPr lang="zh-CN" altLang="en-US" sz="28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ym typeface="MS PGothic" panose="020B0600070205080204" charset="-122"/>
              </a:rPr>
              <a:t>telephone=yes就开启了把数字转化为拨号链接，要开启转化功能，这个meta就不用写了,在默认是情况下就是开启！</a:t>
            </a:r>
            <a:endParaRPr lang="zh-CN" altLang="en-US" sz="28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800" dirty="0">
              <a:sym typeface="MS PGothic" panose="020B060007020508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/>
          <p:nvPr>
            <p:ph type="title"/>
          </p:nvPr>
        </p:nvSpPr>
        <p:spPr>
          <a:xfrm>
            <a:off x="2411413" y="96838"/>
            <a:ext cx="4322762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zh-CN" altLang="en-US" sz="40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内容提要</a:t>
            </a:r>
            <a:endParaRPr lang="zh-CN" altLang="en-US" sz="40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4" name="文本框 1"/>
          <p:cNvSpPr txBox="1"/>
          <p:nvPr/>
        </p:nvSpPr>
        <p:spPr>
          <a:xfrm>
            <a:off x="1807210" y="963930"/>
            <a:ext cx="9371330" cy="4742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dirty="0">
                <a:sym typeface="MS PGothic" panose="020B0600070205080204" charset="-122"/>
              </a:rPr>
              <a:t>二、email</a:t>
            </a:r>
            <a:endParaRPr lang="zh-CN" altLang="en-US" sz="28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ym typeface="MS PGothic" panose="020B0600070205080204" charset="-122"/>
              </a:rPr>
              <a:t>告诉设备不识别邮箱，点击之后不自动发送</a:t>
            </a:r>
            <a:endParaRPr lang="zh-CN" altLang="en-US" sz="28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ym typeface="MS PGothic" panose="020B0600070205080204" charset="-122"/>
              </a:rPr>
              <a:t>email=no禁止作为邮箱地址！</a:t>
            </a:r>
            <a:endParaRPr lang="zh-CN" altLang="en-US" sz="28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ym typeface="MS PGothic" panose="020B0600070205080204" charset="-122"/>
              </a:rPr>
              <a:t>email=yes就开启了把文字默认为邮箱地址，这个meta就不用写了,在默认是情况下就是开启！</a:t>
            </a:r>
            <a:endParaRPr lang="zh-CN" altLang="en-US" sz="28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ym typeface="MS PGothic" panose="020B0600070205080204" charset="-122"/>
              </a:rPr>
              <a:t>三、adress</a:t>
            </a:r>
            <a:endParaRPr lang="zh-CN" altLang="en-US" sz="28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ym typeface="MS PGothic" panose="020B0600070205080204" charset="-122"/>
              </a:rPr>
              <a:t>adress=no禁止跳转至地图！</a:t>
            </a:r>
            <a:endParaRPr lang="zh-CN" altLang="en-US" sz="28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ym typeface="MS PGothic" panose="020B0600070205080204" charset="-122"/>
              </a:rPr>
              <a:t>adress=yes就开启了点击地址直接跳转至地图的功能,在默认是情况下就是开启！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/>
          <p:nvPr>
            <p:ph type="title"/>
          </p:nvPr>
        </p:nvSpPr>
        <p:spPr>
          <a:xfrm>
            <a:off x="2411413" y="96838"/>
            <a:ext cx="4322762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zh-CN" altLang="en-US" sz="40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内容提要</a:t>
            </a:r>
            <a:endParaRPr lang="zh-CN" altLang="en-US" sz="40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4" name="文本框 1"/>
          <p:cNvSpPr txBox="1"/>
          <p:nvPr/>
        </p:nvSpPr>
        <p:spPr>
          <a:xfrm>
            <a:off x="548640" y="814705"/>
            <a:ext cx="10711180" cy="5483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MS PGothic" panose="020B0600070205080204" charset="-122"/>
              </a:rPr>
              <a:t>设置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MS PGothic" panose="020B0600070205080204" charset="-122"/>
              </a:rPr>
              <a:t>meta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MS PGothic" panose="020B0600070205080204" charset="-122"/>
              </a:rPr>
              <a:t>标签清除页面缓存 如 &lt;meta http-equiv="cache-control" content="no-cache"&gt;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MS PGothic" panose="020B0600070205080204" charset="-122"/>
              </a:rPr>
              <a:t>&lt;meta http-equiv="Cache-Control" content="no-cache, no-store, must-revalidate" /&gt;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MS PGothic" panose="020B0600070205080204" charset="-122"/>
              </a:rPr>
              <a:t>&lt;meta http-equiv="Pragma" content="no-cache" /&gt;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MS PGothic" panose="020B0600070205080204" charset="-122"/>
              </a:rPr>
              <a:t>&lt;meta http-equiv="Expires" content="0" /&gt;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0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MS PGothic" panose="020B0600070205080204" charset="-122"/>
              </a:rPr>
              <a:t>Cache-Control头域</a:t>
            </a:r>
            <a:endParaRPr lang="zh-CN" altLang="en-US" sz="20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MS PGothic" panose="020B0600070205080204" charset="-122"/>
              </a:rPr>
              <a:t>Cache-Control指定请求和响应遵循的缓存机制。在请求消息或响应消息中设置Cache-Control并不会修改另一个消息处理过程中的缓存处理过程。请求时的缓存指令包括no-cache、no-store、max-age、max-stale、min-fresh、only-if-cached，响应消息中的指令包括public、private、no-cache、no-store、no-transform、must-revalidate、proxy-revalidate、max-age。各个消息中的指令含义如下</a:t>
            </a:r>
            <a:endParaRPr lang="zh-CN" altLang="en-US" sz="20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000" dirty="0">
              <a:sym typeface="MS PGothic" panose="020B060007020508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/>
          <p:nvPr>
            <p:ph type="title"/>
          </p:nvPr>
        </p:nvSpPr>
        <p:spPr>
          <a:xfrm>
            <a:off x="2411413" y="96838"/>
            <a:ext cx="4322762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zh-CN" altLang="en-US" sz="40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内容提要</a:t>
            </a:r>
            <a:endParaRPr lang="zh-CN" altLang="en-US" sz="40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4" name="文本框 1"/>
          <p:cNvSpPr txBox="1"/>
          <p:nvPr/>
        </p:nvSpPr>
        <p:spPr>
          <a:xfrm>
            <a:off x="579755" y="963930"/>
            <a:ext cx="11652885" cy="45218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400" dirty="0">
                <a:sym typeface="MS PGothic" panose="020B0600070205080204" charset="-122"/>
              </a:rPr>
              <a:t>Public指示响应可被任何缓存区缓存</a:t>
            </a:r>
            <a:endParaRPr lang="zh-CN" altLang="en-US" sz="24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ym typeface="MS PGothic" panose="020B0600070205080204" charset="-122"/>
              </a:rPr>
              <a:t>Private指示对于单个用户的整个或部分响应消息，不能被共享缓存处理。这允许服务器仅仅描述当用户的部分响应消息，此响应消息对于其他用户的请求无效</a:t>
            </a:r>
            <a:endParaRPr lang="zh-CN" altLang="en-US" sz="24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ym typeface="MS PGothic" panose="020B0600070205080204" charset="-122"/>
              </a:rPr>
              <a:t>no-cache指示请求或响应消息不能缓存</a:t>
            </a:r>
            <a:endParaRPr lang="zh-CN" altLang="en-US" sz="24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ym typeface="MS PGothic" panose="020B0600070205080204" charset="-122"/>
              </a:rPr>
              <a:t>no-store用于防止重要的信息被无意的发布。在请求消息中发送将使得请求和响应消息都不使用缓存。</a:t>
            </a:r>
            <a:endParaRPr lang="zh-CN" altLang="en-US" sz="24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ym typeface="MS PGothic" panose="020B0600070205080204" charset="-122"/>
              </a:rPr>
              <a:t>max-age指示客户机可以接收生存期不大于指定时间（以秒为单位）的响应</a:t>
            </a:r>
            <a:endParaRPr lang="zh-CN" altLang="en-US" sz="24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ym typeface="MS PGothic" panose="020B0600070205080204" charset="-122"/>
              </a:rPr>
              <a:t>min-fresh指示客户机可以接收响应时间小于当前时间加上指定时间的响应</a:t>
            </a:r>
            <a:endParaRPr lang="zh-CN" altLang="en-US" sz="24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ym typeface="MS PGothic" panose="020B0600070205080204" charset="-122"/>
              </a:rPr>
              <a:t>max-stale指示客户机可以接收超出超时期间的响应消息。如果指定max-stale消息的值，那么客户机可以接收超出超时期指定值之内的响应消息。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/>
          <p:nvPr>
            <p:ph type="title"/>
          </p:nvPr>
        </p:nvSpPr>
        <p:spPr>
          <a:xfrm>
            <a:off x="2411413" y="96838"/>
            <a:ext cx="4322762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zh-CN" altLang="en-US" sz="40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内容提要</a:t>
            </a:r>
            <a:endParaRPr lang="zh-CN" altLang="en-US" sz="40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4" name="文本框 1"/>
          <p:cNvSpPr txBox="1"/>
          <p:nvPr/>
        </p:nvSpPr>
        <p:spPr>
          <a:xfrm>
            <a:off x="660400" y="614680"/>
            <a:ext cx="1117536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MS PGothic" panose="020B0600070205080204" charset="-122"/>
              </a:rPr>
              <a:t>&lt;meta http-equiv="pragma" content="no-cache"&gt;,pragma与no-cache用于定义页面缓存,不缓存页面(为了提高速度一些浏览器会缓存浏览者浏览过的页面,通过下面的定义,浏览器一般不会缓存页面,而且浏览器无法脱机浏览.)</a:t>
            </a:r>
            <a:endParaRPr lang="zh-CN" altLang="en-US" sz="20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MS PGothic" panose="020B0600070205080204" charset="-122"/>
              </a:rPr>
              <a:t> &lt;meta http-equiv="cache-control" content="no-cache"&gt;,常见的取值有private、no-cache、max-age、must-revalidate等，默认为private,其作用根据不同的重新浏览方式分为以下几种情况：</a:t>
            </a:r>
            <a:endParaRPr lang="zh-CN" altLang="en-US" sz="20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MS PGothic" panose="020B0600070205080204" charset="-122"/>
              </a:rPr>
              <a:t>1） 打开新窗口 值为private、no-cache、must-revalidate，那么打开新窗口访问时都会重新访问服务器。 而如果指定了max-age值，那么在此值内的时间里就不会重新访问服务器，例如： Cache-control: max-age=5(表示当访问此网页后的5秒内再次访问不会去服务器) </a:t>
            </a:r>
            <a:endParaRPr lang="zh-CN" altLang="en-US" sz="20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MS PGothic" panose="020B0600070205080204" charset="-122"/>
              </a:rPr>
              <a:t>2） 在地址栏回车 值为private或must-revalidate则只有第一次访问时会访问服务器，以后就不再访问。 值为no-cache，那么每次都会访问。 值为max-age，则在过期之前不会重复访问。</a:t>
            </a:r>
            <a:endParaRPr lang="zh-CN" altLang="en-US" sz="20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MS PGothic" panose="020B0600070205080204" charset="-122"/>
              </a:rPr>
              <a:t>3） 按后退按扭 值为private、must-revalidate、max-age，则不会重访问， 值为no-cache，则每次都重复访问 </a:t>
            </a:r>
            <a:endParaRPr lang="zh-CN" altLang="en-US" sz="20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MS PGothic" panose="020B0600070205080204" charset="-122"/>
              </a:rPr>
              <a:t>4） 按刷新按扭 无论为何值，都会重复访问 Cache-control值为“no-cache”时，访问此页面不会在Internet临时文件夹留下页面备份。</a:t>
            </a:r>
            <a:endParaRPr lang="zh-CN" altLang="en-US" sz="2000" dirty="0">
              <a:sym typeface="MS PGothic" panose="020B060007020508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/>
          <p:nvPr>
            <p:ph type="title"/>
          </p:nvPr>
        </p:nvSpPr>
        <p:spPr>
          <a:xfrm>
            <a:off x="2411413" y="96838"/>
            <a:ext cx="4322762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zh-CN" altLang="en-US" sz="40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内容提要</a:t>
            </a:r>
            <a:endParaRPr lang="zh-CN" altLang="en-US" sz="40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4" name="文本框 1"/>
          <p:cNvSpPr txBox="1"/>
          <p:nvPr/>
        </p:nvSpPr>
        <p:spPr>
          <a:xfrm>
            <a:off x="1758315" y="1613535"/>
            <a:ext cx="8520430" cy="2749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400" dirty="0">
                <a:sym typeface="MS PGothic" panose="020B0600070205080204" charset="-122"/>
              </a:rPr>
              <a:t>&lt;meta http-equiv="expires" content="0"&gt; ,指定Expires值为一个早已过去的时间，那么访问此网时若重复在地址栏按回车，那么每次都会重复访问： Expires: Fri, 31 Dec 1999 16:00:00 GMT 比如：禁止页面在IE中缓存 http响应消息头部设置： CacheControl = no-cache Pragma=no-cache Expires = -1 Expires是个好东东，如果服务器上的网页经常变化，就把它设置为0，表示立即过期。 </a:t>
            </a:r>
            <a:endParaRPr lang="zh-CN" altLang="en-US" sz="2400" dirty="0">
              <a:sym typeface="MS PGothic" panose="020B060007020508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/>
          <p:nvPr>
            <p:ph type="title"/>
          </p:nvPr>
        </p:nvSpPr>
        <p:spPr>
          <a:xfrm>
            <a:off x="2411413" y="96838"/>
            <a:ext cx="4322762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zh-CN" altLang="en-US" sz="40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内容提要</a:t>
            </a:r>
            <a:endParaRPr lang="zh-CN" altLang="en-US" sz="40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4" name="文本框 1"/>
          <p:cNvSpPr txBox="1"/>
          <p:nvPr/>
        </p:nvSpPr>
        <p:spPr>
          <a:xfrm>
            <a:off x="655955" y="444500"/>
            <a:ext cx="9622790" cy="5295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400" dirty="0">
                <a:sym typeface="MS PGothic" panose="020B0600070205080204" charset="-122"/>
              </a:rPr>
              <a:t>&lt;meta http-equiv="X-UA-Compatible" content="ie=</a:t>
            </a:r>
            <a:r>
              <a:rPr lang="en-US" altLang="zh-CN" sz="2400" dirty="0">
                <a:sym typeface="MS PGothic" panose="020B0600070205080204" charset="-122"/>
              </a:rPr>
              <a:t>7</a:t>
            </a:r>
            <a:r>
              <a:rPr lang="zh-CN" altLang="en-US" sz="2400" dirty="0">
                <a:sym typeface="MS PGothic" panose="020B0600070205080204" charset="-122"/>
              </a:rPr>
              <a:t>"&gt;</a:t>
            </a:r>
            <a:endParaRPr lang="zh-CN" altLang="en-US" sz="2400" dirty="0"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  <a:sym typeface="MS PGothic" panose="020B0600070205080204" charset="-122"/>
              </a:rPr>
              <a:t> X-UA-Compatible是针对IE8新加的一个设置，对于IE8之外的浏览器是不识别的，这个区别与content="IE=7"在无论页面是否包含&lt;!DOCTYPE&gt;指令，都像是使用了 Windows Internet Explorer 7的标准模式。而content="IE=EmulateIE7"模式遵循&lt;!DOCTYPE&gt;指令。对于多数网站来说，它是首选的兼容性模式。</a:t>
            </a:r>
            <a:r>
              <a:rPr lang="zh-CN" altLang="en-US" sz="2400" dirty="0">
                <a:solidFill>
                  <a:schemeClr val="tx2"/>
                </a:solidFill>
                <a:sym typeface="MS PGothic" panose="020B0600070205080204" charset="-122"/>
              </a:rPr>
              <a:t> </a:t>
            </a:r>
            <a:endParaRPr lang="zh-CN" altLang="en-US" sz="2400" dirty="0">
              <a:solidFill>
                <a:schemeClr val="tx2"/>
              </a:solidFill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sym typeface="MS PGothic" panose="020B0600070205080204" charset="-122"/>
              </a:rPr>
              <a:t>&lt;meta http-equiv="X-UA-Compatible" content="ie=edge"&gt;</a:t>
            </a:r>
            <a:endParaRPr lang="zh-CN" altLang="en-US" sz="2400" dirty="0">
              <a:solidFill>
                <a:schemeClr val="tx2"/>
              </a:solidFill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  <a:sym typeface="MS PGothic" panose="020B0600070205080204" charset="-122"/>
              </a:rPr>
              <a:t>Edge 模式通知 Windows Internet Explorer 以最高级别的可用模式显示内容，这实际上破坏了“锁定”模式。即如果你有IE9的话说明你有IE789，那么就调用高版本的那个也就是IE9。</a:t>
            </a:r>
            <a:endParaRPr lang="zh-CN" altLang="en-US" sz="2400" dirty="0">
              <a:solidFill>
                <a:schemeClr val="tx2"/>
              </a:solidFill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sym typeface="MS PGothic" panose="020B0600070205080204" charset="-122"/>
              </a:rPr>
              <a:t>&lt;meta http-equiv="X-UA-Compatible" content="IE=Edge,chrome=1" &gt;</a:t>
            </a:r>
            <a:endParaRPr lang="zh-CN" altLang="en-US" sz="2400" dirty="0">
              <a:solidFill>
                <a:schemeClr val="tx2"/>
              </a:solidFill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400" dirty="0">
              <a:solidFill>
                <a:schemeClr val="tx2"/>
              </a:solidFill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  <a:sym typeface="MS PGothic" panose="020B0600070205080204" charset="-122"/>
              </a:rPr>
              <a:t>如果IE有安装Google Chrome Frame，那么就走安装的组件，如果没有就和&lt;meta http-equiv="X-UA-Compatible" content="edge" /&gt;一样。</a:t>
            </a:r>
            <a:endParaRPr lang="zh-CN" altLang="en-US" dirty="0">
              <a:solidFill>
                <a:schemeClr val="tx2"/>
              </a:solidFill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  <a:sym typeface="MS PGothic" panose="020B0600070205080204" charset="-122"/>
              </a:rPr>
              <a:t>说明：针对IE 6，7，8等版本的浏览器插件Google Chrome Frame，可以让用户的浏览器外观依然是IE的菜单和界面，但用户在浏览网页时，实际上使用的是Google Chrome浏览器内核。</a:t>
            </a:r>
            <a:endParaRPr lang="zh-CN" altLang="en-US" dirty="0">
              <a:solidFill>
                <a:schemeClr val="tx2"/>
              </a:solidFill>
              <a:sym typeface="MS PGothic" panose="020B060007020508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3158</Words>
  <Application>WPS 演示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华文楷体</vt:lpstr>
      <vt:lpstr>微软雅黑</vt:lpstr>
      <vt:lpstr>MS PGothic</vt:lpstr>
      <vt:lpstr>Arial Unicode MS</vt:lpstr>
      <vt:lpstr>Calibri Light</vt:lpstr>
      <vt:lpstr>Calibri</vt:lpstr>
      <vt:lpstr>Office 主题</vt:lpstr>
      <vt:lpstr>meta</vt:lpstr>
      <vt:lpstr>内容提要</vt:lpstr>
      <vt:lpstr>内容提要</vt:lpstr>
      <vt:lpstr>内容提要</vt:lpstr>
      <vt:lpstr>内容提要</vt:lpstr>
      <vt:lpstr>内容提要</vt:lpstr>
      <vt:lpstr>内容提要</vt:lpstr>
      <vt:lpstr>内容提要</vt:lpstr>
      <vt:lpstr>内容提要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基础知识</dc:title>
  <dc:creator>guorong tao</dc:creator>
  <cp:lastModifiedBy>慧忍</cp:lastModifiedBy>
  <cp:revision>327</cp:revision>
  <dcterms:created xsi:type="dcterms:W3CDTF">2016-01-06T07:24:00Z</dcterms:created>
  <dcterms:modified xsi:type="dcterms:W3CDTF">2020-12-11T03:00:30Z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