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438" r:id="rId4"/>
    <p:sldId id="440" r:id="rId5"/>
    <p:sldId id="441" r:id="rId6"/>
    <p:sldId id="443" r:id="rId7"/>
    <p:sldId id="447" r:id="rId8"/>
    <p:sldId id="445" r:id="rId9"/>
    <p:sldId id="27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4" autoAdjust="0"/>
    <p:restoredTop sz="92564"/>
  </p:normalViewPr>
  <p:slideViewPr>
    <p:cSldViewPr snapToGrid="0">
      <p:cViewPr>
        <p:scale>
          <a:sx n="80" d="100"/>
          <a:sy n="80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17620" y="2473960"/>
            <a:ext cx="4324985" cy="1228725"/>
          </a:xfrm>
        </p:spPr>
        <p:txBody>
          <a:bodyPr>
            <a:normAutofit fontScale="90000"/>
          </a:bodyPr>
          <a:p>
            <a:r>
              <a:rPr lang="en-US" altLang="zh-CN" sz="6000" dirty="0">
                <a:latin typeface="华文楷体" pitchFamily="2" charset="-122"/>
                <a:ea typeface="华文楷体" pitchFamily="2" charset="-122"/>
                <a:sym typeface="+mn-ea"/>
              </a:rPr>
              <a:t>viewport </a:t>
            </a:r>
            <a:br>
              <a:rPr lang="en-US" altLang="zh-CN" sz="6000" dirty="0">
                <a:latin typeface="华文楷体" pitchFamily="2" charset="-122"/>
                <a:ea typeface="华文楷体" pitchFamily="2" charset="-122"/>
              </a:rPr>
            </a:br>
            <a:endParaRPr lang="en-US" altLang="zh-CN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/>
          <p:nvPr>
            <p:ph type="title"/>
          </p:nvPr>
        </p:nvSpPr>
        <p:spPr>
          <a:xfrm>
            <a:off x="2411730" y="97155"/>
            <a:ext cx="4843145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146" name="文本框 1"/>
          <p:cNvSpPr txBox="1"/>
          <p:nvPr/>
        </p:nvSpPr>
        <p:spPr>
          <a:xfrm>
            <a:off x="701675" y="1008380"/>
            <a:ext cx="9645650" cy="3709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禁止页面缩放:原本IOS手机页面为了兼容pc的页面默认屏幕宽度为800，并进行了缩小。但是作为专门为移动端设计的页面我们并不需要这种处理，所以通过如下代码去除缩放。这个代码被主流移动浏览器兼容。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&lt;meta name="viewport" content="width=device-width, initial-scale=1.0, user-scalable=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minimum-scale=1.0, maximum-scale=1.0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,viewport-fit=cover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"&gt;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/>
          <p:nvPr>
            <p:ph type="title"/>
          </p:nvPr>
        </p:nvSpPr>
        <p:spPr>
          <a:xfrm>
            <a:off x="2411413" y="9683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170" name="文本框 1"/>
          <p:cNvSpPr txBox="1"/>
          <p:nvPr/>
        </p:nvSpPr>
        <p:spPr>
          <a:xfrm>
            <a:off x="701675" y="1008063"/>
            <a:ext cx="8132763" cy="3192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charset="-122"/>
              </a:rPr>
              <a:t>1.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MS PGothic" panose="020B0600070205080204" charset="-122"/>
              </a:rPr>
              <a:t> viewport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sym typeface="MS PGothic" panose="020B060007020508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charset="-122"/>
              </a:rPr>
              <a:t>也就是可视区域。对于桌面浏览器，我们都很清楚viewport是什么，就是除去了所有工具栏、状态栏、滚动条等等之后用于看网页的区域，这是真正有效的区域。由于移动设备屏幕宽度不同于传统web,因此我们需要改变viewport;这是真正有效的区域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/>
          <p:nvPr>
            <p:ph type="title"/>
          </p:nvPr>
        </p:nvSpPr>
        <p:spPr>
          <a:xfrm>
            <a:off x="2411413" y="9683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4" name="文本框 1"/>
          <p:cNvSpPr txBox="1"/>
          <p:nvPr/>
        </p:nvSpPr>
        <p:spPr>
          <a:xfrm>
            <a:off x="1806893" y="963613"/>
            <a:ext cx="8577262" cy="4697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charset="-122"/>
              </a:rPr>
              <a:t>对于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charset="-122"/>
              </a:rPr>
              <a:t>viewport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charset="-122"/>
              </a:rPr>
              <a:t>我们可以操作的属性：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charset="-122"/>
              </a:rPr>
              <a:t>width -  viewport 的宽度 （范围从200 到10,000，默认为980 像素）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charset="-122"/>
              </a:rPr>
              <a:t>height -  viewport 的高度 （范围从223 到10,000）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charset="-122"/>
              </a:rPr>
              <a:t>initial-scale -  初始的缩放比例 （范围从&gt;0 到10）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charset="-122"/>
              </a:rPr>
              <a:t>minimum-scale -  允许用户缩放到的最小比例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charset="-122"/>
              </a:rPr>
              <a:t>maximum-scale -  允许用户缩放到的最大比例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charset="-122"/>
              </a:rPr>
              <a:t>user-scalable -  用户是否可以手动缩放 (no,yes)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/>
          <p:nvPr>
            <p:ph type="title"/>
          </p:nvPr>
        </p:nvSpPr>
        <p:spPr>
          <a:xfrm>
            <a:off x="3935061" y="96811"/>
            <a:ext cx="4321562" cy="517381"/>
          </a:xfrm>
        </p:spPr>
        <p:txBody>
          <a:bodyPr wrap="square" lIns="35713" tIns="35713" rIns="35713" bIns="3571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18" name="文本框 1"/>
          <p:cNvSpPr txBox="1"/>
          <p:nvPr/>
        </p:nvSpPr>
        <p:spPr>
          <a:xfrm>
            <a:off x="1989326" y="1080788"/>
            <a:ext cx="8574880" cy="4742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&lt;meta name="viewport" content="width=device-width, initial-scale=1.0, user-scalable=0, minimum-scale=1.0, maximum-scale=1.0"&gt;</a:t>
            </a:r>
            <a:endParaRPr lang="en-US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meta标签表示：</a:t>
            </a:r>
            <a:endParaRPr lang="en-US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width=device-width ：表示宽度是设备屏幕的宽度</a:t>
            </a:r>
            <a:endParaRPr lang="en-US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initial-scale=1.0：表示初始的缩放比例 </a:t>
            </a:r>
            <a:endParaRPr lang="en-US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minimum-scale=1.0：表示最小的缩放比例 </a:t>
            </a:r>
            <a:endParaRPr lang="en-US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maximum-scale=1.0：表示最大的缩放比例 </a:t>
            </a:r>
            <a:endParaRPr lang="en-US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user-scalable=no：表示用户是否可以调整缩放比例</a:t>
            </a:r>
            <a:endParaRPr lang="en-US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/>
          <p:nvPr>
            <p:ph type="title"/>
          </p:nvPr>
        </p:nvSpPr>
        <p:spPr>
          <a:xfrm>
            <a:off x="3935061" y="96811"/>
            <a:ext cx="4321562" cy="517381"/>
          </a:xfrm>
        </p:spPr>
        <p:txBody>
          <a:bodyPr wrap="square" lIns="35713" tIns="35713" rIns="35713" bIns="3571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18" name="文本框 1"/>
          <p:cNvSpPr txBox="1"/>
          <p:nvPr/>
        </p:nvSpPr>
        <p:spPr>
          <a:xfrm>
            <a:off x="446405" y="305435"/>
            <a:ext cx="1076833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1.phys.width: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和</a:t>
            </a:r>
            <a:r>
              <a:rPr lang="en-US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device-width: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一般我们所指的宽度width即为phys.width，而device-width又称为css-width。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其中我们可以获取phys.width即width通过document.documentElement.clientWidth;而获取css-width通过 window.screen.width获取。如iphone6的phys.width为750px，而css-width为375px。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2.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默认行为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：浏览器默认一个虚拟窗口，不同浏览器有不同的虚拟窗口宽度的默认值如：safari iphone：980px;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opera:850px; Andriod webkit:800px;IE:974px;然后会把这个980px虚拟窗口装进宽度为750px的iphone6中，当然这样的话必须缩放，这就是为什么在手机中展现电脑端页面没有出现横向滚动条，而且字迹明显变小的原因。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3.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meta标签中，width有两个含义，第一、width为phys.width，第二，width也为虚拟窗口的width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。这样就会有两个结果：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1、此时的iPhone6的phys.width也变成了css-width即375px，我们可以通过document.documentElement.clientWidth获取得到此时phys.width确实为375px。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2、如你设计的是375px的手机端页面，此时的虚拟窗口的宽度也为375px，再装进phys.width为375px的手机，当然如设计稿一样的效果，不会缩放，也不会出现横向滚动条。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</p:txBody>
      </p:sp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/>
          <p:nvPr>
            <p:ph type="title"/>
          </p:nvPr>
        </p:nvSpPr>
        <p:spPr>
          <a:xfrm>
            <a:off x="3935061" y="96811"/>
            <a:ext cx="4321562" cy="517381"/>
          </a:xfrm>
        </p:spPr>
        <p:txBody>
          <a:bodyPr wrap="square" lIns="35713" tIns="35713" rIns="35713" bIns="35713" anchor="ctr">
            <a:normAutofit fontScale="90000"/>
          </a:bodyPr>
          <a:p>
            <a:pPr marL="342900" indent="-342900" eaLnBrk="1" hangingPunct="1"/>
            <a:r>
              <a:rPr lang="zh-CN" altLang="en-US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内容提要</a:t>
            </a:r>
            <a:endParaRPr lang="zh-CN" altLang="en-US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18" name="文本框 1"/>
          <p:cNvSpPr txBox="1"/>
          <p:nvPr/>
        </p:nvSpPr>
        <p:spPr>
          <a:xfrm>
            <a:off x="798830" y="514985"/>
            <a:ext cx="9677400" cy="6181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用CSS里的 viewport-fit 标签应对iPhone X 的刘海</a:t>
            </a:r>
            <a:endParaRPr lang="en-US" altLang="en-US" sz="28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iPhone X 配备一个覆盖整个手机的全面屏，顶部的“刘海”为相机和其他组件留出了空间。然而结果就是会出现一些尴尬的情景：网站被限制在一个“安全区域”，在两侧边缘会出现白条儿。移除这个白条儿也不难，给 body 设置一个 background-color 就可以搞定。或者，可以添加 viewport-fit=cover meta 标签，将整个网站扩展到整个屏幕。</a:t>
            </a:r>
            <a:endParaRPr lang="en-US" altLang="en-US" sz="28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&lt;meta name="viewport" content="width=device-width, initial-scale=1.0, </a:t>
            </a:r>
            <a:r>
              <a:rPr lang="en-US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viewport-fit=cover</a:t>
            </a:r>
            <a:r>
              <a:rPr lang="en-US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"&gt;</a:t>
            </a:r>
            <a:endParaRPr lang="en-US" altLang="en-US" sz="24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我们可以通过 viewpoint-fit=cover 来解决问题，使页面内容跳出安全区域的框框。</a:t>
            </a:r>
            <a:endParaRPr lang="en-US" altLang="en-US" sz="2400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跳出了安全区域的框框之后，第二步当然需要设置动态的边距来避开屏幕圆角、顶部传感器以及虚拟指示条，IOS11 提供了一个新的 css 变量——constant(safe-area-inset-※)。</a:t>
            </a:r>
            <a:endParaRPr lang="en-US" altLang="en-US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constant(safe-area-inset-*) 提供了四个方向的值：</a:t>
            </a:r>
            <a:endParaRPr lang="en-US" altLang="en-US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constant(safe-area-inset-top)：在 Viewport 顶部的安全区域内设置量。</a:t>
            </a:r>
            <a:endParaRPr lang="en-US" altLang="en-US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constant(safe-area-inset-bottom)：在 Viewport 底部的安全区域内设置量。</a:t>
            </a:r>
            <a:endParaRPr lang="en-US" altLang="en-US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constant(safe-area-inset-left)：在 Viewport 左边的安全区域内设置量。</a:t>
            </a:r>
            <a:endParaRPr lang="en-US" altLang="en-US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constant(safe-area-inset-right)：在 Viewport 右边的安全区域内设置量。</a:t>
            </a:r>
            <a:endParaRPr lang="en-US" altLang="en-US" dirty="0"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给外层添加样式：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2" charset="-128"/>
              </a:rPr>
              <a:t>padding: constant(safe-area-inset-top) constant(safe-area-inset-right) constant(safe-area-inset-bottom) constant(safe-area-inset-left);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MS PGothic" panose="020B0600070205080204" pitchFamily="2" charset="-128"/>
            </a:endParaRP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kumimoji="1" lang="zh-CN" altLang="en-US" sz="4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2479</Words>
  <Application>WPS 演示</Application>
  <PresentationFormat>宽屏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华文楷体</vt:lpstr>
      <vt:lpstr>MS PGothic</vt:lpstr>
      <vt:lpstr>微软雅黑</vt:lpstr>
      <vt:lpstr>MS PGothic</vt:lpstr>
      <vt:lpstr>Calibri Light</vt:lpstr>
      <vt:lpstr>Arial Unicode MS</vt:lpstr>
      <vt:lpstr>Calibri</vt:lpstr>
      <vt:lpstr>Office 主题</vt:lpstr>
      <vt:lpstr>viewport  </vt:lpstr>
      <vt:lpstr>内容提要</vt:lpstr>
      <vt:lpstr>内容提要</vt:lpstr>
      <vt:lpstr>内容提要</vt:lpstr>
      <vt:lpstr>内容提要</vt:lpstr>
      <vt:lpstr>内容提要</vt:lpstr>
      <vt:lpstr>内容提要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慧忍</cp:lastModifiedBy>
  <cp:revision>327</cp:revision>
  <dcterms:created xsi:type="dcterms:W3CDTF">2016-01-06T07:24:00Z</dcterms:created>
  <dcterms:modified xsi:type="dcterms:W3CDTF">2020-12-11T03:00:35Z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