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4"/>
  </p:sldMasterIdLst>
  <p:notesMasterIdLst>
    <p:notesMasterId r:id="rId42"/>
  </p:notesMasterIdLst>
  <p:handoutMasterIdLst>
    <p:handoutMasterId r:id="rId43"/>
  </p:handoutMasterIdLst>
  <p:sldIdLst>
    <p:sldId id="776" r:id="rId5"/>
    <p:sldId id="647" r:id="rId6"/>
    <p:sldId id="537" r:id="rId7"/>
    <p:sldId id="649" r:id="rId8"/>
    <p:sldId id="650" r:id="rId9"/>
    <p:sldId id="651" r:id="rId10"/>
    <p:sldId id="721" r:id="rId11"/>
    <p:sldId id="722" r:id="rId12"/>
    <p:sldId id="652" r:id="rId13"/>
    <p:sldId id="712" r:id="rId14"/>
    <p:sldId id="734" r:id="rId15"/>
    <p:sldId id="715" r:id="rId16"/>
    <p:sldId id="732" r:id="rId17"/>
    <p:sldId id="733" r:id="rId18"/>
    <p:sldId id="735" r:id="rId19"/>
    <p:sldId id="739" r:id="rId20"/>
    <p:sldId id="736" r:id="rId21"/>
    <p:sldId id="737" r:id="rId22"/>
    <p:sldId id="738" r:id="rId23"/>
    <p:sldId id="740" r:id="rId24"/>
    <p:sldId id="741" r:id="rId25"/>
    <p:sldId id="731" r:id="rId26"/>
    <p:sldId id="743" r:id="rId27"/>
    <p:sldId id="742" r:id="rId28"/>
    <p:sldId id="744" r:id="rId29"/>
    <p:sldId id="746" r:id="rId30"/>
    <p:sldId id="745" r:id="rId31"/>
    <p:sldId id="747" r:id="rId32"/>
    <p:sldId id="748" r:id="rId33"/>
    <p:sldId id="749" r:id="rId34"/>
    <p:sldId id="727" r:id="rId35"/>
    <p:sldId id="750" r:id="rId36"/>
    <p:sldId id="752" r:id="rId37"/>
    <p:sldId id="730" r:id="rId38"/>
    <p:sldId id="751" r:id="rId39"/>
    <p:sldId id="726" r:id="rId40"/>
    <p:sldId id="778" r:id="rId41"/>
  </p:sldIdLst>
  <p:sldSz cx="9144000" cy="6858000" type="screen4x3"/>
  <p:notesSz cx="7315200" cy="96012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F99CC"/>
    <a:srgbClr val="A6FCFE"/>
    <a:srgbClr val="00642D"/>
    <a:srgbClr val="007A37"/>
    <a:srgbClr val="3333CC"/>
    <a:srgbClr val="03B0F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0105A0-6431-4AAA-816E-A564C1D2703D}" v="63" dt="2020-11-13T15:44:34.199"/>
    <p1510:client id="{F7A6A9C0-F6A1-4B42-AE79-0ED2CA3CADA1}" v="11" dt="2020-11-10T05:05:14.285"/>
    <p1510:client id="{FDA196F7-8091-44D7-AB86-CC30D6589A55}" v="16" dt="2020-11-10T06:58:03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6" autoAdjust="0"/>
    <p:restoredTop sz="92449" autoAdjust="0"/>
  </p:normalViewPr>
  <p:slideViewPr>
    <p:cSldViewPr>
      <p:cViewPr varScale="1">
        <p:scale>
          <a:sx n="67" d="100"/>
          <a:sy n="67" d="100"/>
        </p:scale>
        <p:origin x="164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Elena Cruz Meza" userId="S::mcruzm@ipn.mx::f7a7522d-34b4-4f78-a277-e6647efa8222" providerId="AD" clId="Web-{110105A0-6431-4AAA-816E-A564C1D2703D}"/>
    <pc:docChg chg="addSld delSld modSld">
      <pc:chgData name="Maria Elena Cruz Meza" userId="S::mcruzm@ipn.mx::f7a7522d-34b4-4f78-a277-e6647efa8222" providerId="AD" clId="Web-{110105A0-6431-4AAA-816E-A564C1D2703D}" dt="2020-11-13T15:44:34.199" v="64" actId="20577"/>
      <pc:docMkLst>
        <pc:docMk/>
      </pc:docMkLst>
      <pc:sldChg chg="addSp delSp modSp new del">
        <pc:chgData name="Maria Elena Cruz Meza" userId="S::mcruzm@ipn.mx::f7a7522d-34b4-4f78-a277-e6647efa8222" providerId="AD" clId="Web-{110105A0-6431-4AAA-816E-A564C1D2703D}" dt="2020-11-13T15:42:38.457" v="48"/>
        <pc:sldMkLst>
          <pc:docMk/>
          <pc:sldMk cId="2783938000" sldId="777"/>
        </pc:sldMkLst>
        <pc:spChg chg="add mod">
          <ac:chgData name="Maria Elena Cruz Meza" userId="S::mcruzm@ipn.mx::f7a7522d-34b4-4f78-a277-e6647efa8222" providerId="AD" clId="Web-{110105A0-6431-4AAA-816E-A564C1D2703D}" dt="2020-11-13T15:40:59.887" v="39" actId="1076"/>
          <ac:spMkLst>
            <pc:docMk/>
            <pc:sldMk cId="2783938000" sldId="777"/>
            <ac:spMk id="3" creationId="{46022CCF-8997-4DDF-A59E-DEF90C6F12C1}"/>
          </ac:spMkLst>
        </pc:spChg>
        <pc:spChg chg="add del">
          <ac:chgData name="Maria Elena Cruz Meza" userId="S::mcruzm@ipn.mx::f7a7522d-34b4-4f78-a277-e6647efa8222" providerId="AD" clId="Web-{110105A0-6431-4AAA-816E-A564C1D2703D}" dt="2020-11-13T15:42:27.128" v="45"/>
          <ac:spMkLst>
            <pc:docMk/>
            <pc:sldMk cId="2783938000" sldId="777"/>
            <ac:spMk id="4" creationId="{DEB6ADA5-BD66-408B-9C87-A00023410F53}"/>
          </ac:spMkLst>
        </pc:spChg>
        <pc:picChg chg="add del mod">
          <ac:chgData name="Maria Elena Cruz Meza" userId="S::mcruzm@ipn.mx::f7a7522d-34b4-4f78-a277-e6647efa8222" providerId="AD" clId="Web-{110105A0-6431-4AAA-816E-A564C1D2703D}" dt="2020-11-13T15:41:53.250" v="41"/>
          <ac:picMkLst>
            <pc:docMk/>
            <pc:sldMk cId="2783938000" sldId="777"/>
            <ac:picMk id="2" creationId="{089915F5-0C96-4A0A-9A48-1138DF614912}"/>
          </ac:picMkLst>
        </pc:picChg>
        <pc:picChg chg="add del mod">
          <ac:chgData name="Maria Elena Cruz Meza" userId="S::mcruzm@ipn.mx::f7a7522d-34b4-4f78-a277-e6647efa8222" providerId="AD" clId="Web-{110105A0-6431-4AAA-816E-A564C1D2703D}" dt="2020-11-13T14:23:03.648" v="4"/>
          <ac:picMkLst>
            <pc:docMk/>
            <pc:sldMk cId="2783938000" sldId="777"/>
            <ac:picMk id="2" creationId="{BC38B977-6FCD-40BC-83EE-09BF2CFC5926}"/>
          </ac:picMkLst>
        </pc:picChg>
      </pc:sldChg>
      <pc:sldChg chg="addSp modSp new mod setBg">
        <pc:chgData name="Maria Elena Cruz Meza" userId="S::mcruzm@ipn.mx::f7a7522d-34b4-4f78-a277-e6647efa8222" providerId="AD" clId="Web-{110105A0-6431-4AAA-816E-A564C1D2703D}" dt="2020-11-13T15:44:34.199" v="63" actId="20577"/>
        <pc:sldMkLst>
          <pc:docMk/>
          <pc:sldMk cId="241700329" sldId="778"/>
        </pc:sldMkLst>
        <pc:spChg chg="add mod">
          <ac:chgData name="Maria Elena Cruz Meza" userId="S::mcruzm@ipn.mx::f7a7522d-34b4-4f78-a277-e6647efa8222" providerId="AD" clId="Web-{110105A0-6431-4AAA-816E-A564C1D2703D}" dt="2020-11-13T15:44:34.199" v="63" actId="20577"/>
          <ac:spMkLst>
            <pc:docMk/>
            <pc:sldMk cId="241700329" sldId="778"/>
            <ac:spMk id="3" creationId="{4A85AC1E-5D6A-4447-8EF1-45D5B12710E9}"/>
          </ac:spMkLst>
        </pc:spChg>
        <pc:grpChg chg="add">
          <ac:chgData name="Maria Elena Cruz Meza" userId="S::mcruzm@ipn.mx::f7a7522d-34b4-4f78-a277-e6647efa8222" providerId="AD" clId="Web-{110105A0-6431-4AAA-816E-A564C1D2703D}" dt="2020-11-13T15:42:11.236" v="43"/>
          <ac:grpSpMkLst>
            <pc:docMk/>
            <pc:sldMk cId="241700329" sldId="778"/>
            <ac:grpSpMk id="7" creationId="{C2EAC6F4-CC14-4018-8EB7-80E98A20725F}"/>
          </ac:grpSpMkLst>
        </pc:grpChg>
        <pc:picChg chg="add mod">
          <ac:chgData name="Maria Elena Cruz Meza" userId="S::mcruzm@ipn.mx::f7a7522d-34b4-4f78-a277-e6647efa8222" providerId="AD" clId="Web-{110105A0-6431-4AAA-816E-A564C1D2703D}" dt="2020-11-13T15:42:11.236" v="43"/>
          <ac:picMkLst>
            <pc:docMk/>
            <pc:sldMk cId="241700329" sldId="778"/>
            <ac:picMk id="2" creationId="{8A7A2B10-AB26-4789-A053-2AFF6DB37733}"/>
          </ac:picMkLst>
        </pc:picChg>
      </pc:sldChg>
    </pc:docChg>
  </pc:docChgLst>
  <pc:docChgLst>
    <pc:chgData name="Maria Elena Cruz Meza" userId="S::mcruzm@ipn.mx::f7a7522d-34b4-4f78-a277-e6647efa8222" providerId="AD" clId="Web-{FDA196F7-8091-44D7-AB86-CC30D6589A55}"/>
    <pc:docChg chg="modSld">
      <pc:chgData name="Maria Elena Cruz Meza" userId="S::mcruzm@ipn.mx::f7a7522d-34b4-4f78-a277-e6647efa8222" providerId="AD" clId="Web-{FDA196F7-8091-44D7-AB86-CC30D6589A55}" dt="2020-11-10T06:58:37.169" v="18"/>
      <pc:docMkLst>
        <pc:docMk/>
      </pc:docMkLst>
      <pc:sldChg chg="modSp">
        <pc:chgData name="Maria Elena Cruz Meza" userId="S::mcruzm@ipn.mx::f7a7522d-34b4-4f78-a277-e6647efa8222" providerId="AD" clId="Web-{FDA196F7-8091-44D7-AB86-CC30D6589A55}" dt="2020-11-10T06:57:40.182" v="14" actId="1076"/>
        <pc:sldMkLst>
          <pc:docMk/>
          <pc:sldMk cId="0" sldId="712"/>
        </pc:sldMkLst>
        <pc:spChg chg="mod">
          <ac:chgData name="Maria Elena Cruz Meza" userId="S::mcruzm@ipn.mx::f7a7522d-34b4-4f78-a277-e6647efa8222" providerId="AD" clId="Web-{FDA196F7-8091-44D7-AB86-CC30D6589A55}" dt="2020-11-10T06:57:40.182" v="14" actId="1076"/>
          <ac:spMkLst>
            <pc:docMk/>
            <pc:sldMk cId="0" sldId="712"/>
            <ac:spMk id="19458" creationId="{09A26F24-89D8-45BA-8AA7-C01C92C13B87}"/>
          </ac:spMkLst>
        </pc:spChg>
        <pc:picChg chg="mod">
          <ac:chgData name="Maria Elena Cruz Meza" userId="S::mcruzm@ipn.mx::f7a7522d-34b4-4f78-a277-e6647efa8222" providerId="AD" clId="Web-{FDA196F7-8091-44D7-AB86-CC30D6589A55}" dt="2020-11-10T06:57:16.337" v="10" actId="1076"/>
          <ac:picMkLst>
            <pc:docMk/>
            <pc:sldMk cId="0" sldId="712"/>
            <ac:picMk id="19462" creationId="{121D352E-AA4F-4402-A46E-C7F165A195E5}"/>
          </ac:picMkLst>
        </pc:picChg>
      </pc:sldChg>
      <pc:sldChg chg="addSp delSp modSp mod setBg">
        <pc:chgData name="Maria Elena Cruz Meza" userId="S::mcruzm@ipn.mx::f7a7522d-34b4-4f78-a277-e6647efa8222" providerId="AD" clId="Web-{FDA196F7-8091-44D7-AB86-CC30D6589A55}" dt="2020-11-10T06:58:37.169" v="18"/>
        <pc:sldMkLst>
          <pc:docMk/>
          <pc:sldMk cId="0" sldId="721"/>
        </pc:sldMkLst>
        <pc:spChg chg="mod">
          <ac:chgData name="Maria Elena Cruz Meza" userId="S::mcruzm@ipn.mx::f7a7522d-34b4-4f78-a277-e6647efa8222" providerId="AD" clId="Web-{FDA196F7-8091-44D7-AB86-CC30D6589A55}" dt="2020-11-10T06:58:37.169" v="18"/>
          <ac:spMkLst>
            <pc:docMk/>
            <pc:sldMk cId="0" sldId="721"/>
            <ac:spMk id="8" creationId="{F115C5EB-C408-4716-9C69-6FCC5E892A47}"/>
          </ac:spMkLst>
        </pc:spChg>
        <pc:spChg chg="add del">
          <ac:chgData name="Maria Elena Cruz Meza" userId="S::mcruzm@ipn.mx::f7a7522d-34b4-4f78-a277-e6647efa8222" providerId="AD" clId="Web-{FDA196F7-8091-44D7-AB86-CC30D6589A55}" dt="2020-11-10T06:58:37.154" v="17"/>
          <ac:spMkLst>
            <pc:docMk/>
            <pc:sldMk cId="0" sldId="721"/>
            <ac:spMk id="73" creationId="{6CA4EC59-B8A3-489A-9FB4-AA0699200E65}"/>
          </ac:spMkLst>
        </pc:spChg>
        <pc:spChg chg="add del">
          <ac:chgData name="Maria Elena Cruz Meza" userId="S::mcruzm@ipn.mx::f7a7522d-34b4-4f78-a277-e6647efa8222" providerId="AD" clId="Web-{FDA196F7-8091-44D7-AB86-CC30D6589A55}" dt="2020-11-10T06:58:37.154" v="17"/>
          <ac:spMkLst>
            <pc:docMk/>
            <pc:sldMk cId="0" sldId="721"/>
            <ac:spMk id="75" creationId="{1143E968-E203-496D-A1AD-2EA10AB3E786}"/>
          </ac:spMkLst>
        </pc:spChg>
        <pc:spChg chg="mod">
          <ac:chgData name="Maria Elena Cruz Meza" userId="S::mcruzm@ipn.mx::f7a7522d-34b4-4f78-a277-e6647efa8222" providerId="AD" clId="Web-{FDA196F7-8091-44D7-AB86-CC30D6589A55}" dt="2020-11-10T06:58:37.169" v="18"/>
          <ac:spMkLst>
            <pc:docMk/>
            <pc:sldMk cId="0" sldId="721"/>
            <ac:spMk id="18435" creationId="{F31B2C01-1A35-41BB-89AE-C6CD3190776E}"/>
          </ac:spMkLst>
        </pc:spChg>
        <pc:spChg chg="add">
          <ac:chgData name="Maria Elena Cruz Meza" userId="S::mcruzm@ipn.mx::f7a7522d-34b4-4f78-a277-e6647efa8222" providerId="AD" clId="Web-{FDA196F7-8091-44D7-AB86-CC30D6589A55}" dt="2020-11-10T06:58:37.169" v="18"/>
          <ac:spMkLst>
            <pc:docMk/>
            <pc:sldMk cId="0" sldId="721"/>
            <ac:spMk id="18437" creationId="{6AD30037-67ED-4367-9BE0-45787510BF13}"/>
          </ac:spMkLst>
        </pc:spChg>
        <pc:spChg chg="add">
          <ac:chgData name="Maria Elena Cruz Meza" userId="S::mcruzm@ipn.mx::f7a7522d-34b4-4f78-a277-e6647efa8222" providerId="AD" clId="Web-{FDA196F7-8091-44D7-AB86-CC30D6589A55}" dt="2020-11-10T06:58:37.169" v="18"/>
          <ac:spMkLst>
            <pc:docMk/>
            <pc:sldMk cId="0" sldId="721"/>
            <ac:spMk id="18438" creationId="{AAAE29C6-F6DD-4D29-805A-6C214EA9C040}"/>
          </ac:spMkLst>
        </pc:spChg>
        <pc:grpChg chg="add del">
          <ac:chgData name="Maria Elena Cruz Meza" userId="S::mcruzm@ipn.mx::f7a7522d-34b4-4f78-a277-e6647efa8222" providerId="AD" clId="Web-{FDA196F7-8091-44D7-AB86-CC30D6589A55}" dt="2020-11-10T06:58:37.154" v="17"/>
          <ac:grpSpMkLst>
            <pc:docMk/>
            <pc:sldMk cId="0" sldId="721"/>
            <ac:grpSpMk id="77" creationId="{FBB3444A-472E-400E-81D0-7CCDEEECC9C3}"/>
          </ac:grpSpMkLst>
        </pc:grpChg>
        <pc:grpChg chg="add">
          <ac:chgData name="Maria Elena Cruz Meza" userId="S::mcruzm@ipn.mx::f7a7522d-34b4-4f78-a277-e6647efa8222" providerId="AD" clId="Web-{FDA196F7-8091-44D7-AB86-CC30D6589A55}" dt="2020-11-10T06:58:37.169" v="18"/>
          <ac:grpSpMkLst>
            <pc:docMk/>
            <pc:sldMk cId="0" sldId="721"/>
            <ac:grpSpMk id="18439" creationId="{50841A4E-5BC1-44B4-83CF-D524E8AEAD64}"/>
          </ac:grpSpMkLst>
        </pc:grpChg>
        <pc:picChg chg="mod">
          <ac:chgData name="Maria Elena Cruz Meza" userId="S::mcruzm@ipn.mx::f7a7522d-34b4-4f78-a277-e6647efa8222" providerId="AD" clId="Web-{FDA196F7-8091-44D7-AB86-CC30D6589A55}" dt="2020-11-10T06:58:37.169" v="18"/>
          <ac:picMkLst>
            <pc:docMk/>
            <pc:sldMk cId="0" sldId="721"/>
            <ac:picMk id="16390" creationId="{57FA6FB4-5E30-497F-8570-7422ED62EACC}"/>
          </ac:picMkLst>
        </pc:picChg>
      </pc:sldChg>
      <pc:sldChg chg="modSp">
        <pc:chgData name="Maria Elena Cruz Meza" userId="S::mcruzm@ipn.mx::f7a7522d-34b4-4f78-a277-e6647efa8222" providerId="AD" clId="Web-{FDA196F7-8091-44D7-AB86-CC30D6589A55}" dt="2020-11-10T06:57:03.602" v="8" actId="1076"/>
        <pc:sldMkLst>
          <pc:docMk/>
          <pc:sldMk cId="0" sldId="734"/>
        </pc:sldMkLst>
        <pc:spChg chg="mod">
          <ac:chgData name="Maria Elena Cruz Meza" userId="S::mcruzm@ipn.mx::f7a7522d-34b4-4f78-a277-e6647efa8222" providerId="AD" clId="Web-{FDA196F7-8091-44D7-AB86-CC30D6589A55}" dt="2020-11-10T06:56:51.242" v="5" actId="1076"/>
          <ac:spMkLst>
            <pc:docMk/>
            <pc:sldMk cId="0" sldId="734"/>
            <ac:spMk id="22533" creationId="{7D69DD90-2C0D-4EFE-AAA6-B34BD8FEFA9C}"/>
          </ac:spMkLst>
        </pc:spChg>
        <pc:picChg chg="mod">
          <ac:chgData name="Maria Elena Cruz Meza" userId="S::mcruzm@ipn.mx::f7a7522d-34b4-4f78-a277-e6647efa8222" providerId="AD" clId="Web-{FDA196F7-8091-44D7-AB86-CC30D6589A55}" dt="2020-11-10T06:56:40.101" v="3" actId="1076"/>
          <ac:picMkLst>
            <pc:docMk/>
            <pc:sldMk cId="0" sldId="734"/>
            <ac:picMk id="20482" creationId="{C08F2E1A-D6D8-40A9-A338-4FDFD69CABFC}"/>
          </ac:picMkLst>
        </pc:picChg>
        <pc:picChg chg="mod">
          <ac:chgData name="Maria Elena Cruz Meza" userId="S::mcruzm@ipn.mx::f7a7522d-34b4-4f78-a277-e6647efa8222" providerId="AD" clId="Web-{FDA196F7-8091-44D7-AB86-CC30D6589A55}" dt="2020-11-10T06:56:56.977" v="6" actId="14100"/>
          <ac:picMkLst>
            <pc:docMk/>
            <pc:sldMk cId="0" sldId="734"/>
            <ac:picMk id="20484" creationId="{896AECD6-F844-4BEF-BACD-E486E5B285DA}"/>
          </ac:picMkLst>
        </pc:picChg>
        <pc:picChg chg="mod">
          <ac:chgData name="Maria Elena Cruz Meza" userId="S::mcruzm@ipn.mx::f7a7522d-34b4-4f78-a277-e6647efa8222" providerId="AD" clId="Web-{FDA196F7-8091-44D7-AB86-CC30D6589A55}" dt="2020-11-10T06:57:03.602" v="8" actId="1076"/>
          <ac:picMkLst>
            <pc:docMk/>
            <pc:sldMk cId="0" sldId="734"/>
            <ac:picMk id="24579" creationId="{9EB7F6B5-5528-4154-927F-27D64C737C25}"/>
          </ac:picMkLst>
        </pc:picChg>
      </pc:sldChg>
    </pc:docChg>
  </pc:docChgLst>
  <pc:docChgLst>
    <pc:chgData name="Maria Elena Cruz Meza" userId="S::mcruzm@ipn.mx::f7a7522d-34b4-4f78-a277-e6647efa8222" providerId="AD" clId="Web-{F7A6A9C0-F6A1-4B42-AE79-0ED2CA3CADA1}"/>
    <pc:docChg chg="delSld">
      <pc:chgData name="Maria Elena Cruz Meza" userId="S::mcruzm@ipn.mx::f7a7522d-34b4-4f78-a277-e6647efa8222" providerId="AD" clId="Web-{F7A6A9C0-F6A1-4B42-AE79-0ED2CA3CADA1}" dt="2020-11-10T05:05:14.285" v="10"/>
      <pc:docMkLst>
        <pc:docMk/>
      </pc:docMkLst>
      <pc:sldChg chg="del">
        <pc:chgData name="Maria Elena Cruz Meza" userId="S::mcruzm@ipn.mx::f7a7522d-34b4-4f78-a277-e6647efa8222" providerId="AD" clId="Web-{F7A6A9C0-F6A1-4B42-AE79-0ED2CA3CADA1}" dt="2020-11-10T05:04:54.143" v="2"/>
        <pc:sldMkLst>
          <pc:docMk/>
          <pc:sldMk cId="0" sldId="653"/>
        </pc:sldMkLst>
      </pc:sldChg>
      <pc:sldChg chg="del">
        <pc:chgData name="Maria Elena Cruz Meza" userId="S::mcruzm@ipn.mx::f7a7522d-34b4-4f78-a277-e6647efa8222" providerId="AD" clId="Web-{F7A6A9C0-F6A1-4B42-AE79-0ED2CA3CADA1}" dt="2020-11-10T05:04:55.581" v="3"/>
        <pc:sldMkLst>
          <pc:docMk/>
          <pc:sldMk cId="0" sldId="654"/>
        </pc:sldMkLst>
      </pc:sldChg>
      <pc:sldChg chg="del">
        <pc:chgData name="Maria Elena Cruz Meza" userId="S::mcruzm@ipn.mx::f7a7522d-34b4-4f78-a277-e6647efa8222" providerId="AD" clId="Web-{F7A6A9C0-F6A1-4B42-AE79-0ED2CA3CADA1}" dt="2020-11-10T05:04:57.081" v="4"/>
        <pc:sldMkLst>
          <pc:docMk/>
          <pc:sldMk cId="0" sldId="655"/>
        </pc:sldMkLst>
      </pc:sldChg>
      <pc:sldChg chg="del">
        <pc:chgData name="Maria Elena Cruz Meza" userId="S::mcruzm@ipn.mx::f7a7522d-34b4-4f78-a277-e6647efa8222" providerId="AD" clId="Web-{F7A6A9C0-F6A1-4B42-AE79-0ED2CA3CADA1}" dt="2020-11-10T05:05:01.675" v="6"/>
        <pc:sldMkLst>
          <pc:docMk/>
          <pc:sldMk cId="0" sldId="698"/>
        </pc:sldMkLst>
      </pc:sldChg>
      <pc:sldChg chg="del">
        <pc:chgData name="Maria Elena Cruz Meza" userId="S::mcruzm@ipn.mx::f7a7522d-34b4-4f78-a277-e6647efa8222" providerId="AD" clId="Web-{F7A6A9C0-F6A1-4B42-AE79-0ED2CA3CADA1}" dt="2020-11-10T05:05:05.128" v="8"/>
        <pc:sldMkLst>
          <pc:docMk/>
          <pc:sldMk cId="0" sldId="716"/>
        </pc:sldMkLst>
      </pc:sldChg>
      <pc:sldChg chg="del">
        <pc:chgData name="Maria Elena Cruz Meza" userId="S::mcruzm@ipn.mx::f7a7522d-34b4-4f78-a277-e6647efa8222" providerId="AD" clId="Web-{F7A6A9C0-F6A1-4B42-AE79-0ED2CA3CADA1}" dt="2020-11-10T05:04:52.190" v="1"/>
        <pc:sldMkLst>
          <pc:docMk/>
          <pc:sldMk cId="0" sldId="717"/>
        </pc:sldMkLst>
      </pc:sldChg>
      <pc:sldChg chg="del">
        <pc:chgData name="Maria Elena Cruz Meza" userId="S::mcruzm@ipn.mx::f7a7522d-34b4-4f78-a277-e6647efa8222" providerId="AD" clId="Web-{F7A6A9C0-F6A1-4B42-AE79-0ED2CA3CADA1}" dt="2020-11-10T05:04:59.237" v="5"/>
        <pc:sldMkLst>
          <pc:docMk/>
          <pc:sldMk cId="0" sldId="718"/>
        </pc:sldMkLst>
      </pc:sldChg>
      <pc:sldChg chg="del">
        <pc:chgData name="Maria Elena Cruz Meza" userId="S::mcruzm@ipn.mx::f7a7522d-34b4-4f78-a277-e6647efa8222" providerId="AD" clId="Web-{F7A6A9C0-F6A1-4B42-AE79-0ED2CA3CADA1}" dt="2020-11-10T05:05:03.472" v="7"/>
        <pc:sldMkLst>
          <pc:docMk/>
          <pc:sldMk cId="0" sldId="753"/>
        </pc:sldMkLst>
      </pc:sldChg>
      <pc:sldChg chg="del">
        <pc:chgData name="Maria Elena Cruz Meza" userId="S::mcruzm@ipn.mx::f7a7522d-34b4-4f78-a277-e6647efa8222" providerId="AD" clId="Web-{F7A6A9C0-F6A1-4B42-AE79-0ED2CA3CADA1}" dt="2020-11-10T05:04:41.236" v="0"/>
        <pc:sldMkLst>
          <pc:docMk/>
          <pc:sldMk cId="0" sldId="754"/>
        </pc:sldMkLst>
      </pc:sldChg>
      <pc:sldChg chg="del">
        <pc:chgData name="Maria Elena Cruz Meza" userId="S::mcruzm@ipn.mx::f7a7522d-34b4-4f78-a277-e6647efa8222" providerId="AD" clId="Web-{F7A6A9C0-F6A1-4B42-AE79-0ED2CA3CADA1}" dt="2020-11-10T05:05:14.285" v="10"/>
        <pc:sldMkLst>
          <pc:docMk/>
          <pc:sldMk cId="0" sldId="755"/>
        </pc:sldMkLst>
      </pc:sldChg>
      <pc:sldChg chg="del">
        <pc:chgData name="Maria Elena Cruz Meza" userId="S::mcruzm@ipn.mx::f7a7522d-34b4-4f78-a277-e6647efa8222" providerId="AD" clId="Web-{F7A6A9C0-F6A1-4B42-AE79-0ED2CA3CADA1}" dt="2020-11-10T05:05:07.253" v="9"/>
        <pc:sldMkLst>
          <pc:docMk/>
          <pc:sldMk cId="0" sldId="75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20"/>
      <c:rAngAx val="0"/>
    </c:view3D>
    <c:floor>
      <c:thickness val="0"/>
    </c:floor>
    <c:sideWall>
      <c:thickness val="0"/>
      <c:spPr>
        <a:solidFill>
          <a:schemeClr val="accent2">
            <a:lumMod val="60000"/>
            <a:lumOff val="40000"/>
          </a:schemeClr>
        </a:solidFill>
      </c:spPr>
    </c:sideWall>
    <c:backWall>
      <c:thickness val="0"/>
      <c:spPr>
        <a:solidFill>
          <a:schemeClr val="accent2">
            <a:lumMod val="60000"/>
            <a:lumOff val="40000"/>
          </a:schemeClr>
        </a:solidFill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Hoja1!$A$2</c:f>
              <c:strCache>
                <c:ptCount val="1"/>
                <c:pt idx="0">
                  <c:v>p(X| C1) </c:v>
                </c:pt>
              </c:strCache>
            </c:strRef>
          </c:tx>
          <c:spPr>
            <a:solidFill>
              <a:srgbClr val="00642D"/>
            </a:solidFill>
          </c:spPr>
          <c:invertIfNegative val="0"/>
          <c:val>
            <c:numRef>
              <c:f>Hoja1!$B$2:$K$2</c:f>
              <c:numCache>
                <c:formatCode>General</c:formatCode>
                <c:ptCount val="10"/>
                <c:pt idx="0">
                  <c:v>3.00000000000001E-3</c:v>
                </c:pt>
                <c:pt idx="1">
                  <c:v>0.28600000000000031</c:v>
                </c:pt>
                <c:pt idx="2">
                  <c:v>0.71400000000000063</c:v>
                </c:pt>
                <c:pt idx="3">
                  <c:v>0.35700000000000032</c:v>
                </c:pt>
                <c:pt idx="4">
                  <c:v>0.28600000000000031</c:v>
                </c:pt>
                <c:pt idx="5">
                  <c:v>0.85700000000000065</c:v>
                </c:pt>
                <c:pt idx="6">
                  <c:v>0.71000000000000063</c:v>
                </c:pt>
                <c:pt idx="7">
                  <c:v>4.2000000000000107E-2</c:v>
                </c:pt>
                <c:pt idx="8">
                  <c:v>2.8000000000000011E-2</c:v>
                </c:pt>
                <c:pt idx="9">
                  <c:v>2.500000000000005E-2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38-4A08-B6A1-F11B58F5B8D2}"/>
            </c:ext>
          </c:extLst>
        </c:ser>
        <c:ser>
          <c:idx val="1"/>
          <c:order val="1"/>
          <c:tx>
            <c:strRef>
              <c:f>Hoja1!$A$3</c:f>
              <c:strCache>
                <c:ptCount val="1"/>
                <c:pt idx="0">
                  <c:v>p(X| C2) 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val>
            <c:numRef>
              <c:f>Hoja1!$B$3:$K$3</c:f>
              <c:numCache>
                <c:formatCode>General</c:formatCode>
                <c:ptCount val="10"/>
                <c:pt idx="0">
                  <c:v>2.0000000000000052E-3</c:v>
                </c:pt>
                <c:pt idx="1">
                  <c:v>2.0000000000000052E-3</c:v>
                </c:pt>
                <c:pt idx="2">
                  <c:v>3.00000000000001E-3</c:v>
                </c:pt>
                <c:pt idx="3">
                  <c:v>5.0000000000000122E-3</c:v>
                </c:pt>
                <c:pt idx="4">
                  <c:v>4.0000000000000105E-2</c:v>
                </c:pt>
                <c:pt idx="5">
                  <c:v>6.7000000000000184E-2</c:v>
                </c:pt>
                <c:pt idx="6">
                  <c:v>8.3000000000000268E-2</c:v>
                </c:pt>
                <c:pt idx="7">
                  <c:v>0.23300000000000001</c:v>
                </c:pt>
                <c:pt idx="8">
                  <c:v>0.43300000000000038</c:v>
                </c:pt>
                <c:pt idx="9">
                  <c:v>0.13300000000000001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38-4A08-B6A1-F11B58F5B8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88161536"/>
        <c:axId val="188176224"/>
        <c:axId val="0"/>
      </c:bar3DChart>
      <c:catAx>
        <c:axId val="188161536"/>
        <c:scaling>
          <c:orientation val="minMax"/>
        </c:scaling>
        <c:delete val="0"/>
        <c:axPos val="b"/>
        <c:majorTickMark val="out"/>
        <c:minorTickMark val="none"/>
        <c:tickLblPos val="nextTo"/>
        <c:crossAx val="188176224"/>
        <c:crosses val="autoZero"/>
        <c:auto val="1"/>
        <c:lblAlgn val="ctr"/>
        <c:lblOffset val="100"/>
        <c:noMultiLvlLbl val="0"/>
      </c:catAx>
      <c:valAx>
        <c:axId val="188176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1615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solidFill>
      <a:schemeClr val="accent5">
        <a:lumMod val="75000"/>
      </a:schemeClr>
    </a:solidFill>
  </c:spPr>
  <c:txPr>
    <a:bodyPr/>
    <a:lstStyle/>
    <a:p>
      <a:pPr>
        <a:defRPr sz="1200"/>
      </a:pPr>
      <a:endParaRPr lang="es-MX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F71206-E5EB-468A-B89A-10802FBE14B5}" type="doc">
      <dgm:prSet loTypeId="urn:microsoft.com/office/officeart/2005/8/layout/target1" loCatId="relationship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s-MX"/>
        </a:p>
      </dgm:t>
    </dgm:pt>
    <dgm:pt modelId="{BFCC87D4-F61D-4A83-B35F-1D8D390357E4}">
      <dgm:prSet/>
      <dgm:spPr/>
      <dgm:t>
        <a:bodyPr/>
        <a:lstStyle/>
        <a:p>
          <a:r>
            <a:rPr lang="es-MX"/>
            <a:t>Rasgo…</a:t>
          </a:r>
        </a:p>
      </dgm:t>
    </dgm:pt>
    <dgm:pt modelId="{486E8A04-D65C-447C-8F79-EB15D09218C5}" type="parTrans" cxnId="{6A23BF20-B3EB-48A7-8D0C-77F88ECC414F}">
      <dgm:prSet/>
      <dgm:spPr/>
      <dgm:t>
        <a:bodyPr/>
        <a:lstStyle/>
        <a:p>
          <a:endParaRPr lang="es-MX"/>
        </a:p>
      </dgm:t>
    </dgm:pt>
    <dgm:pt modelId="{E8690C0A-ED6E-4A73-A8C0-82F0B6BD41F7}" type="sibTrans" cxnId="{6A23BF20-B3EB-48A7-8D0C-77F88ECC414F}">
      <dgm:prSet/>
      <dgm:spPr/>
      <dgm:t>
        <a:bodyPr/>
        <a:lstStyle/>
        <a:p>
          <a:endParaRPr lang="es-MX"/>
        </a:p>
      </dgm:t>
    </dgm:pt>
    <dgm:pt modelId="{C79E6E93-ACA7-4B84-9A9C-0EAFF28DB0EB}">
      <dgm:prSet/>
      <dgm:spPr/>
      <dgm:t>
        <a:bodyPr/>
        <a:lstStyle/>
        <a:p>
          <a:r>
            <a:rPr lang="es-MX"/>
            <a:t>Patrón…</a:t>
          </a:r>
        </a:p>
      </dgm:t>
    </dgm:pt>
    <dgm:pt modelId="{D556DF68-34DA-45F4-8582-A466817A95A5}" type="parTrans" cxnId="{3051F9A7-09B1-4200-A188-F941D2422A32}">
      <dgm:prSet/>
      <dgm:spPr/>
      <dgm:t>
        <a:bodyPr/>
        <a:lstStyle/>
        <a:p>
          <a:endParaRPr lang="es-MX"/>
        </a:p>
      </dgm:t>
    </dgm:pt>
    <dgm:pt modelId="{60493AB8-1FA8-4AC9-9E79-786768013AFE}" type="sibTrans" cxnId="{3051F9A7-09B1-4200-A188-F941D2422A32}">
      <dgm:prSet/>
      <dgm:spPr/>
      <dgm:t>
        <a:bodyPr/>
        <a:lstStyle/>
        <a:p>
          <a:endParaRPr lang="es-MX"/>
        </a:p>
      </dgm:t>
    </dgm:pt>
    <dgm:pt modelId="{E458CBD4-7C5B-4822-BE4A-C46740C63E1F}">
      <dgm:prSet/>
      <dgm:spPr/>
      <dgm:t>
        <a:bodyPr/>
        <a:lstStyle/>
        <a:p>
          <a:r>
            <a:rPr lang="es-MX"/>
            <a:t>Clase…</a:t>
          </a:r>
        </a:p>
      </dgm:t>
    </dgm:pt>
    <dgm:pt modelId="{57BBA067-9849-4C99-86A3-B1E9C5EF9240}" type="parTrans" cxnId="{11471948-8841-4FC0-BE80-40A7D3A34C05}">
      <dgm:prSet/>
      <dgm:spPr/>
      <dgm:t>
        <a:bodyPr/>
        <a:lstStyle/>
        <a:p>
          <a:endParaRPr lang="es-MX"/>
        </a:p>
      </dgm:t>
    </dgm:pt>
    <dgm:pt modelId="{D4BE1A5C-E4FF-4D43-86E0-39B7CEB3DE2A}" type="sibTrans" cxnId="{11471948-8841-4FC0-BE80-40A7D3A34C05}">
      <dgm:prSet/>
      <dgm:spPr/>
      <dgm:t>
        <a:bodyPr/>
        <a:lstStyle/>
        <a:p>
          <a:endParaRPr lang="es-MX"/>
        </a:p>
      </dgm:t>
    </dgm:pt>
    <dgm:pt modelId="{AB040140-6F3F-423D-A88E-817148431047}">
      <dgm:prSet/>
      <dgm:spPr/>
      <dgm:t>
        <a:bodyPr/>
        <a:lstStyle/>
        <a:p>
          <a:r>
            <a:rPr lang="es-MX"/>
            <a:t>Vector de características X=[x</a:t>
          </a:r>
          <a:r>
            <a:rPr lang="es-MX" baseline="-25000"/>
            <a:t>1</a:t>
          </a:r>
          <a:r>
            <a:rPr lang="es-MX"/>
            <a:t>,x</a:t>
          </a:r>
          <a:r>
            <a:rPr lang="es-MX" baseline="-25000"/>
            <a:t>2</a:t>
          </a:r>
          <a:r>
            <a:rPr lang="es-MX"/>
            <a:t>,x</a:t>
          </a:r>
          <a:r>
            <a:rPr lang="es-MX" baseline="-25000"/>
            <a:t>3</a:t>
          </a:r>
          <a:r>
            <a:rPr lang="es-MX"/>
            <a:t>,…,x</a:t>
          </a:r>
          <a:r>
            <a:rPr lang="es-MX" baseline="-25000"/>
            <a:t>n</a:t>
          </a:r>
          <a:r>
            <a:rPr lang="es-MX"/>
            <a:t>]</a:t>
          </a:r>
          <a:r>
            <a:rPr lang="es-MX" baseline="30000"/>
            <a:t>T</a:t>
          </a:r>
          <a:endParaRPr lang="es-MX"/>
        </a:p>
      </dgm:t>
    </dgm:pt>
    <dgm:pt modelId="{34556139-FC04-43CA-B01D-E0B99CC403BB}" type="parTrans" cxnId="{5042F3EE-3966-47A3-A496-DC5F6FDECD40}">
      <dgm:prSet/>
      <dgm:spPr/>
      <dgm:t>
        <a:bodyPr/>
        <a:lstStyle/>
        <a:p>
          <a:endParaRPr lang="es-MX"/>
        </a:p>
      </dgm:t>
    </dgm:pt>
    <dgm:pt modelId="{9112BAB6-8A42-4F32-BC04-69A6A6FD6D06}" type="sibTrans" cxnId="{5042F3EE-3966-47A3-A496-DC5F6FDECD40}">
      <dgm:prSet/>
      <dgm:spPr/>
      <dgm:t>
        <a:bodyPr/>
        <a:lstStyle/>
        <a:p>
          <a:endParaRPr lang="es-MX"/>
        </a:p>
      </dgm:t>
    </dgm:pt>
    <dgm:pt modelId="{0F434361-C6D6-4D58-AAB1-4C8EF51AD9D9}">
      <dgm:prSet/>
      <dgm:spPr/>
      <dgm:t>
        <a:bodyPr/>
        <a:lstStyle/>
        <a:p>
          <a:r>
            <a:rPr lang="es-MX"/>
            <a:t>Reconocimiento de patrones…</a:t>
          </a:r>
        </a:p>
      </dgm:t>
    </dgm:pt>
    <dgm:pt modelId="{C28D640B-2558-4165-A953-91F6530AFC12}" type="parTrans" cxnId="{88BCA891-DD80-4AC0-96D7-3630F8BF53CC}">
      <dgm:prSet/>
      <dgm:spPr/>
      <dgm:t>
        <a:bodyPr/>
        <a:lstStyle/>
        <a:p>
          <a:endParaRPr lang="es-MX"/>
        </a:p>
      </dgm:t>
    </dgm:pt>
    <dgm:pt modelId="{8ACFEDFD-B730-48C8-8EE2-B52FA33F6495}" type="sibTrans" cxnId="{88BCA891-DD80-4AC0-96D7-3630F8BF53CC}">
      <dgm:prSet/>
      <dgm:spPr/>
      <dgm:t>
        <a:bodyPr/>
        <a:lstStyle/>
        <a:p>
          <a:endParaRPr lang="es-MX"/>
        </a:p>
      </dgm:t>
    </dgm:pt>
    <dgm:pt modelId="{6A35A94B-0790-46AC-9EBB-7DE041A61AD7}">
      <dgm:prSet/>
      <dgm:spPr/>
      <dgm:t>
        <a:bodyPr/>
        <a:lstStyle/>
        <a:p>
          <a:endParaRPr lang="es-MX"/>
        </a:p>
      </dgm:t>
    </dgm:pt>
    <dgm:pt modelId="{C45D5318-F44C-40F8-97E9-64184F1AA245}" type="parTrans" cxnId="{3B48903A-BFB5-48C0-A37B-72B4117EEE94}">
      <dgm:prSet/>
      <dgm:spPr/>
      <dgm:t>
        <a:bodyPr/>
        <a:lstStyle/>
        <a:p>
          <a:endParaRPr lang="es-MX"/>
        </a:p>
      </dgm:t>
    </dgm:pt>
    <dgm:pt modelId="{41804075-E439-4F89-A272-415F8D1501D4}" type="sibTrans" cxnId="{3B48903A-BFB5-48C0-A37B-72B4117EEE94}">
      <dgm:prSet/>
      <dgm:spPr/>
      <dgm:t>
        <a:bodyPr/>
        <a:lstStyle/>
        <a:p>
          <a:endParaRPr lang="es-MX"/>
        </a:p>
      </dgm:t>
    </dgm:pt>
    <dgm:pt modelId="{B011913F-2F1A-47BC-A4B0-86EBD5075F8C}">
      <dgm:prSet/>
      <dgm:spPr/>
      <dgm:t>
        <a:bodyPr/>
        <a:lstStyle/>
        <a:p>
          <a:endParaRPr lang="es-MX"/>
        </a:p>
      </dgm:t>
    </dgm:pt>
    <dgm:pt modelId="{6721A492-4668-44EF-A4C9-EB8DD651A3A1}" type="parTrans" cxnId="{F6FBB4CE-1FD8-46B0-9C60-A0C0FE81AB6C}">
      <dgm:prSet/>
      <dgm:spPr/>
      <dgm:t>
        <a:bodyPr/>
        <a:lstStyle/>
        <a:p>
          <a:endParaRPr lang="es-MX"/>
        </a:p>
      </dgm:t>
    </dgm:pt>
    <dgm:pt modelId="{1536A38D-923B-44E2-A8F6-D38A57E0F8C7}" type="sibTrans" cxnId="{F6FBB4CE-1FD8-46B0-9C60-A0C0FE81AB6C}">
      <dgm:prSet/>
      <dgm:spPr/>
      <dgm:t>
        <a:bodyPr/>
        <a:lstStyle/>
        <a:p>
          <a:endParaRPr lang="es-MX"/>
        </a:p>
      </dgm:t>
    </dgm:pt>
    <dgm:pt modelId="{BF5EC696-9673-4555-ABF2-4EA4F74F6856}">
      <dgm:prSet/>
      <dgm:spPr/>
      <dgm:t>
        <a:bodyPr/>
        <a:lstStyle/>
        <a:p>
          <a:endParaRPr lang="es-MX"/>
        </a:p>
      </dgm:t>
    </dgm:pt>
    <dgm:pt modelId="{F516C145-4D84-4579-8A77-30D34A63DFEB}" type="parTrans" cxnId="{55AEA8E6-AEB4-4C02-BF2E-79B7FFA2FC46}">
      <dgm:prSet/>
      <dgm:spPr/>
      <dgm:t>
        <a:bodyPr/>
        <a:lstStyle/>
        <a:p>
          <a:endParaRPr lang="es-MX"/>
        </a:p>
      </dgm:t>
    </dgm:pt>
    <dgm:pt modelId="{7D8DC771-2D31-4AA7-AB44-B93C4F10429D}" type="sibTrans" cxnId="{55AEA8E6-AEB4-4C02-BF2E-79B7FFA2FC46}">
      <dgm:prSet/>
      <dgm:spPr/>
      <dgm:t>
        <a:bodyPr/>
        <a:lstStyle/>
        <a:p>
          <a:endParaRPr lang="es-MX"/>
        </a:p>
      </dgm:t>
    </dgm:pt>
    <dgm:pt modelId="{BD6254E0-E8DF-4FBA-A8CD-5FA5BCC67FF0}">
      <dgm:prSet/>
      <dgm:spPr/>
      <dgm:t>
        <a:bodyPr/>
        <a:lstStyle/>
        <a:p>
          <a:endParaRPr lang="es-MX"/>
        </a:p>
      </dgm:t>
    </dgm:pt>
    <dgm:pt modelId="{ADB20F30-5780-4E1F-8607-57D19C4006C7}" type="parTrans" cxnId="{4F61FBF3-BFB6-464F-8903-5B236EB846E4}">
      <dgm:prSet/>
      <dgm:spPr/>
      <dgm:t>
        <a:bodyPr/>
        <a:lstStyle/>
        <a:p>
          <a:endParaRPr lang="es-MX"/>
        </a:p>
      </dgm:t>
    </dgm:pt>
    <dgm:pt modelId="{C0839608-A972-4F9A-A0FA-6C09762B0E68}" type="sibTrans" cxnId="{4F61FBF3-BFB6-464F-8903-5B236EB846E4}">
      <dgm:prSet/>
      <dgm:spPr/>
      <dgm:t>
        <a:bodyPr/>
        <a:lstStyle/>
        <a:p>
          <a:endParaRPr lang="es-MX"/>
        </a:p>
      </dgm:t>
    </dgm:pt>
    <dgm:pt modelId="{FB2302F3-EBBF-4D26-B740-05950D6998CB}">
      <dgm:prSet/>
      <dgm:spPr/>
      <dgm:t>
        <a:bodyPr/>
        <a:lstStyle/>
        <a:p>
          <a:endParaRPr lang="es-MX"/>
        </a:p>
      </dgm:t>
    </dgm:pt>
    <dgm:pt modelId="{7FB72867-A121-449E-A55E-568D657A733C}" type="parTrans" cxnId="{569A5404-27F2-4767-9BCA-40BEA53C086A}">
      <dgm:prSet/>
      <dgm:spPr/>
      <dgm:t>
        <a:bodyPr/>
        <a:lstStyle/>
        <a:p>
          <a:endParaRPr lang="es-MX"/>
        </a:p>
      </dgm:t>
    </dgm:pt>
    <dgm:pt modelId="{FE6178FD-9599-4963-ABA5-2EF773F7B781}" type="sibTrans" cxnId="{569A5404-27F2-4767-9BCA-40BEA53C086A}">
      <dgm:prSet/>
      <dgm:spPr/>
      <dgm:t>
        <a:bodyPr/>
        <a:lstStyle/>
        <a:p>
          <a:endParaRPr lang="es-MX"/>
        </a:p>
      </dgm:t>
    </dgm:pt>
    <dgm:pt modelId="{B25641C5-8A31-422B-9557-78DBF9B908B1}" type="pres">
      <dgm:prSet presAssocID="{B9F71206-E5EB-468A-B89A-10802FBE14B5}" presName="composite" presStyleCnt="0">
        <dgm:presLayoutVars>
          <dgm:chMax val="5"/>
          <dgm:dir/>
          <dgm:resizeHandles val="exact"/>
        </dgm:presLayoutVars>
      </dgm:prSet>
      <dgm:spPr/>
    </dgm:pt>
    <dgm:pt modelId="{23347E63-EE0E-4DA7-8ABF-09EA3616631E}" type="pres">
      <dgm:prSet presAssocID="{BFCC87D4-F61D-4A83-B35F-1D8D390357E4}" presName="circle1" presStyleLbl="lnNode1" presStyleIdx="0" presStyleCnt="5"/>
      <dgm:spPr/>
    </dgm:pt>
    <dgm:pt modelId="{9311E5EE-1AC5-4E8D-96AE-277781C22CFD}" type="pres">
      <dgm:prSet presAssocID="{BFCC87D4-F61D-4A83-B35F-1D8D390357E4}" presName="text1" presStyleLbl="revTx" presStyleIdx="0" presStyleCnt="5">
        <dgm:presLayoutVars>
          <dgm:bulletEnabled val="1"/>
        </dgm:presLayoutVars>
      </dgm:prSet>
      <dgm:spPr/>
    </dgm:pt>
    <dgm:pt modelId="{C6F08ADC-66C2-4D37-916D-37FAE68608E1}" type="pres">
      <dgm:prSet presAssocID="{BFCC87D4-F61D-4A83-B35F-1D8D390357E4}" presName="line1" presStyleLbl="callout" presStyleIdx="0" presStyleCnt="10"/>
      <dgm:spPr/>
    </dgm:pt>
    <dgm:pt modelId="{7D0AE568-24C0-429D-9947-9D41A6884127}" type="pres">
      <dgm:prSet presAssocID="{BFCC87D4-F61D-4A83-B35F-1D8D390357E4}" presName="d1" presStyleLbl="callout" presStyleIdx="1" presStyleCnt="10"/>
      <dgm:spPr/>
    </dgm:pt>
    <dgm:pt modelId="{62C12E9A-8E1C-4271-AD0D-A7C258D1CE5D}" type="pres">
      <dgm:prSet presAssocID="{C79E6E93-ACA7-4B84-9A9C-0EAFF28DB0EB}" presName="circle2" presStyleLbl="lnNode1" presStyleIdx="1" presStyleCnt="5"/>
      <dgm:spPr/>
    </dgm:pt>
    <dgm:pt modelId="{890DABFA-5042-44B8-88AD-C9C5D84CD8EC}" type="pres">
      <dgm:prSet presAssocID="{C79E6E93-ACA7-4B84-9A9C-0EAFF28DB0EB}" presName="text2" presStyleLbl="revTx" presStyleIdx="1" presStyleCnt="5">
        <dgm:presLayoutVars>
          <dgm:bulletEnabled val="1"/>
        </dgm:presLayoutVars>
      </dgm:prSet>
      <dgm:spPr/>
    </dgm:pt>
    <dgm:pt modelId="{771BC53B-C8E9-412E-92BE-6E16D8F8AA32}" type="pres">
      <dgm:prSet presAssocID="{C79E6E93-ACA7-4B84-9A9C-0EAFF28DB0EB}" presName="line2" presStyleLbl="callout" presStyleIdx="2" presStyleCnt="10"/>
      <dgm:spPr/>
    </dgm:pt>
    <dgm:pt modelId="{DB7F3E67-52CE-48B9-B771-733D5614CF92}" type="pres">
      <dgm:prSet presAssocID="{C79E6E93-ACA7-4B84-9A9C-0EAFF28DB0EB}" presName="d2" presStyleLbl="callout" presStyleIdx="3" presStyleCnt="10"/>
      <dgm:spPr/>
    </dgm:pt>
    <dgm:pt modelId="{9DA941DA-78CA-4B3A-A790-550589429791}" type="pres">
      <dgm:prSet presAssocID="{E458CBD4-7C5B-4822-BE4A-C46740C63E1F}" presName="circle3" presStyleLbl="lnNode1" presStyleIdx="2" presStyleCnt="5"/>
      <dgm:spPr/>
    </dgm:pt>
    <dgm:pt modelId="{088E6274-3FB5-467C-80EE-0D8036560454}" type="pres">
      <dgm:prSet presAssocID="{E458CBD4-7C5B-4822-BE4A-C46740C63E1F}" presName="text3" presStyleLbl="revTx" presStyleIdx="2" presStyleCnt="5">
        <dgm:presLayoutVars>
          <dgm:bulletEnabled val="1"/>
        </dgm:presLayoutVars>
      </dgm:prSet>
      <dgm:spPr/>
    </dgm:pt>
    <dgm:pt modelId="{382D30D5-D668-4F62-976C-5EA82FE15AC3}" type="pres">
      <dgm:prSet presAssocID="{E458CBD4-7C5B-4822-BE4A-C46740C63E1F}" presName="line3" presStyleLbl="callout" presStyleIdx="4" presStyleCnt="10"/>
      <dgm:spPr/>
    </dgm:pt>
    <dgm:pt modelId="{2429C753-B41F-4ECC-B886-201B9793F23A}" type="pres">
      <dgm:prSet presAssocID="{E458CBD4-7C5B-4822-BE4A-C46740C63E1F}" presName="d3" presStyleLbl="callout" presStyleIdx="5" presStyleCnt="10"/>
      <dgm:spPr/>
    </dgm:pt>
    <dgm:pt modelId="{533CC680-774B-4274-99B3-0DD6E32F92C5}" type="pres">
      <dgm:prSet presAssocID="{AB040140-6F3F-423D-A88E-817148431047}" presName="circle4" presStyleLbl="lnNode1" presStyleIdx="3" presStyleCnt="5"/>
      <dgm:spPr/>
    </dgm:pt>
    <dgm:pt modelId="{B4288C1A-CABF-456E-BCAC-64F7F629FC1E}" type="pres">
      <dgm:prSet presAssocID="{AB040140-6F3F-423D-A88E-817148431047}" presName="text4" presStyleLbl="revTx" presStyleIdx="3" presStyleCnt="5">
        <dgm:presLayoutVars>
          <dgm:bulletEnabled val="1"/>
        </dgm:presLayoutVars>
      </dgm:prSet>
      <dgm:spPr/>
    </dgm:pt>
    <dgm:pt modelId="{0E7DC561-D88C-4BB1-A7DE-8FAD3F7D7868}" type="pres">
      <dgm:prSet presAssocID="{AB040140-6F3F-423D-A88E-817148431047}" presName="line4" presStyleLbl="callout" presStyleIdx="6" presStyleCnt="10"/>
      <dgm:spPr/>
    </dgm:pt>
    <dgm:pt modelId="{89F918AF-1630-4BCB-9059-1B0C02F551DA}" type="pres">
      <dgm:prSet presAssocID="{AB040140-6F3F-423D-A88E-817148431047}" presName="d4" presStyleLbl="callout" presStyleIdx="7" presStyleCnt="10"/>
      <dgm:spPr/>
    </dgm:pt>
    <dgm:pt modelId="{32A88B5D-646E-4520-830D-1381C602B3A6}" type="pres">
      <dgm:prSet presAssocID="{0F434361-C6D6-4D58-AAB1-4C8EF51AD9D9}" presName="circle5" presStyleLbl="lnNode1" presStyleIdx="4" presStyleCnt="5"/>
      <dgm:spPr/>
    </dgm:pt>
    <dgm:pt modelId="{54C2F833-DE1A-4D7B-8E40-FF4E64BC872E}" type="pres">
      <dgm:prSet presAssocID="{0F434361-C6D6-4D58-AAB1-4C8EF51AD9D9}" presName="text5" presStyleLbl="revTx" presStyleIdx="4" presStyleCnt="5">
        <dgm:presLayoutVars>
          <dgm:bulletEnabled val="1"/>
        </dgm:presLayoutVars>
      </dgm:prSet>
      <dgm:spPr/>
    </dgm:pt>
    <dgm:pt modelId="{8D64FEA6-D87A-4917-A8DF-724D100387FD}" type="pres">
      <dgm:prSet presAssocID="{0F434361-C6D6-4D58-AAB1-4C8EF51AD9D9}" presName="line5" presStyleLbl="callout" presStyleIdx="8" presStyleCnt="10"/>
      <dgm:spPr/>
    </dgm:pt>
    <dgm:pt modelId="{740D774A-EC9A-49F8-820F-1B40FFC22119}" type="pres">
      <dgm:prSet presAssocID="{0F434361-C6D6-4D58-AAB1-4C8EF51AD9D9}" presName="d5" presStyleLbl="callout" presStyleIdx="9" presStyleCnt="10"/>
      <dgm:spPr/>
    </dgm:pt>
  </dgm:ptLst>
  <dgm:cxnLst>
    <dgm:cxn modelId="{569A5404-27F2-4767-9BCA-40BEA53C086A}" srcId="{B9F71206-E5EB-468A-B89A-10802FBE14B5}" destId="{FB2302F3-EBBF-4D26-B740-05950D6998CB}" srcOrd="9" destOrd="0" parTransId="{7FB72867-A121-449E-A55E-568D657A733C}" sibTransId="{FE6178FD-9599-4963-ABA5-2EF773F7B781}"/>
    <dgm:cxn modelId="{6A23BF20-B3EB-48A7-8D0C-77F88ECC414F}" srcId="{B9F71206-E5EB-468A-B89A-10802FBE14B5}" destId="{BFCC87D4-F61D-4A83-B35F-1D8D390357E4}" srcOrd="0" destOrd="0" parTransId="{486E8A04-D65C-447C-8F79-EB15D09218C5}" sibTransId="{E8690C0A-ED6E-4A73-A8C0-82F0B6BD41F7}"/>
    <dgm:cxn modelId="{3B48903A-BFB5-48C0-A37B-72B4117EEE94}" srcId="{B9F71206-E5EB-468A-B89A-10802FBE14B5}" destId="{6A35A94B-0790-46AC-9EBB-7DE041A61AD7}" srcOrd="5" destOrd="0" parTransId="{C45D5318-F44C-40F8-97E9-64184F1AA245}" sibTransId="{41804075-E439-4F89-A272-415F8D1501D4}"/>
    <dgm:cxn modelId="{935BA13A-13F4-4D06-93CA-5CC55440EB67}" type="presOf" srcId="{AB040140-6F3F-423D-A88E-817148431047}" destId="{B4288C1A-CABF-456E-BCAC-64F7F629FC1E}" srcOrd="0" destOrd="0" presId="urn:microsoft.com/office/officeart/2005/8/layout/target1"/>
    <dgm:cxn modelId="{11471948-8841-4FC0-BE80-40A7D3A34C05}" srcId="{B9F71206-E5EB-468A-B89A-10802FBE14B5}" destId="{E458CBD4-7C5B-4822-BE4A-C46740C63E1F}" srcOrd="2" destOrd="0" parTransId="{57BBA067-9849-4C99-86A3-B1E9C5EF9240}" sibTransId="{D4BE1A5C-E4FF-4D43-86E0-39B7CEB3DE2A}"/>
    <dgm:cxn modelId="{777A7449-1836-4F5E-949D-E6BAA2BE40BC}" type="presOf" srcId="{C79E6E93-ACA7-4B84-9A9C-0EAFF28DB0EB}" destId="{890DABFA-5042-44B8-88AD-C9C5D84CD8EC}" srcOrd="0" destOrd="0" presId="urn:microsoft.com/office/officeart/2005/8/layout/target1"/>
    <dgm:cxn modelId="{88BCA891-DD80-4AC0-96D7-3630F8BF53CC}" srcId="{B9F71206-E5EB-468A-B89A-10802FBE14B5}" destId="{0F434361-C6D6-4D58-AAB1-4C8EF51AD9D9}" srcOrd="4" destOrd="0" parTransId="{C28D640B-2558-4165-A953-91F6530AFC12}" sibTransId="{8ACFEDFD-B730-48C8-8EE2-B52FA33F6495}"/>
    <dgm:cxn modelId="{7DDE6E9D-5EA1-4A57-BC72-86E0EC7C1334}" type="presOf" srcId="{B9F71206-E5EB-468A-B89A-10802FBE14B5}" destId="{B25641C5-8A31-422B-9557-78DBF9B908B1}" srcOrd="0" destOrd="0" presId="urn:microsoft.com/office/officeart/2005/8/layout/target1"/>
    <dgm:cxn modelId="{3051F9A7-09B1-4200-A188-F941D2422A32}" srcId="{B9F71206-E5EB-468A-B89A-10802FBE14B5}" destId="{C79E6E93-ACA7-4B84-9A9C-0EAFF28DB0EB}" srcOrd="1" destOrd="0" parTransId="{D556DF68-34DA-45F4-8582-A466817A95A5}" sibTransId="{60493AB8-1FA8-4AC9-9E79-786768013AFE}"/>
    <dgm:cxn modelId="{7EA92DBD-ADCF-4A94-A1AB-AD6573625AF8}" type="presOf" srcId="{0F434361-C6D6-4D58-AAB1-4C8EF51AD9D9}" destId="{54C2F833-DE1A-4D7B-8E40-FF4E64BC872E}" srcOrd="0" destOrd="0" presId="urn:microsoft.com/office/officeart/2005/8/layout/target1"/>
    <dgm:cxn modelId="{F6FBB4CE-1FD8-46B0-9C60-A0C0FE81AB6C}" srcId="{B9F71206-E5EB-468A-B89A-10802FBE14B5}" destId="{B011913F-2F1A-47BC-A4B0-86EBD5075F8C}" srcOrd="6" destOrd="0" parTransId="{6721A492-4668-44EF-A4C9-EB8DD651A3A1}" sibTransId="{1536A38D-923B-44E2-A8F6-D38A57E0F8C7}"/>
    <dgm:cxn modelId="{F79411DC-0940-4C1D-A47A-6CBF9F8F4DE2}" type="presOf" srcId="{BFCC87D4-F61D-4A83-B35F-1D8D390357E4}" destId="{9311E5EE-1AC5-4E8D-96AE-277781C22CFD}" srcOrd="0" destOrd="0" presId="urn:microsoft.com/office/officeart/2005/8/layout/target1"/>
    <dgm:cxn modelId="{55AEA8E6-AEB4-4C02-BF2E-79B7FFA2FC46}" srcId="{B9F71206-E5EB-468A-B89A-10802FBE14B5}" destId="{BF5EC696-9673-4555-ABF2-4EA4F74F6856}" srcOrd="7" destOrd="0" parTransId="{F516C145-4D84-4579-8A77-30D34A63DFEB}" sibTransId="{7D8DC771-2D31-4AA7-AB44-B93C4F10429D}"/>
    <dgm:cxn modelId="{5042F3EE-3966-47A3-A496-DC5F6FDECD40}" srcId="{B9F71206-E5EB-468A-B89A-10802FBE14B5}" destId="{AB040140-6F3F-423D-A88E-817148431047}" srcOrd="3" destOrd="0" parTransId="{34556139-FC04-43CA-B01D-E0B99CC403BB}" sibTransId="{9112BAB6-8A42-4F32-BC04-69A6A6FD6D06}"/>
    <dgm:cxn modelId="{7F4EE3EF-5BF2-4E45-9C76-8DF8AB9753FA}" type="presOf" srcId="{E458CBD4-7C5B-4822-BE4A-C46740C63E1F}" destId="{088E6274-3FB5-467C-80EE-0D8036560454}" srcOrd="0" destOrd="0" presId="urn:microsoft.com/office/officeart/2005/8/layout/target1"/>
    <dgm:cxn modelId="{4F61FBF3-BFB6-464F-8903-5B236EB846E4}" srcId="{B9F71206-E5EB-468A-B89A-10802FBE14B5}" destId="{BD6254E0-E8DF-4FBA-A8CD-5FA5BCC67FF0}" srcOrd="8" destOrd="0" parTransId="{ADB20F30-5780-4E1F-8607-57D19C4006C7}" sibTransId="{C0839608-A972-4F9A-A0FA-6C09762B0E68}"/>
    <dgm:cxn modelId="{0AE0C376-1B48-47B2-B680-A76F666BEE85}" type="presParOf" srcId="{B25641C5-8A31-422B-9557-78DBF9B908B1}" destId="{23347E63-EE0E-4DA7-8ABF-09EA3616631E}" srcOrd="0" destOrd="0" presId="urn:microsoft.com/office/officeart/2005/8/layout/target1"/>
    <dgm:cxn modelId="{F9E0713D-F88B-4472-A6BB-C12C6722494F}" type="presParOf" srcId="{B25641C5-8A31-422B-9557-78DBF9B908B1}" destId="{9311E5EE-1AC5-4E8D-96AE-277781C22CFD}" srcOrd="1" destOrd="0" presId="urn:microsoft.com/office/officeart/2005/8/layout/target1"/>
    <dgm:cxn modelId="{C6A21A5F-A742-4BC6-BEE9-BC44D1AACFAD}" type="presParOf" srcId="{B25641C5-8A31-422B-9557-78DBF9B908B1}" destId="{C6F08ADC-66C2-4D37-916D-37FAE68608E1}" srcOrd="2" destOrd="0" presId="urn:microsoft.com/office/officeart/2005/8/layout/target1"/>
    <dgm:cxn modelId="{C6C19CE5-AD97-4B6A-839A-341723EA9206}" type="presParOf" srcId="{B25641C5-8A31-422B-9557-78DBF9B908B1}" destId="{7D0AE568-24C0-429D-9947-9D41A6884127}" srcOrd="3" destOrd="0" presId="urn:microsoft.com/office/officeart/2005/8/layout/target1"/>
    <dgm:cxn modelId="{E0649693-DE0C-460D-A8B0-A2856C4EE772}" type="presParOf" srcId="{B25641C5-8A31-422B-9557-78DBF9B908B1}" destId="{62C12E9A-8E1C-4271-AD0D-A7C258D1CE5D}" srcOrd="4" destOrd="0" presId="urn:microsoft.com/office/officeart/2005/8/layout/target1"/>
    <dgm:cxn modelId="{C9ABDFC7-B474-48C2-94E1-581408D6E7F9}" type="presParOf" srcId="{B25641C5-8A31-422B-9557-78DBF9B908B1}" destId="{890DABFA-5042-44B8-88AD-C9C5D84CD8EC}" srcOrd="5" destOrd="0" presId="urn:microsoft.com/office/officeart/2005/8/layout/target1"/>
    <dgm:cxn modelId="{7284AC5B-9AAA-4D5C-AAE2-080FA1C6AD05}" type="presParOf" srcId="{B25641C5-8A31-422B-9557-78DBF9B908B1}" destId="{771BC53B-C8E9-412E-92BE-6E16D8F8AA32}" srcOrd="6" destOrd="0" presId="urn:microsoft.com/office/officeart/2005/8/layout/target1"/>
    <dgm:cxn modelId="{F8C065B8-8D9A-4FD5-A513-F315271FF0BD}" type="presParOf" srcId="{B25641C5-8A31-422B-9557-78DBF9B908B1}" destId="{DB7F3E67-52CE-48B9-B771-733D5614CF92}" srcOrd="7" destOrd="0" presId="urn:microsoft.com/office/officeart/2005/8/layout/target1"/>
    <dgm:cxn modelId="{12FB1398-292E-4B73-9172-A47D67002C95}" type="presParOf" srcId="{B25641C5-8A31-422B-9557-78DBF9B908B1}" destId="{9DA941DA-78CA-4B3A-A790-550589429791}" srcOrd="8" destOrd="0" presId="urn:microsoft.com/office/officeart/2005/8/layout/target1"/>
    <dgm:cxn modelId="{E7C77D29-E988-4A0F-9A2A-75DFFD3C6E30}" type="presParOf" srcId="{B25641C5-8A31-422B-9557-78DBF9B908B1}" destId="{088E6274-3FB5-467C-80EE-0D8036560454}" srcOrd="9" destOrd="0" presId="urn:microsoft.com/office/officeart/2005/8/layout/target1"/>
    <dgm:cxn modelId="{4251A801-4181-4EE4-B7F8-0F9C4586CCA9}" type="presParOf" srcId="{B25641C5-8A31-422B-9557-78DBF9B908B1}" destId="{382D30D5-D668-4F62-976C-5EA82FE15AC3}" srcOrd="10" destOrd="0" presId="urn:microsoft.com/office/officeart/2005/8/layout/target1"/>
    <dgm:cxn modelId="{AC53952C-0E72-4EE6-A021-AE5AF36A862E}" type="presParOf" srcId="{B25641C5-8A31-422B-9557-78DBF9B908B1}" destId="{2429C753-B41F-4ECC-B886-201B9793F23A}" srcOrd="11" destOrd="0" presId="urn:microsoft.com/office/officeart/2005/8/layout/target1"/>
    <dgm:cxn modelId="{2078C6D7-BBC2-4599-B779-FE143602B128}" type="presParOf" srcId="{B25641C5-8A31-422B-9557-78DBF9B908B1}" destId="{533CC680-774B-4274-99B3-0DD6E32F92C5}" srcOrd="12" destOrd="0" presId="urn:microsoft.com/office/officeart/2005/8/layout/target1"/>
    <dgm:cxn modelId="{85A4C03D-D908-42AC-BE07-A5E562CFDE1C}" type="presParOf" srcId="{B25641C5-8A31-422B-9557-78DBF9B908B1}" destId="{B4288C1A-CABF-456E-BCAC-64F7F629FC1E}" srcOrd="13" destOrd="0" presId="urn:microsoft.com/office/officeart/2005/8/layout/target1"/>
    <dgm:cxn modelId="{F7E4C4C6-B103-4CF0-9BEE-2C2A86E606A0}" type="presParOf" srcId="{B25641C5-8A31-422B-9557-78DBF9B908B1}" destId="{0E7DC561-D88C-4BB1-A7DE-8FAD3F7D7868}" srcOrd="14" destOrd="0" presId="urn:microsoft.com/office/officeart/2005/8/layout/target1"/>
    <dgm:cxn modelId="{38FC8D62-A3D1-44AF-8485-9B3E4CE30257}" type="presParOf" srcId="{B25641C5-8A31-422B-9557-78DBF9B908B1}" destId="{89F918AF-1630-4BCB-9059-1B0C02F551DA}" srcOrd="15" destOrd="0" presId="urn:microsoft.com/office/officeart/2005/8/layout/target1"/>
    <dgm:cxn modelId="{82E81AFD-BC8A-4DCF-8F70-2EC73B4734E7}" type="presParOf" srcId="{B25641C5-8A31-422B-9557-78DBF9B908B1}" destId="{32A88B5D-646E-4520-830D-1381C602B3A6}" srcOrd="16" destOrd="0" presId="urn:microsoft.com/office/officeart/2005/8/layout/target1"/>
    <dgm:cxn modelId="{89D9382C-2D82-4542-9D37-13F025A54B46}" type="presParOf" srcId="{B25641C5-8A31-422B-9557-78DBF9B908B1}" destId="{54C2F833-DE1A-4D7B-8E40-FF4E64BC872E}" srcOrd="17" destOrd="0" presId="urn:microsoft.com/office/officeart/2005/8/layout/target1"/>
    <dgm:cxn modelId="{3A87902C-CAB8-4DB2-872B-7455E5213E94}" type="presParOf" srcId="{B25641C5-8A31-422B-9557-78DBF9B908B1}" destId="{8D64FEA6-D87A-4917-A8DF-724D100387FD}" srcOrd="18" destOrd="0" presId="urn:microsoft.com/office/officeart/2005/8/layout/target1"/>
    <dgm:cxn modelId="{E315E45D-FC8B-4A44-839B-73F594C5F572}" type="presParOf" srcId="{B25641C5-8A31-422B-9557-78DBF9B908B1}" destId="{740D774A-EC9A-49F8-820F-1B40FFC22119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553EF8-31CF-4C1C-B069-CDA4C3C0D202}" type="doc">
      <dgm:prSet loTypeId="urn:microsoft.com/office/officeart/2005/8/layout/process1" loCatId="process" qsTypeId="urn:microsoft.com/office/officeart/2009/2/quickstyle/3d8" qsCatId="3D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6F6FEF8D-9680-4135-BEA0-0D61E7FE5946}">
      <dgm:prSet/>
      <dgm:spPr/>
      <dgm:t>
        <a:bodyPr/>
        <a:lstStyle/>
        <a:p>
          <a:r>
            <a:rPr lang="es-MX" b="1"/>
            <a:t>El reconocimiento de patrones estadístico</a:t>
          </a:r>
          <a:r>
            <a:rPr lang="es-MX"/>
            <a:t> es el procedimiento de </a:t>
          </a:r>
          <a:r>
            <a:rPr lang="es-MX" b="1"/>
            <a:t>clasificar los patrones en clases</a:t>
          </a:r>
          <a:r>
            <a:rPr lang="es-MX"/>
            <a:t> (y con el conocimiento a priori adecuado, saber que es cada una de las clases).</a:t>
          </a:r>
        </a:p>
      </dgm:t>
    </dgm:pt>
    <dgm:pt modelId="{85D2AFAA-845D-4051-9084-3F7BC4CADD0E}" type="parTrans" cxnId="{0424301C-F190-4682-8BC6-5630CD9779D9}">
      <dgm:prSet/>
      <dgm:spPr/>
      <dgm:t>
        <a:bodyPr/>
        <a:lstStyle/>
        <a:p>
          <a:endParaRPr lang="es-MX"/>
        </a:p>
      </dgm:t>
    </dgm:pt>
    <dgm:pt modelId="{033EF897-9C51-462B-8891-26E9DEBFE235}" type="sibTrans" cxnId="{0424301C-F190-4682-8BC6-5630CD9779D9}">
      <dgm:prSet/>
      <dgm:spPr/>
      <dgm:t>
        <a:bodyPr/>
        <a:lstStyle/>
        <a:p>
          <a:endParaRPr lang="es-MX"/>
        </a:p>
      </dgm:t>
    </dgm:pt>
    <dgm:pt modelId="{EDF8783B-DC0F-4735-BE32-E3F583B18799}">
      <dgm:prSet/>
      <dgm:spPr/>
      <dgm:t>
        <a:bodyPr/>
        <a:lstStyle/>
        <a:p>
          <a:r>
            <a:rPr lang="es-MX"/>
            <a:t>El </a:t>
          </a:r>
          <a:r>
            <a:rPr lang="es-MX" b="1"/>
            <a:t>clasificador decide la pertenencia de un patrón a una clase</a:t>
          </a:r>
          <a:r>
            <a:rPr lang="es-MX"/>
            <a:t> a partir de las propiedades estadísticas medidas sobre la región de imagen asignada en la segmentación.</a:t>
          </a:r>
        </a:p>
      </dgm:t>
    </dgm:pt>
    <dgm:pt modelId="{201C49BE-E0A0-45F6-9E27-0389D6F42609}" type="parTrans" cxnId="{03ED5A28-4DB4-46BC-A2BF-880CE26DF570}">
      <dgm:prSet/>
      <dgm:spPr/>
      <dgm:t>
        <a:bodyPr/>
        <a:lstStyle/>
        <a:p>
          <a:endParaRPr lang="es-MX"/>
        </a:p>
      </dgm:t>
    </dgm:pt>
    <dgm:pt modelId="{795394E4-849B-4BCA-AB3D-E9618CC82157}" type="sibTrans" cxnId="{03ED5A28-4DB4-46BC-A2BF-880CE26DF570}">
      <dgm:prSet/>
      <dgm:spPr/>
      <dgm:t>
        <a:bodyPr/>
        <a:lstStyle/>
        <a:p>
          <a:endParaRPr lang="es-MX"/>
        </a:p>
      </dgm:t>
    </dgm:pt>
    <dgm:pt modelId="{5F5A4A60-2E43-433D-A1D5-BE6069D800A3}" type="pres">
      <dgm:prSet presAssocID="{60553EF8-31CF-4C1C-B069-CDA4C3C0D202}" presName="Name0" presStyleCnt="0">
        <dgm:presLayoutVars>
          <dgm:dir/>
          <dgm:resizeHandles val="exact"/>
        </dgm:presLayoutVars>
      </dgm:prSet>
      <dgm:spPr/>
    </dgm:pt>
    <dgm:pt modelId="{D619C20B-E67D-49CE-9FF6-036BAE56D011}" type="pres">
      <dgm:prSet presAssocID="{6F6FEF8D-9680-4135-BEA0-0D61E7FE5946}" presName="node" presStyleLbl="node1" presStyleIdx="0" presStyleCnt="2">
        <dgm:presLayoutVars>
          <dgm:bulletEnabled val="1"/>
        </dgm:presLayoutVars>
      </dgm:prSet>
      <dgm:spPr/>
    </dgm:pt>
    <dgm:pt modelId="{B8C27303-F9C2-446C-B599-BF1F6D309E15}" type="pres">
      <dgm:prSet presAssocID="{033EF897-9C51-462B-8891-26E9DEBFE235}" presName="sibTrans" presStyleLbl="sibTrans2D1" presStyleIdx="0" presStyleCnt="1"/>
      <dgm:spPr/>
    </dgm:pt>
    <dgm:pt modelId="{4C2C91EA-15EB-4854-862D-90A8B0473A04}" type="pres">
      <dgm:prSet presAssocID="{033EF897-9C51-462B-8891-26E9DEBFE235}" presName="connectorText" presStyleLbl="sibTrans2D1" presStyleIdx="0" presStyleCnt="1"/>
      <dgm:spPr/>
    </dgm:pt>
    <dgm:pt modelId="{F757DF12-91EE-4FD9-BECA-56895EE586C4}" type="pres">
      <dgm:prSet presAssocID="{EDF8783B-DC0F-4735-BE32-E3F583B18799}" presName="node" presStyleLbl="node1" presStyleIdx="1" presStyleCnt="2">
        <dgm:presLayoutVars>
          <dgm:bulletEnabled val="1"/>
        </dgm:presLayoutVars>
      </dgm:prSet>
      <dgm:spPr/>
    </dgm:pt>
  </dgm:ptLst>
  <dgm:cxnLst>
    <dgm:cxn modelId="{65B47502-9501-4CF4-B31B-7EB08E895D21}" type="presOf" srcId="{6F6FEF8D-9680-4135-BEA0-0D61E7FE5946}" destId="{D619C20B-E67D-49CE-9FF6-036BAE56D011}" srcOrd="0" destOrd="0" presId="urn:microsoft.com/office/officeart/2005/8/layout/process1"/>
    <dgm:cxn modelId="{0424301C-F190-4682-8BC6-5630CD9779D9}" srcId="{60553EF8-31CF-4C1C-B069-CDA4C3C0D202}" destId="{6F6FEF8D-9680-4135-BEA0-0D61E7FE5946}" srcOrd="0" destOrd="0" parTransId="{85D2AFAA-845D-4051-9084-3F7BC4CADD0E}" sibTransId="{033EF897-9C51-462B-8891-26E9DEBFE235}"/>
    <dgm:cxn modelId="{03ED5A28-4DB4-46BC-A2BF-880CE26DF570}" srcId="{60553EF8-31CF-4C1C-B069-CDA4C3C0D202}" destId="{EDF8783B-DC0F-4735-BE32-E3F583B18799}" srcOrd="1" destOrd="0" parTransId="{201C49BE-E0A0-45F6-9E27-0389D6F42609}" sibTransId="{795394E4-849B-4BCA-AB3D-E9618CC82157}"/>
    <dgm:cxn modelId="{143B6790-634E-4787-A05E-99AE7B335D33}" type="presOf" srcId="{60553EF8-31CF-4C1C-B069-CDA4C3C0D202}" destId="{5F5A4A60-2E43-433D-A1D5-BE6069D800A3}" srcOrd="0" destOrd="0" presId="urn:microsoft.com/office/officeart/2005/8/layout/process1"/>
    <dgm:cxn modelId="{E2C3B491-3CCC-458A-9BED-7E992AB9ADC0}" type="presOf" srcId="{033EF897-9C51-462B-8891-26E9DEBFE235}" destId="{B8C27303-F9C2-446C-B599-BF1F6D309E15}" srcOrd="0" destOrd="0" presId="urn:microsoft.com/office/officeart/2005/8/layout/process1"/>
    <dgm:cxn modelId="{50C9BAA3-490D-43E4-B1F6-818A0A1715E9}" type="presOf" srcId="{033EF897-9C51-462B-8891-26E9DEBFE235}" destId="{4C2C91EA-15EB-4854-862D-90A8B0473A04}" srcOrd="1" destOrd="0" presId="urn:microsoft.com/office/officeart/2005/8/layout/process1"/>
    <dgm:cxn modelId="{7838B2DF-2E30-49D0-99C9-222C89DFCEBE}" type="presOf" srcId="{EDF8783B-DC0F-4735-BE32-E3F583B18799}" destId="{F757DF12-91EE-4FD9-BECA-56895EE586C4}" srcOrd="0" destOrd="0" presId="urn:microsoft.com/office/officeart/2005/8/layout/process1"/>
    <dgm:cxn modelId="{74D7A0A3-0DFE-44A2-BC53-BEB66AD0BA58}" type="presParOf" srcId="{5F5A4A60-2E43-433D-A1D5-BE6069D800A3}" destId="{D619C20B-E67D-49CE-9FF6-036BAE56D011}" srcOrd="0" destOrd="0" presId="urn:microsoft.com/office/officeart/2005/8/layout/process1"/>
    <dgm:cxn modelId="{C48042AD-3D4C-4CD7-BAEE-870A250AD102}" type="presParOf" srcId="{5F5A4A60-2E43-433D-A1D5-BE6069D800A3}" destId="{B8C27303-F9C2-446C-B599-BF1F6D309E15}" srcOrd="1" destOrd="0" presId="urn:microsoft.com/office/officeart/2005/8/layout/process1"/>
    <dgm:cxn modelId="{6F58C24C-2649-456D-9E60-7E718E52D946}" type="presParOf" srcId="{B8C27303-F9C2-446C-B599-BF1F6D309E15}" destId="{4C2C91EA-15EB-4854-862D-90A8B0473A04}" srcOrd="0" destOrd="0" presId="urn:microsoft.com/office/officeart/2005/8/layout/process1"/>
    <dgm:cxn modelId="{E10112D8-28A0-4120-B85E-D88F4123555E}" type="presParOf" srcId="{5F5A4A60-2E43-433D-A1D5-BE6069D800A3}" destId="{F757DF12-91EE-4FD9-BECA-56895EE586C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77D370-0C6C-4A4A-A0A1-1C8A165E363C}" type="doc">
      <dgm:prSet loTypeId="urn:microsoft.com/office/officeart/2005/8/layout/venn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84BEE47-0FD9-4D8D-8C09-D87FD327BC47}">
      <dgm:prSet/>
      <dgm:spPr>
        <a:solidFill>
          <a:srgbClr val="FF99CC"/>
        </a:solidFill>
      </dgm:spPr>
      <dgm:t>
        <a:bodyPr/>
        <a:lstStyle/>
        <a:p>
          <a:r>
            <a:rPr lang="es-MX"/>
            <a:t>Visto como un sistema tiene dos partes fundamentales: </a:t>
          </a:r>
        </a:p>
      </dgm:t>
    </dgm:pt>
    <dgm:pt modelId="{F4A4048F-D4A1-4F31-B006-C890C63102F0}" type="parTrans" cxnId="{089EF60C-5CD1-4248-B6EB-C6ADFA7ACC97}">
      <dgm:prSet/>
      <dgm:spPr/>
      <dgm:t>
        <a:bodyPr/>
        <a:lstStyle/>
        <a:p>
          <a:endParaRPr lang="es-MX"/>
        </a:p>
      </dgm:t>
    </dgm:pt>
    <dgm:pt modelId="{15C335E7-9BA9-4FB1-9300-02F90E14DC34}" type="sibTrans" cxnId="{089EF60C-5CD1-4248-B6EB-C6ADFA7ACC97}">
      <dgm:prSet/>
      <dgm:spPr/>
      <dgm:t>
        <a:bodyPr/>
        <a:lstStyle/>
        <a:p>
          <a:endParaRPr lang="es-MX"/>
        </a:p>
      </dgm:t>
    </dgm:pt>
    <dgm:pt modelId="{9AC9A284-05AF-4AF6-9318-5F26A2CBE4E4}">
      <dgm:prSet/>
      <dgm:spPr>
        <a:solidFill>
          <a:srgbClr val="FF99CC"/>
        </a:solidFill>
      </dgm:spPr>
      <dgm:t>
        <a:bodyPr/>
        <a:lstStyle/>
        <a:p>
          <a:r>
            <a:rPr lang="es-MX" b="1" i="1"/>
            <a:t>El entrenamiento y la recuperación</a:t>
          </a:r>
          <a:endParaRPr lang="es-MX"/>
        </a:p>
      </dgm:t>
    </dgm:pt>
    <dgm:pt modelId="{F8620567-BC03-4DEC-86DA-F4CF8880489D}" type="parTrans" cxnId="{BE94F4D1-766C-4CA3-8CCB-9B23AB6753B6}">
      <dgm:prSet/>
      <dgm:spPr/>
      <dgm:t>
        <a:bodyPr/>
        <a:lstStyle/>
        <a:p>
          <a:endParaRPr lang="es-MX"/>
        </a:p>
      </dgm:t>
    </dgm:pt>
    <dgm:pt modelId="{8C13046B-67AE-48A8-90A9-0CD963E8F722}" type="sibTrans" cxnId="{BE94F4D1-766C-4CA3-8CCB-9B23AB6753B6}">
      <dgm:prSet/>
      <dgm:spPr/>
      <dgm:t>
        <a:bodyPr/>
        <a:lstStyle/>
        <a:p>
          <a:endParaRPr lang="es-MX"/>
        </a:p>
      </dgm:t>
    </dgm:pt>
    <dgm:pt modelId="{20D163AF-3FF8-4FA8-A44E-E3435E87A2A1}">
      <dgm:prSet/>
      <dgm:spPr>
        <a:solidFill>
          <a:srgbClr val="CC66FF"/>
        </a:solidFill>
      </dgm:spPr>
      <dgm:t>
        <a:bodyPr/>
        <a:lstStyle/>
        <a:p>
          <a:r>
            <a:rPr lang="es-MX"/>
            <a:t>En el </a:t>
          </a:r>
          <a:r>
            <a:rPr lang="es-MX" b="1" u="sng"/>
            <a:t>entrenamiento</a:t>
          </a:r>
          <a:r>
            <a:rPr lang="es-MX"/>
            <a:t> se genera un modelo que describe las características generales que debe tener cada clase, el cual involucra  tres partes: </a:t>
          </a:r>
        </a:p>
      </dgm:t>
    </dgm:pt>
    <dgm:pt modelId="{6A417CE3-632D-47F5-ACAE-95143EB0848A}" type="parTrans" cxnId="{34D6B9A3-3C17-418D-A7E2-00E01BD50950}">
      <dgm:prSet/>
      <dgm:spPr/>
      <dgm:t>
        <a:bodyPr/>
        <a:lstStyle/>
        <a:p>
          <a:endParaRPr lang="es-MX"/>
        </a:p>
      </dgm:t>
    </dgm:pt>
    <dgm:pt modelId="{A9FEE1F9-FB77-40C0-BFFA-B17A9A9C46D7}" type="sibTrans" cxnId="{34D6B9A3-3C17-418D-A7E2-00E01BD50950}">
      <dgm:prSet/>
      <dgm:spPr/>
      <dgm:t>
        <a:bodyPr/>
        <a:lstStyle/>
        <a:p>
          <a:endParaRPr lang="es-MX"/>
        </a:p>
      </dgm:t>
    </dgm:pt>
    <dgm:pt modelId="{735EC65F-366D-4ABC-83A2-D789314C8B71}">
      <dgm:prSet/>
      <dgm:spPr>
        <a:solidFill>
          <a:srgbClr val="CC66FF"/>
        </a:solidFill>
      </dgm:spPr>
      <dgm:t>
        <a:bodyPr/>
        <a:lstStyle/>
        <a:p>
          <a:r>
            <a:rPr lang="es-MX"/>
            <a:t>Extracción de rasgos</a:t>
          </a:r>
        </a:p>
      </dgm:t>
    </dgm:pt>
    <dgm:pt modelId="{D0E86078-D1A8-4A25-9990-5DAC8BDA7983}" type="parTrans" cxnId="{8A1A7ACF-6D7A-4C88-8899-8339A786B177}">
      <dgm:prSet/>
      <dgm:spPr/>
      <dgm:t>
        <a:bodyPr/>
        <a:lstStyle/>
        <a:p>
          <a:endParaRPr lang="es-MX"/>
        </a:p>
      </dgm:t>
    </dgm:pt>
    <dgm:pt modelId="{A897C113-CBC1-440A-9F9D-9FAC210DBAAB}" type="sibTrans" cxnId="{8A1A7ACF-6D7A-4C88-8899-8339A786B177}">
      <dgm:prSet/>
      <dgm:spPr/>
      <dgm:t>
        <a:bodyPr/>
        <a:lstStyle/>
        <a:p>
          <a:endParaRPr lang="es-MX"/>
        </a:p>
      </dgm:t>
    </dgm:pt>
    <dgm:pt modelId="{3B1B86D1-C8CA-4AE0-97AE-7379AAE2CADF}">
      <dgm:prSet/>
      <dgm:spPr>
        <a:solidFill>
          <a:srgbClr val="CC66FF"/>
        </a:solidFill>
      </dgm:spPr>
      <dgm:t>
        <a:bodyPr/>
        <a:lstStyle/>
        <a:p>
          <a:r>
            <a:rPr lang="es-MX"/>
            <a:t>Selección de rasgos</a:t>
          </a:r>
        </a:p>
      </dgm:t>
    </dgm:pt>
    <dgm:pt modelId="{8C79BDA3-7557-4647-843E-7671106AAD38}" type="parTrans" cxnId="{29368E69-E6EE-495B-920D-94A7441EACF7}">
      <dgm:prSet/>
      <dgm:spPr/>
      <dgm:t>
        <a:bodyPr/>
        <a:lstStyle/>
        <a:p>
          <a:endParaRPr lang="es-MX"/>
        </a:p>
      </dgm:t>
    </dgm:pt>
    <dgm:pt modelId="{2C3632E3-6B79-4019-8DB0-16271B4315CB}" type="sibTrans" cxnId="{29368E69-E6EE-495B-920D-94A7441EACF7}">
      <dgm:prSet/>
      <dgm:spPr/>
      <dgm:t>
        <a:bodyPr/>
        <a:lstStyle/>
        <a:p>
          <a:endParaRPr lang="es-MX"/>
        </a:p>
      </dgm:t>
    </dgm:pt>
    <dgm:pt modelId="{53B78798-10F5-4C99-AF87-4B911CF073FB}">
      <dgm:prSet/>
      <dgm:spPr>
        <a:solidFill>
          <a:srgbClr val="CC66FF"/>
        </a:solidFill>
      </dgm:spPr>
      <dgm:t>
        <a:bodyPr/>
        <a:lstStyle/>
        <a:p>
          <a:r>
            <a:rPr lang="es-MX"/>
            <a:t>Aprendizaje</a:t>
          </a:r>
        </a:p>
      </dgm:t>
    </dgm:pt>
    <dgm:pt modelId="{CF12CF37-EBF3-4D37-8868-CD7A9645DD5C}" type="parTrans" cxnId="{3569D5D6-2507-4D7D-958A-CA86CFDDDE69}">
      <dgm:prSet/>
      <dgm:spPr/>
      <dgm:t>
        <a:bodyPr/>
        <a:lstStyle/>
        <a:p>
          <a:endParaRPr lang="es-MX"/>
        </a:p>
      </dgm:t>
    </dgm:pt>
    <dgm:pt modelId="{863D0D93-34C4-45A1-B544-FD9047C96374}" type="sibTrans" cxnId="{3569D5D6-2507-4D7D-958A-CA86CFDDDE69}">
      <dgm:prSet/>
      <dgm:spPr/>
      <dgm:t>
        <a:bodyPr/>
        <a:lstStyle/>
        <a:p>
          <a:endParaRPr lang="es-MX"/>
        </a:p>
      </dgm:t>
    </dgm:pt>
    <dgm:pt modelId="{F57A1258-02D2-4B03-911F-B818C58D6280}" type="pres">
      <dgm:prSet presAssocID="{2677D370-0C6C-4A4A-A0A1-1C8A165E363C}" presName="compositeShape" presStyleCnt="0">
        <dgm:presLayoutVars>
          <dgm:chMax val="7"/>
          <dgm:dir/>
          <dgm:resizeHandles val="exact"/>
        </dgm:presLayoutVars>
      </dgm:prSet>
      <dgm:spPr/>
    </dgm:pt>
    <dgm:pt modelId="{ADDDCEF3-810D-410C-942D-CDB80E91330B}" type="pres">
      <dgm:prSet presAssocID="{984BEE47-0FD9-4D8D-8C09-D87FD327BC47}" presName="circ1" presStyleLbl="vennNode1" presStyleIdx="0" presStyleCnt="2"/>
      <dgm:spPr/>
    </dgm:pt>
    <dgm:pt modelId="{0B180704-3805-4850-9D2A-D2280AA4A4BE}" type="pres">
      <dgm:prSet presAssocID="{984BEE47-0FD9-4D8D-8C09-D87FD327BC4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0E6D36E-F264-4896-AEE7-B79011638DFB}" type="pres">
      <dgm:prSet presAssocID="{20D163AF-3FF8-4FA8-A44E-E3435E87A2A1}" presName="circ2" presStyleLbl="vennNode1" presStyleIdx="1" presStyleCnt="2"/>
      <dgm:spPr/>
    </dgm:pt>
    <dgm:pt modelId="{75471F1F-1DCA-45EF-BA7C-7AC1AB6846CB}" type="pres">
      <dgm:prSet presAssocID="{20D163AF-3FF8-4FA8-A44E-E3435E87A2A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01ED504-C72E-4C94-BFB5-24D94D342D79}" type="presOf" srcId="{9AC9A284-05AF-4AF6-9318-5F26A2CBE4E4}" destId="{0B180704-3805-4850-9D2A-D2280AA4A4BE}" srcOrd="1" destOrd="1" presId="urn:microsoft.com/office/officeart/2005/8/layout/venn1"/>
    <dgm:cxn modelId="{A85CE107-9EEE-4374-8C94-8CDB99523651}" type="presOf" srcId="{735EC65F-366D-4ABC-83A2-D789314C8B71}" destId="{75471F1F-1DCA-45EF-BA7C-7AC1AB6846CB}" srcOrd="1" destOrd="1" presId="urn:microsoft.com/office/officeart/2005/8/layout/venn1"/>
    <dgm:cxn modelId="{089EF60C-5CD1-4248-B6EB-C6ADFA7ACC97}" srcId="{2677D370-0C6C-4A4A-A0A1-1C8A165E363C}" destId="{984BEE47-0FD9-4D8D-8C09-D87FD327BC47}" srcOrd="0" destOrd="0" parTransId="{F4A4048F-D4A1-4F31-B006-C890C63102F0}" sibTransId="{15C335E7-9BA9-4FB1-9300-02F90E14DC34}"/>
    <dgm:cxn modelId="{05072B2D-60DF-42F9-8E6A-96EDE882D458}" type="presOf" srcId="{3B1B86D1-C8CA-4AE0-97AE-7379AAE2CADF}" destId="{A0E6D36E-F264-4896-AEE7-B79011638DFB}" srcOrd="0" destOrd="2" presId="urn:microsoft.com/office/officeart/2005/8/layout/venn1"/>
    <dgm:cxn modelId="{09838138-56E0-40EE-918F-C07F9425B671}" type="presOf" srcId="{53B78798-10F5-4C99-AF87-4B911CF073FB}" destId="{A0E6D36E-F264-4896-AEE7-B79011638DFB}" srcOrd="0" destOrd="3" presId="urn:microsoft.com/office/officeart/2005/8/layout/venn1"/>
    <dgm:cxn modelId="{29368E69-E6EE-495B-920D-94A7441EACF7}" srcId="{20D163AF-3FF8-4FA8-A44E-E3435E87A2A1}" destId="{3B1B86D1-C8CA-4AE0-97AE-7379AAE2CADF}" srcOrd="1" destOrd="0" parTransId="{8C79BDA3-7557-4647-843E-7671106AAD38}" sibTransId="{2C3632E3-6B79-4019-8DB0-16271B4315CB}"/>
    <dgm:cxn modelId="{3EBE9B78-7EB5-4168-B57D-6A1652523149}" type="presOf" srcId="{735EC65F-366D-4ABC-83A2-D789314C8B71}" destId="{A0E6D36E-F264-4896-AEE7-B79011638DFB}" srcOrd="0" destOrd="1" presId="urn:microsoft.com/office/officeart/2005/8/layout/venn1"/>
    <dgm:cxn modelId="{B48F9984-A6BF-41FF-B4C8-32DA075C4D92}" type="presOf" srcId="{20D163AF-3FF8-4FA8-A44E-E3435E87A2A1}" destId="{75471F1F-1DCA-45EF-BA7C-7AC1AB6846CB}" srcOrd="1" destOrd="0" presId="urn:microsoft.com/office/officeart/2005/8/layout/venn1"/>
    <dgm:cxn modelId="{164EF98A-7702-42F3-9500-7F80FB07D9DA}" type="presOf" srcId="{53B78798-10F5-4C99-AF87-4B911CF073FB}" destId="{75471F1F-1DCA-45EF-BA7C-7AC1AB6846CB}" srcOrd="1" destOrd="3" presId="urn:microsoft.com/office/officeart/2005/8/layout/venn1"/>
    <dgm:cxn modelId="{8DC2FC99-A70C-46D8-8779-E10B9FADEEA0}" type="presOf" srcId="{3B1B86D1-C8CA-4AE0-97AE-7379AAE2CADF}" destId="{75471F1F-1DCA-45EF-BA7C-7AC1AB6846CB}" srcOrd="1" destOrd="2" presId="urn:microsoft.com/office/officeart/2005/8/layout/venn1"/>
    <dgm:cxn modelId="{DA5E849C-1448-4DAA-B80E-0A0B2FE03B29}" type="presOf" srcId="{20D163AF-3FF8-4FA8-A44E-E3435E87A2A1}" destId="{A0E6D36E-F264-4896-AEE7-B79011638DFB}" srcOrd="0" destOrd="0" presId="urn:microsoft.com/office/officeart/2005/8/layout/venn1"/>
    <dgm:cxn modelId="{34D6B9A3-3C17-418D-A7E2-00E01BD50950}" srcId="{2677D370-0C6C-4A4A-A0A1-1C8A165E363C}" destId="{20D163AF-3FF8-4FA8-A44E-E3435E87A2A1}" srcOrd="1" destOrd="0" parTransId="{6A417CE3-632D-47F5-ACAE-95143EB0848A}" sibTransId="{A9FEE1F9-FB77-40C0-BFFA-B17A9A9C46D7}"/>
    <dgm:cxn modelId="{FD2C0CCF-2246-418F-A5F3-62CBD265E4EC}" type="presOf" srcId="{2677D370-0C6C-4A4A-A0A1-1C8A165E363C}" destId="{F57A1258-02D2-4B03-911F-B818C58D6280}" srcOrd="0" destOrd="0" presId="urn:microsoft.com/office/officeart/2005/8/layout/venn1"/>
    <dgm:cxn modelId="{8A1A7ACF-6D7A-4C88-8899-8339A786B177}" srcId="{20D163AF-3FF8-4FA8-A44E-E3435E87A2A1}" destId="{735EC65F-366D-4ABC-83A2-D789314C8B71}" srcOrd="0" destOrd="0" parTransId="{D0E86078-D1A8-4A25-9990-5DAC8BDA7983}" sibTransId="{A897C113-CBC1-440A-9F9D-9FAC210DBAAB}"/>
    <dgm:cxn modelId="{BE94F4D1-766C-4CA3-8CCB-9B23AB6753B6}" srcId="{984BEE47-0FD9-4D8D-8C09-D87FD327BC47}" destId="{9AC9A284-05AF-4AF6-9318-5F26A2CBE4E4}" srcOrd="0" destOrd="0" parTransId="{F8620567-BC03-4DEC-86DA-F4CF8880489D}" sibTransId="{8C13046B-67AE-48A8-90A9-0CD963E8F722}"/>
    <dgm:cxn modelId="{3569D5D6-2507-4D7D-958A-CA86CFDDDE69}" srcId="{20D163AF-3FF8-4FA8-A44E-E3435E87A2A1}" destId="{53B78798-10F5-4C99-AF87-4B911CF073FB}" srcOrd="2" destOrd="0" parTransId="{CF12CF37-EBF3-4D37-8868-CD7A9645DD5C}" sibTransId="{863D0D93-34C4-45A1-B544-FD9047C96374}"/>
    <dgm:cxn modelId="{E8C788E6-E5BC-445E-9EFF-C903BEE9E6B5}" type="presOf" srcId="{984BEE47-0FD9-4D8D-8C09-D87FD327BC47}" destId="{0B180704-3805-4850-9D2A-D2280AA4A4BE}" srcOrd="1" destOrd="0" presId="urn:microsoft.com/office/officeart/2005/8/layout/venn1"/>
    <dgm:cxn modelId="{69FAFBE9-5B0D-4AB2-B3E2-7FA10ABA7CC2}" type="presOf" srcId="{9AC9A284-05AF-4AF6-9318-5F26A2CBE4E4}" destId="{ADDDCEF3-810D-410C-942D-CDB80E91330B}" srcOrd="0" destOrd="1" presId="urn:microsoft.com/office/officeart/2005/8/layout/venn1"/>
    <dgm:cxn modelId="{E32D70EF-42B3-4E81-B461-6F22FFF9CE7F}" type="presOf" srcId="{984BEE47-0FD9-4D8D-8C09-D87FD327BC47}" destId="{ADDDCEF3-810D-410C-942D-CDB80E91330B}" srcOrd="0" destOrd="0" presId="urn:microsoft.com/office/officeart/2005/8/layout/venn1"/>
    <dgm:cxn modelId="{B2E9777F-BB63-410B-9FB0-56BE31C63F36}" type="presParOf" srcId="{F57A1258-02D2-4B03-911F-B818C58D6280}" destId="{ADDDCEF3-810D-410C-942D-CDB80E91330B}" srcOrd="0" destOrd="0" presId="urn:microsoft.com/office/officeart/2005/8/layout/venn1"/>
    <dgm:cxn modelId="{8D69725C-D2B5-4D46-BE8A-C6BBB84D93B6}" type="presParOf" srcId="{F57A1258-02D2-4B03-911F-B818C58D6280}" destId="{0B180704-3805-4850-9D2A-D2280AA4A4BE}" srcOrd="1" destOrd="0" presId="urn:microsoft.com/office/officeart/2005/8/layout/venn1"/>
    <dgm:cxn modelId="{CE655077-FEB1-4D75-81CF-9F8BEBEE3FAD}" type="presParOf" srcId="{F57A1258-02D2-4B03-911F-B818C58D6280}" destId="{A0E6D36E-F264-4896-AEE7-B79011638DFB}" srcOrd="2" destOrd="0" presId="urn:microsoft.com/office/officeart/2005/8/layout/venn1"/>
    <dgm:cxn modelId="{E51A2366-8CE7-48FB-9F8C-83CCC624075E}" type="presParOf" srcId="{F57A1258-02D2-4B03-911F-B818C58D6280}" destId="{75471F1F-1DCA-45EF-BA7C-7AC1AB6846C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88B5D-646E-4520-830D-1381C602B3A6}">
      <dsp:nvSpPr>
        <dsp:cNvPr id="0" name=""/>
        <dsp:cNvSpPr/>
      </dsp:nvSpPr>
      <dsp:spPr>
        <a:xfrm>
          <a:off x="855067" y="1146379"/>
          <a:ext cx="3942159" cy="3942159"/>
        </a:xfrm>
        <a:prstGeom prst="ellipse">
          <a:avLst/>
        </a:prstGeom>
        <a:gradFill rotWithShape="0">
          <a:gsLst>
            <a:gs pos="0">
              <a:schemeClr val="accent5">
                <a:hueOff val="-3715622"/>
                <a:satOff val="3658"/>
                <a:lumOff val="8236"/>
                <a:alphaOff val="0"/>
                <a:tint val="96000"/>
                <a:lumMod val="102000"/>
              </a:schemeClr>
            </a:gs>
            <a:gs pos="100000">
              <a:schemeClr val="accent5">
                <a:hueOff val="-3715622"/>
                <a:satOff val="3658"/>
                <a:lumOff val="823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3CC680-774B-4274-99B3-0DD6E32F92C5}">
      <dsp:nvSpPr>
        <dsp:cNvPr id="0" name=""/>
        <dsp:cNvSpPr/>
      </dsp:nvSpPr>
      <dsp:spPr>
        <a:xfrm>
          <a:off x="1292975" y="1584287"/>
          <a:ext cx="3066342" cy="3066342"/>
        </a:xfrm>
        <a:prstGeom prst="ellipse">
          <a:avLst/>
        </a:prstGeom>
        <a:gradFill rotWithShape="0">
          <a:gsLst>
            <a:gs pos="0">
              <a:schemeClr val="accent5">
                <a:hueOff val="-2786716"/>
                <a:satOff val="2743"/>
                <a:lumOff val="6177"/>
                <a:alphaOff val="0"/>
                <a:tint val="96000"/>
                <a:lumMod val="102000"/>
              </a:schemeClr>
            </a:gs>
            <a:gs pos="100000">
              <a:schemeClr val="accent5">
                <a:hueOff val="-2786716"/>
                <a:satOff val="2743"/>
                <a:lumOff val="6177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A941DA-78CA-4B3A-A790-550589429791}">
      <dsp:nvSpPr>
        <dsp:cNvPr id="0" name=""/>
        <dsp:cNvSpPr/>
      </dsp:nvSpPr>
      <dsp:spPr>
        <a:xfrm>
          <a:off x="1730883" y="2022196"/>
          <a:ext cx="2190526" cy="2190526"/>
        </a:xfrm>
        <a:prstGeom prst="ellipse">
          <a:avLst/>
        </a:prstGeom>
        <a:gradFill rotWithShape="0">
          <a:gsLst>
            <a:gs pos="0">
              <a:schemeClr val="accent5">
                <a:hueOff val="-1857811"/>
                <a:satOff val="1829"/>
                <a:lumOff val="4118"/>
                <a:alphaOff val="0"/>
                <a:tint val="96000"/>
                <a:lumMod val="102000"/>
              </a:schemeClr>
            </a:gs>
            <a:gs pos="100000">
              <a:schemeClr val="accent5">
                <a:hueOff val="-1857811"/>
                <a:satOff val="1829"/>
                <a:lumOff val="411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C12E9A-8E1C-4271-AD0D-A7C258D1CE5D}">
      <dsp:nvSpPr>
        <dsp:cNvPr id="0" name=""/>
        <dsp:cNvSpPr/>
      </dsp:nvSpPr>
      <dsp:spPr>
        <a:xfrm>
          <a:off x="2169120" y="2460432"/>
          <a:ext cx="1314052" cy="1314052"/>
        </a:xfrm>
        <a:prstGeom prst="ellipse">
          <a:avLst/>
        </a:prstGeom>
        <a:gradFill rotWithShape="0">
          <a:gsLst>
            <a:gs pos="0">
              <a:schemeClr val="accent5">
                <a:hueOff val="-928905"/>
                <a:satOff val="914"/>
                <a:lumOff val="2059"/>
                <a:alphaOff val="0"/>
                <a:tint val="96000"/>
                <a:lumMod val="102000"/>
              </a:schemeClr>
            </a:gs>
            <a:gs pos="100000">
              <a:schemeClr val="accent5">
                <a:hueOff val="-928905"/>
                <a:satOff val="914"/>
                <a:lumOff val="2059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3347E63-EE0E-4DA7-8ABF-09EA3616631E}">
      <dsp:nvSpPr>
        <dsp:cNvPr id="0" name=""/>
        <dsp:cNvSpPr/>
      </dsp:nvSpPr>
      <dsp:spPr>
        <a:xfrm>
          <a:off x="2607028" y="2898340"/>
          <a:ext cx="438236" cy="43823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11E5EE-1AC5-4E8D-96AE-277781C22CFD}">
      <dsp:nvSpPr>
        <dsp:cNvPr id="0" name=""/>
        <dsp:cNvSpPr/>
      </dsp:nvSpPr>
      <dsp:spPr>
        <a:xfrm>
          <a:off x="5454253" y="167673"/>
          <a:ext cx="1971079" cy="695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Rasgo…</a:t>
          </a:r>
        </a:p>
      </dsp:txBody>
      <dsp:txXfrm>
        <a:off x="5454253" y="167673"/>
        <a:ext cx="1971079" cy="695922"/>
      </dsp:txXfrm>
    </dsp:sp>
    <dsp:sp modelId="{C6F08ADC-66C2-4D37-916D-37FAE68608E1}">
      <dsp:nvSpPr>
        <dsp:cNvPr id="0" name=""/>
        <dsp:cNvSpPr/>
      </dsp:nvSpPr>
      <dsp:spPr>
        <a:xfrm>
          <a:off x="4961483" y="515634"/>
          <a:ext cx="492769" cy="0"/>
        </a:xfrm>
        <a:prstGeom prst="line">
          <a:avLst/>
        </a:prstGeom>
        <a:noFill/>
        <a:ln w="952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D0AE568-24C0-429D-9947-9D41A6884127}">
      <dsp:nvSpPr>
        <dsp:cNvPr id="0" name=""/>
        <dsp:cNvSpPr/>
      </dsp:nvSpPr>
      <dsp:spPr>
        <a:xfrm rot="5400000">
          <a:off x="2591260" y="750521"/>
          <a:ext cx="2601824" cy="2132050"/>
        </a:xfrm>
        <a:prstGeom prst="line">
          <a:avLst/>
        </a:prstGeom>
        <a:noFill/>
        <a:ln w="952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90DABFA-5042-44B8-88AD-C9C5D84CD8EC}">
      <dsp:nvSpPr>
        <dsp:cNvPr id="0" name=""/>
        <dsp:cNvSpPr/>
      </dsp:nvSpPr>
      <dsp:spPr>
        <a:xfrm>
          <a:off x="5454253" y="903542"/>
          <a:ext cx="1971079" cy="695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Patrón…</a:t>
          </a:r>
        </a:p>
      </dsp:txBody>
      <dsp:txXfrm>
        <a:off x="5454253" y="903542"/>
        <a:ext cx="1971079" cy="695922"/>
      </dsp:txXfrm>
    </dsp:sp>
    <dsp:sp modelId="{771BC53B-C8E9-412E-92BE-6E16D8F8AA32}">
      <dsp:nvSpPr>
        <dsp:cNvPr id="0" name=""/>
        <dsp:cNvSpPr/>
      </dsp:nvSpPr>
      <dsp:spPr>
        <a:xfrm>
          <a:off x="4961483" y="1251504"/>
          <a:ext cx="492769" cy="0"/>
        </a:xfrm>
        <a:prstGeom prst="line">
          <a:avLst/>
        </a:prstGeom>
        <a:noFill/>
        <a:ln w="952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B7F3E67-52CE-48B9-B771-733D5614CF92}">
      <dsp:nvSpPr>
        <dsp:cNvPr id="0" name=""/>
        <dsp:cNvSpPr/>
      </dsp:nvSpPr>
      <dsp:spPr>
        <a:xfrm rot="5400000">
          <a:off x="2973583" y="1430478"/>
          <a:ext cx="2166347" cy="1806822"/>
        </a:xfrm>
        <a:prstGeom prst="line">
          <a:avLst/>
        </a:prstGeom>
        <a:noFill/>
        <a:ln w="952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88E6274-3FB5-467C-80EE-0D8036560454}">
      <dsp:nvSpPr>
        <dsp:cNvPr id="0" name=""/>
        <dsp:cNvSpPr/>
      </dsp:nvSpPr>
      <dsp:spPr>
        <a:xfrm>
          <a:off x="5454253" y="1639412"/>
          <a:ext cx="1971079" cy="695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Clase…</a:t>
          </a:r>
        </a:p>
      </dsp:txBody>
      <dsp:txXfrm>
        <a:off x="5454253" y="1639412"/>
        <a:ext cx="1971079" cy="695922"/>
      </dsp:txXfrm>
    </dsp:sp>
    <dsp:sp modelId="{382D30D5-D668-4F62-976C-5EA82FE15AC3}">
      <dsp:nvSpPr>
        <dsp:cNvPr id="0" name=""/>
        <dsp:cNvSpPr/>
      </dsp:nvSpPr>
      <dsp:spPr>
        <a:xfrm>
          <a:off x="4961483" y="1987373"/>
          <a:ext cx="492769" cy="0"/>
        </a:xfrm>
        <a:prstGeom prst="line">
          <a:avLst/>
        </a:prstGeom>
        <a:noFill/>
        <a:ln w="952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429C753-B41F-4ECC-B886-201B9793F23A}">
      <dsp:nvSpPr>
        <dsp:cNvPr id="0" name=""/>
        <dsp:cNvSpPr/>
      </dsp:nvSpPr>
      <dsp:spPr>
        <a:xfrm rot="5400000">
          <a:off x="3348483" y="2082642"/>
          <a:ext cx="1708268" cy="1517731"/>
        </a:xfrm>
        <a:prstGeom prst="line">
          <a:avLst/>
        </a:prstGeom>
        <a:noFill/>
        <a:ln w="952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4288C1A-CABF-456E-BCAC-64F7F629FC1E}">
      <dsp:nvSpPr>
        <dsp:cNvPr id="0" name=""/>
        <dsp:cNvSpPr/>
      </dsp:nvSpPr>
      <dsp:spPr>
        <a:xfrm>
          <a:off x="5454253" y="2359513"/>
          <a:ext cx="1971079" cy="695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Vector de características X=[x</a:t>
          </a:r>
          <a:r>
            <a:rPr lang="es-MX" sz="1500" kern="1200" baseline="-25000"/>
            <a:t>1</a:t>
          </a:r>
          <a:r>
            <a:rPr lang="es-MX" sz="1500" kern="1200"/>
            <a:t>,x</a:t>
          </a:r>
          <a:r>
            <a:rPr lang="es-MX" sz="1500" kern="1200" baseline="-25000"/>
            <a:t>2</a:t>
          </a:r>
          <a:r>
            <a:rPr lang="es-MX" sz="1500" kern="1200"/>
            <a:t>,x</a:t>
          </a:r>
          <a:r>
            <a:rPr lang="es-MX" sz="1500" kern="1200" baseline="-25000"/>
            <a:t>3</a:t>
          </a:r>
          <a:r>
            <a:rPr lang="es-MX" sz="1500" kern="1200"/>
            <a:t>,…,x</a:t>
          </a:r>
          <a:r>
            <a:rPr lang="es-MX" sz="1500" kern="1200" baseline="-25000"/>
            <a:t>n</a:t>
          </a:r>
          <a:r>
            <a:rPr lang="es-MX" sz="1500" kern="1200"/>
            <a:t>]</a:t>
          </a:r>
          <a:r>
            <a:rPr lang="es-MX" sz="1500" kern="1200" baseline="30000"/>
            <a:t>T</a:t>
          </a:r>
          <a:endParaRPr lang="es-MX" sz="1500" kern="1200"/>
        </a:p>
      </dsp:txBody>
      <dsp:txXfrm>
        <a:off x="5454253" y="2359513"/>
        <a:ext cx="1971079" cy="695922"/>
      </dsp:txXfrm>
    </dsp:sp>
    <dsp:sp modelId="{0E7DC561-D88C-4BB1-A7DE-8FAD3F7D7868}">
      <dsp:nvSpPr>
        <dsp:cNvPr id="0" name=""/>
        <dsp:cNvSpPr/>
      </dsp:nvSpPr>
      <dsp:spPr>
        <a:xfrm>
          <a:off x="4961483" y="2707474"/>
          <a:ext cx="492769" cy="0"/>
        </a:xfrm>
        <a:prstGeom prst="line">
          <a:avLst/>
        </a:prstGeom>
        <a:noFill/>
        <a:ln w="952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9F918AF-1630-4BCB-9059-1B0C02F551DA}">
      <dsp:nvSpPr>
        <dsp:cNvPr id="0" name=""/>
        <dsp:cNvSpPr/>
      </dsp:nvSpPr>
      <dsp:spPr>
        <a:xfrm rot="5400000">
          <a:off x="3721674" y="2771206"/>
          <a:ext cx="1303540" cy="1176077"/>
        </a:xfrm>
        <a:prstGeom prst="line">
          <a:avLst/>
        </a:prstGeom>
        <a:noFill/>
        <a:ln w="952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4C2F833-DE1A-4D7B-8E40-FF4E64BC872E}">
      <dsp:nvSpPr>
        <dsp:cNvPr id="0" name=""/>
        <dsp:cNvSpPr/>
      </dsp:nvSpPr>
      <dsp:spPr>
        <a:xfrm>
          <a:off x="5454253" y="3058589"/>
          <a:ext cx="1971079" cy="695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Reconocimiento de patrones…</a:t>
          </a:r>
        </a:p>
      </dsp:txBody>
      <dsp:txXfrm>
        <a:off x="5454253" y="3058589"/>
        <a:ext cx="1971079" cy="695922"/>
      </dsp:txXfrm>
    </dsp:sp>
    <dsp:sp modelId="{8D64FEA6-D87A-4917-A8DF-724D100387FD}">
      <dsp:nvSpPr>
        <dsp:cNvPr id="0" name=""/>
        <dsp:cNvSpPr/>
      </dsp:nvSpPr>
      <dsp:spPr>
        <a:xfrm>
          <a:off x="4961483" y="3406550"/>
          <a:ext cx="492769" cy="0"/>
        </a:xfrm>
        <a:prstGeom prst="line">
          <a:avLst/>
        </a:prstGeom>
        <a:noFill/>
        <a:ln w="952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40D774A-EC9A-49F8-820F-1B40FFC22119}">
      <dsp:nvSpPr>
        <dsp:cNvPr id="0" name=""/>
        <dsp:cNvSpPr/>
      </dsp:nvSpPr>
      <dsp:spPr>
        <a:xfrm rot="5400000">
          <a:off x="4074497" y="3439402"/>
          <a:ext cx="919837" cy="854134"/>
        </a:xfrm>
        <a:prstGeom prst="line">
          <a:avLst/>
        </a:prstGeom>
        <a:noFill/>
        <a:ln w="9525" cap="rnd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9C20B-E67D-49CE-9FF6-036BAE56D011}">
      <dsp:nvSpPr>
        <dsp:cNvPr id="0" name=""/>
        <dsp:cNvSpPr/>
      </dsp:nvSpPr>
      <dsp:spPr>
        <a:xfrm>
          <a:off x="1698" y="1140299"/>
          <a:ext cx="3621722" cy="2173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/>
            <a:t>El reconocimiento de patrones estadístico</a:t>
          </a:r>
          <a:r>
            <a:rPr lang="es-MX" sz="1900" kern="1200"/>
            <a:t> es el procedimiento de </a:t>
          </a:r>
          <a:r>
            <a:rPr lang="es-MX" sz="1900" b="1" kern="1200"/>
            <a:t>clasificar los patrones en clases</a:t>
          </a:r>
          <a:r>
            <a:rPr lang="es-MX" sz="1900" kern="1200"/>
            <a:t> (y con el conocimiento a priori adecuado, saber que es cada una de las clases).</a:t>
          </a:r>
        </a:p>
      </dsp:txBody>
      <dsp:txXfrm>
        <a:off x="65344" y="1203945"/>
        <a:ext cx="3494430" cy="2045741"/>
      </dsp:txXfrm>
    </dsp:sp>
    <dsp:sp modelId="{B8C27303-F9C2-446C-B599-BF1F6D309E15}">
      <dsp:nvSpPr>
        <dsp:cNvPr id="0" name=""/>
        <dsp:cNvSpPr/>
      </dsp:nvSpPr>
      <dsp:spPr>
        <a:xfrm>
          <a:off x="3985593" y="1777722"/>
          <a:ext cx="767805" cy="898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500" kern="1200"/>
        </a:p>
      </dsp:txBody>
      <dsp:txXfrm>
        <a:off x="3985593" y="1957359"/>
        <a:ext cx="537464" cy="538913"/>
      </dsp:txXfrm>
    </dsp:sp>
    <dsp:sp modelId="{F757DF12-91EE-4FD9-BECA-56895EE586C4}">
      <dsp:nvSpPr>
        <dsp:cNvPr id="0" name=""/>
        <dsp:cNvSpPr/>
      </dsp:nvSpPr>
      <dsp:spPr>
        <a:xfrm>
          <a:off x="5072110" y="1140299"/>
          <a:ext cx="3621722" cy="2173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El </a:t>
          </a:r>
          <a:r>
            <a:rPr lang="es-MX" sz="1900" b="1" kern="1200"/>
            <a:t>clasificador decide la pertenencia de un patrón a una clase</a:t>
          </a:r>
          <a:r>
            <a:rPr lang="es-MX" sz="1900" kern="1200"/>
            <a:t> a partir de las propiedades estadísticas medidas sobre la región de imagen asignada en la segmentación.</a:t>
          </a:r>
        </a:p>
      </dsp:txBody>
      <dsp:txXfrm>
        <a:off x="5135756" y="1203945"/>
        <a:ext cx="3494430" cy="20457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DCEF3-810D-410C-942D-CDB80E91330B}">
      <dsp:nvSpPr>
        <dsp:cNvPr id="0" name=""/>
        <dsp:cNvSpPr/>
      </dsp:nvSpPr>
      <dsp:spPr>
        <a:xfrm>
          <a:off x="242024" y="12310"/>
          <a:ext cx="4501340" cy="4501340"/>
        </a:xfrm>
        <a:prstGeom prst="ellipse">
          <a:avLst/>
        </a:prstGeom>
        <a:solidFill>
          <a:srgbClr val="FF99CC"/>
        </a:soli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Visto como un sistema tiene dos partes fundamentales: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b="1" i="1" kern="1200"/>
            <a:t>El entrenamiento y la recuperación</a:t>
          </a:r>
          <a:endParaRPr lang="es-MX" sz="1700" kern="1200"/>
        </a:p>
      </dsp:txBody>
      <dsp:txXfrm>
        <a:off x="870590" y="543115"/>
        <a:ext cx="2595367" cy="3439731"/>
      </dsp:txXfrm>
    </dsp:sp>
    <dsp:sp modelId="{A0E6D36E-F264-4896-AEE7-B79011638DFB}">
      <dsp:nvSpPr>
        <dsp:cNvPr id="0" name=""/>
        <dsp:cNvSpPr/>
      </dsp:nvSpPr>
      <dsp:spPr>
        <a:xfrm>
          <a:off x="3486234" y="12310"/>
          <a:ext cx="4501340" cy="4501340"/>
        </a:xfrm>
        <a:prstGeom prst="ellipse">
          <a:avLst/>
        </a:prstGeom>
        <a:solidFill>
          <a:srgbClr val="CC66FF"/>
        </a:soli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En el </a:t>
          </a:r>
          <a:r>
            <a:rPr lang="es-MX" sz="2200" b="1" u="sng" kern="1200"/>
            <a:t>entrenamiento</a:t>
          </a:r>
          <a:r>
            <a:rPr lang="es-MX" sz="2200" kern="1200"/>
            <a:t> se genera un modelo que describe las características generales que debe tener cada clase, el cual involucra  tres partes: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/>
            <a:t>Extracción de rasgos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/>
            <a:t>Selección de rasgos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/>
            <a:t>Aprendizaje</a:t>
          </a:r>
        </a:p>
      </dsp:txBody>
      <dsp:txXfrm>
        <a:off x="4763641" y="543115"/>
        <a:ext cx="2595367" cy="3439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5E851C4D-AD6D-4D53-8012-78B1162584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Reconocimiento de Patrones</a:t>
            </a:r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2EB41D7D-ED76-4A42-AADE-AFF082D5C0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Arial" charset="0"/>
              </a:defRPr>
            </a:lvl1pPr>
          </a:lstStyle>
          <a:p>
            <a:pPr>
              <a:defRPr/>
            </a:pPr>
            <a:fld id="{3898F6F0-7C5B-4221-9278-5FA484B7DCAC}" type="datetimeFigureOut">
              <a:rPr lang="es-ES"/>
              <a:pPr>
                <a:defRPr/>
              </a:pPr>
              <a:t>13/11/2020</a:t>
            </a:fld>
            <a:endParaRPr lang="es-ES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FA4591AE-74D9-4030-A584-ADED997977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M. en C. María Elena Cruz Meza</a:t>
            </a:r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2C112312-53E9-45DB-85C8-622C39B4F3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4F5D8A53-0AEB-4AB2-90CC-B0FB108E1B04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B67A5DE7-7114-4AFA-9EF8-05439CBC3C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s-MX"/>
              <a:t>Reconocimiento de Patrones</a:t>
            </a:r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AFECA57E-2C6D-4717-AE4A-F968A05813A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Arial" charset="0"/>
              </a:defRPr>
            </a:lvl1pPr>
          </a:lstStyle>
          <a:p>
            <a:pPr>
              <a:defRPr/>
            </a:pPr>
            <a:fld id="{8B72C443-2B18-486F-94BB-4CFC530C3070}" type="datetimeFigureOut">
              <a:rPr lang="es-MX"/>
              <a:pPr>
                <a:defRPr/>
              </a:pPr>
              <a:t>13/11/2020</a:t>
            </a:fld>
            <a:endParaRPr lang="es-MX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35E864C5-776D-4BEC-80DF-F593F5B21D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B1F23574-CFD6-45F2-8092-72145BF6D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148B3D00-9E9A-465E-88C2-7886A47DDE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M. en C. María Elena Cruz Meza</a:t>
            </a:r>
            <a:endParaRPr lang="es-MX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3A4E2828-8ECC-46AE-8A96-20FC9A9B6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202EAEAB-8756-4C82-874E-20C66EA8E275}" type="slidenum">
              <a:rPr lang="es-MX" altLang="es-ES"/>
              <a:pPr>
                <a:defRPr/>
              </a:pPr>
              <a:t>‹#›</a:t>
            </a:fld>
            <a:endParaRPr lang="es-MX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Marcador de imagen de diapositiva">
            <a:extLst>
              <a:ext uri="{FF2B5EF4-FFF2-40B4-BE49-F238E27FC236}">
                <a16:creationId xmlns:a16="http://schemas.microsoft.com/office/drawing/2014/main" id="{81A18698-7EE5-4B2E-9C93-B0502A9A40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2 Marcador de notas">
            <a:extLst>
              <a:ext uri="{FF2B5EF4-FFF2-40B4-BE49-F238E27FC236}">
                <a16:creationId xmlns:a16="http://schemas.microsoft.com/office/drawing/2014/main" id="{7D7E678C-5DA5-4CE7-A34A-DEC7DEA717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altLang="es-ES"/>
          </a:p>
        </p:txBody>
      </p:sp>
      <p:sp>
        <p:nvSpPr>
          <p:cNvPr id="13316" name="3 Marcador de número de diapositiva">
            <a:extLst>
              <a:ext uri="{FF2B5EF4-FFF2-40B4-BE49-F238E27FC236}">
                <a16:creationId xmlns:a16="http://schemas.microsoft.com/office/drawing/2014/main" id="{26C3ADDE-760E-45F8-B537-C4B10C5B6F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463E23-1D37-4BFD-9A79-CC0A6948809F}" type="slidenum">
              <a:rPr lang="es-MX" altLang="es-ES" sz="13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MX" altLang="es-ES" sz="1300">
              <a:latin typeface="Arial" panose="020B0604020202020204" pitchFamily="34" charset="0"/>
            </a:endParaRPr>
          </a:p>
        </p:txBody>
      </p:sp>
      <p:sp>
        <p:nvSpPr>
          <p:cNvPr id="13317" name="4 Marcador de pie de página">
            <a:extLst>
              <a:ext uri="{FF2B5EF4-FFF2-40B4-BE49-F238E27FC236}">
                <a16:creationId xmlns:a16="http://schemas.microsoft.com/office/drawing/2014/main" id="{BD31BE15-08C1-44A8-A86C-B875CF174A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 sz="1300">
                <a:latin typeface="Arial" panose="020B0604020202020204" pitchFamily="34" charset="0"/>
              </a:rPr>
              <a:t>M. en C. María Elena Cruz Meza</a:t>
            </a:r>
            <a:endParaRPr lang="es-MX" altLang="es-ES" sz="1300">
              <a:latin typeface="Arial" panose="020B0604020202020204" pitchFamily="34" charset="0"/>
            </a:endParaRPr>
          </a:p>
        </p:txBody>
      </p:sp>
      <p:sp>
        <p:nvSpPr>
          <p:cNvPr id="13318" name="5 Marcador de encabezado">
            <a:extLst>
              <a:ext uri="{FF2B5EF4-FFF2-40B4-BE49-F238E27FC236}">
                <a16:creationId xmlns:a16="http://schemas.microsoft.com/office/drawing/2014/main" id="{E3F8202D-9E12-4A8F-A6DC-2A8F9E3CD7B8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ES" sz="1300">
                <a:latin typeface="Arial" panose="020B0604020202020204" pitchFamily="34" charset="0"/>
              </a:rPr>
              <a:t>Reconocimiento de Patrones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>
            <a:extLst>
              <a:ext uri="{FF2B5EF4-FFF2-40B4-BE49-F238E27FC236}">
                <a16:creationId xmlns:a16="http://schemas.microsoft.com/office/drawing/2014/main" id="{6C44B387-33FF-4ADF-9DCC-54F29B60B7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2 Marcador de notas">
            <a:extLst>
              <a:ext uri="{FF2B5EF4-FFF2-40B4-BE49-F238E27FC236}">
                <a16:creationId xmlns:a16="http://schemas.microsoft.com/office/drawing/2014/main" id="{9B78C221-0E9A-4E99-860B-1B1428026B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ES"/>
          </a:p>
        </p:txBody>
      </p:sp>
      <p:sp>
        <p:nvSpPr>
          <p:cNvPr id="43012" name="3 Marcador de número de diapositiva">
            <a:extLst>
              <a:ext uri="{FF2B5EF4-FFF2-40B4-BE49-F238E27FC236}">
                <a16:creationId xmlns:a16="http://schemas.microsoft.com/office/drawing/2014/main" id="{00278479-5D26-4B56-9D2E-8C420E9B5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9B5AF2-799D-48B0-A314-4FAB90772A5D}" type="slidenum">
              <a:rPr lang="es-MX" altLang="es-ES" sz="13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s-MX" altLang="es-ES" sz="1300">
              <a:latin typeface="Arial" panose="020B0604020202020204" pitchFamily="34" charset="0"/>
            </a:endParaRPr>
          </a:p>
        </p:txBody>
      </p:sp>
      <p:sp>
        <p:nvSpPr>
          <p:cNvPr id="43013" name="4 Marcador de pie de página">
            <a:extLst>
              <a:ext uri="{FF2B5EF4-FFF2-40B4-BE49-F238E27FC236}">
                <a16:creationId xmlns:a16="http://schemas.microsoft.com/office/drawing/2014/main" id="{030A3D6D-612E-4186-B778-7C9AB6CDF3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 sz="1300">
                <a:latin typeface="Arial" panose="020B0604020202020204" pitchFamily="34" charset="0"/>
              </a:rPr>
              <a:t>M. en C. María Elena Cruz Meza</a:t>
            </a:r>
            <a:endParaRPr lang="es-MX" altLang="es-ES" sz="1300">
              <a:latin typeface="Arial" panose="020B0604020202020204" pitchFamily="34" charset="0"/>
            </a:endParaRPr>
          </a:p>
        </p:txBody>
      </p:sp>
      <p:sp>
        <p:nvSpPr>
          <p:cNvPr id="43014" name="5 Marcador de encabezado">
            <a:extLst>
              <a:ext uri="{FF2B5EF4-FFF2-40B4-BE49-F238E27FC236}">
                <a16:creationId xmlns:a16="http://schemas.microsoft.com/office/drawing/2014/main" id="{60B471F0-E72A-4B58-A4A0-2C23DCA4B7B4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altLang="es-ES" sz="1300">
                <a:latin typeface="Arial" panose="020B0604020202020204" pitchFamily="34" charset="0"/>
              </a:rPr>
              <a:t>Reconocimiento de Patrones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>
            <a:extLst>
              <a:ext uri="{FF2B5EF4-FFF2-40B4-BE49-F238E27FC236}">
                <a16:creationId xmlns:a16="http://schemas.microsoft.com/office/drawing/2014/main" id="{91E593FE-5DF9-4BCA-9E79-CACED52EB5FD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DB8FFF06-1901-48AD-9DC5-B113CC5C3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A223037E-8C44-4409-9FBB-470FA984E05E}"/>
                </a:ext>
              </a:extLst>
            </p:cNvPr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F73E029-EE80-48A4-B7EB-2B872C1780DC}"/>
                </a:ext>
              </a:extLst>
            </p:cNvPr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84EC383C-E145-4701-B34C-8287D2AAEF25}"/>
                </a:ext>
              </a:extLst>
            </p:cNvPr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89234E7-5997-4BA2-8F1E-24F62B9B2CAE}"/>
                </a:ext>
              </a:extLst>
            </p:cNvPr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2842D7D4-8DA2-47A5-8F5A-8CD7A6C3D7BC}"/>
                </a:ext>
              </a:extLst>
            </p:cNvPr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9E2007BC-CEF9-49A2-9744-38A5C467D49C}"/>
              </a:ext>
            </a:extLst>
          </p:cNvPr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E6387E-1E9A-46D3-AE4E-8FF6AFA5B379}"/>
              </a:ext>
            </a:extLst>
          </p:cNvPr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E6624A5-03D2-4DBC-AD33-6B2839DD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201A22D-E1F9-4E34-B3BD-6A9DCBE3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19D5BCE-8D7F-485C-85CC-B44653E0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04FBE-9957-4C9E-ABA3-9C86D25F3737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1690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EAF8BD-580B-4850-AF14-60E6903D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7BAA8FB-C5CF-4188-B84D-996809D7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50621BC-C1A8-4EE1-9B67-68DEA5C3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153F9-5CBA-4C2C-A604-8D2FDA8DAAFA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098773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8BC5F-0227-4C07-A030-971CF1C1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EC78D-1EF9-4829-8729-87ED9386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65130-ABE0-439C-8EFC-AB2A7F18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5CF5B-4D77-4543-A36E-62DF002366A1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961221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6A493F69-2720-42CF-9B15-1E3A7AEEAEBB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98E38D18-49EC-43DB-B260-966B1596B89F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DDA4CD-67BC-4FBE-9B90-BF7ECAFA992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3A6F0A9-2D5B-49F0-BC6D-794D9CB59B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59133A-579A-4D33-9FC7-4C29E9A47B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32478-5AB2-41E2-AB19-55AFA2F7D01D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267311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6430B-3C74-47ED-A43A-7EC2D271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D55A1-2583-4F7B-B93B-9FF121C7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19558-029B-44B3-ACE3-FAA61DAB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B7AA7-68AF-4632-9BB5-CB01B2E63165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95822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212037ED-5A55-4088-9B9F-B2A287661B59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72E96914-0F6A-409D-872B-18927CC39FE7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3DEA6DE-8340-485F-81EB-43A2F04F470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90E49D9-8887-48DA-B664-388A84099B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60604F2-F1B6-46C0-ADCD-6BEFBEA41C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0FD68-4567-4B8B-AD9A-852A1744FD95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852747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53CC0C-58CF-4290-90EE-8B6B6D28FF6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CBCC0B2-9C6F-43B6-B745-694B4698DEF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A3071E-1D0B-4F80-AA28-36062160F7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E9B69-F8C1-4562-8A2B-8AC49A668C31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804351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D0E0B-8D77-4262-8FED-37CAD89B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455D9-6EC9-44BA-B8F8-E14E0300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C5A2B-0EA4-4713-9277-2096D8FD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E17F0-A07E-4356-9DE3-382D38E7DB7F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67245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CF45-C724-4691-9BD0-BAA51B78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A64D-597A-48AC-9123-46CA8E71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C3A4-C3DB-4C8E-8148-AF76438A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3FFE1-FF44-49D1-9DFC-603AC5DE830E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69534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72B47801-A206-4419-A432-8603A635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68FDFE0C-DA96-4ACF-92C6-C7817237C2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44D20-DBD9-40ED-A52A-FC0166A0F36F}" type="slidenum">
              <a:rPr lang="es-MX" altLang="es-ES"/>
              <a:pPr>
                <a:defRPr/>
              </a:pPr>
              <a:t>‹#›</a:t>
            </a:fld>
            <a:endParaRPr lang="es-MX" altLang="es-ES"/>
          </a:p>
        </p:txBody>
      </p:sp>
      <p:sp>
        <p:nvSpPr>
          <p:cNvPr id="7" name="6 Marcador de pie de página">
            <a:extLst>
              <a:ext uri="{FF2B5EF4-FFF2-40B4-BE49-F238E27FC236}">
                <a16:creationId xmlns:a16="http://schemas.microsoft.com/office/drawing/2014/main" id="{A8ABFAD0-994F-46D0-BC73-BE65A382AE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6307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fecha">
            <a:extLst>
              <a:ext uri="{FF2B5EF4-FFF2-40B4-BE49-F238E27FC236}">
                <a16:creationId xmlns:a16="http://schemas.microsoft.com/office/drawing/2014/main" id="{1EA25049-8DEE-4AF6-940B-3F132B72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03607BA2-4D7D-4D8B-81B3-C814A34977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FC5A2-924D-4D90-BCB8-8C242EF8ACBD}" type="slidenum">
              <a:rPr lang="es-MX" altLang="es-ES"/>
              <a:pPr>
                <a:defRPr/>
              </a:pPr>
              <a:t>‹#›</a:t>
            </a:fld>
            <a:endParaRPr lang="es-MX" altLang="es-ES"/>
          </a:p>
        </p:txBody>
      </p:sp>
      <p:sp>
        <p:nvSpPr>
          <p:cNvPr id="8" name="7 Marcador de pie de página">
            <a:extLst>
              <a:ext uri="{FF2B5EF4-FFF2-40B4-BE49-F238E27FC236}">
                <a16:creationId xmlns:a16="http://schemas.microsoft.com/office/drawing/2014/main" id="{DFD09088-A10E-45B0-AAFA-3254F4C871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67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E1774-A33E-4476-B8E6-3D34BF30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738D-17A7-42C3-9145-EE263BE9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434D4-4613-446B-9CFB-BFE09F04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8DFAB-43CD-42A1-B4B2-C8C7F60976ED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70482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>
            <a:extLst>
              <a:ext uri="{FF2B5EF4-FFF2-40B4-BE49-F238E27FC236}">
                <a16:creationId xmlns:a16="http://schemas.microsoft.com/office/drawing/2014/main" id="{235A6C45-2775-4FD4-BD04-BB634A32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7 Marcador de número de diapositiva">
            <a:extLst>
              <a:ext uri="{FF2B5EF4-FFF2-40B4-BE49-F238E27FC236}">
                <a16:creationId xmlns:a16="http://schemas.microsoft.com/office/drawing/2014/main" id="{3479FB15-2E7B-46A3-8354-6725DBE449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7D666-61F6-4247-9310-DFA02BC15B5A}" type="slidenum">
              <a:rPr lang="es-MX" altLang="es-ES"/>
              <a:pPr>
                <a:defRPr/>
              </a:pPr>
              <a:t>‹#›</a:t>
            </a:fld>
            <a:endParaRPr lang="es-MX" altLang="es-ES"/>
          </a:p>
        </p:txBody>
      </p:sp>
      <p:sp>
        <p:nvSpPr>
          <p:cNvPr id="9" name="8 Marcador de pie de página">
            <a:extLst>
              <a:ext uri="{FF2B5EF4-FFF2-40B4-BE49-F238E27FC236}">
                <a16:creationId xmlns:a16="http://schemas.microsoft.com/office/drawing/2014/main" id="{9E45ECED-D334-4270-BDB6-5980EB75DF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43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39C00-A325-4D8B-B524-D090959C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7756-DCAD-455A-92DC-4013AA83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A259C-185D-4F13-BC8C-2AA14213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621D7-69E8-475A-B7C8-45CA65666912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257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45E9CD1-8D43-44CC-A45C-7CC003B4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8272A0-4D49-4D3D-B3B1-6A4E0BC0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8D7DC0-750B-4F6D-9232-724312B0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5F3F7-1279-4BA2-A9C6-399C704F3ACB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1404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049CF1-7D0E-4308-9193-5299E1FE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6F3A8AE-69DF-46DA-845A-3B792ED3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FBA5662-A505-4174-A274-95AF54F2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536D7-1950-4FBF-8265-DBE2E95E012F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1183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B10F142-582B-4663-BAAC-0A0F41E4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5669ED9-71FD-4BB3-8280-89B7E1F3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97B809F-998C-4B41-8489-7373CD0F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E57D-4DFF-495C-BA62-5734F75E3402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007551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B172419-3A80-443E-8B05-619CF1AF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56858EA-98B1-4971-B795-FBCA5995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930BA15-D9B5-4934-B10F-3366028F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1AAB5-5531-4828-ABC9-DD84523495E8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888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D8030E-27C7-457A-BE1C-4B7D9E00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34C3BD-673F-4276-9E09-0C18651C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78CE36-D3A9-4129-B9CF-BBEA49B4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8CE10-A448-4EC7-9D78-D51E9BCBE97E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6139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058DC4-8842-465D-9408-D4CF093E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C2FDF56-35F2-466C-9DF2-54EA8D45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E98086-BFE5-43F3-ACD2-12900C14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B15CE-B6CC-41B6-B3BA-8798DE88522C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0196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15E9380E-4DBA-4A95-9B4F-B33684C1AF8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44A75BC8-B358-40BA-AD25-8C4395DA6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D7B626E-E77A-44AD-9206-2B9BEAF5FD12}"/>
                </a:ext>
              </a:extLst>
            </p:cNvPr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D1BD69A4-2DA2-45F5-86CC-F44B58C62E38}"/>
                </a:ext>
              </a:extLst>
            </p:cNvPr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1F08AFE-366F-44D2-A3CC-3E24434DF4AE}"/>
                </a:ext>
              </a:extLst>
            </p:cNvPr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14148B27-5746-4630-95D2-BF7297B9DC19}"/>
                </a:ext>
              </a:extLst>
            </p:cNvPr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2686C5A-20C7-40F6-AFB5-A8B386DEC90D}"/>
                </a:ext>
              </a:extLst>
            </p:cNvPr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C12888F8-0ED4-401E-8355-E0781B588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título del patrón</a:t>
            </a:r>
            <a:endParaRPr lang="en-US" altLang="es-MX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53EA0B8E-7441-41C2-BC0B-1C5B138FD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los estilos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  <a:endParaRPr lang="en-US" alt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CAB17-7F56-4847-ADA9-D6411FCFD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CD0F3-3DA8-4C1F-BEE5-9286CDC68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D7C3E-9211-4EDA-82EF-D6DEBA259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0BCBC4EE-C0C2-411F-ACF5-889B0119B3C2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17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3" r:id="rId9"/>
    <p:sldLayoutId id="2147484224" r:id="rId10"/>
    <p:sldLayoutId id="2147484225" r:id="rId11"/>
    <p:sldLayoutId id="2147484232" r:id="rId12"/>
    <p:sldLayoutId id="2147484226" r:id="rId13"/>
    <p:sldLayoutId id="2147484233" r:id="rId14"/>
    <p:sldLayoutId id="2147484227" r:id="rId15"/>
    <p:sldLayoutId id="2147484228" r:id="rId16"/>
    <p:sldLayoutId id="2147484229" r:id="rId17"/>
    <p:sldLayoutId id="2147484234" r:id="rId18"/>
    <p:sldLayoutId id="2147484235" r:id="rId19"/>
    <p:sldLayoutId id="2147484236" r:id="rId20"/>
  </p:sldLayoutIdLst>
  <p:hf sldNum="0"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cruzm@ipn.m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http://www.k4ch0.net/blog/wp-content/uploads/2009/07/ESCOM.png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6.jpeg"/><Relationship Id="rId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1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ropbox.com/s/ssvbtmts4nqgjys/ejemplificando%20el%20proceso%20de%20extraccion%20y%20seleccion%20de%20caracteristicas.pdf?dl=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9" descr="Probabilidad - Concepto, métodos y usos">
            <a:extLst>
              <a:ext uri="{FF2B5EF4-FFF2-40B4-BE49-F238E27FC236}">
                <a16:creationId xmlns:a16="http://schemas.microsoft.com/office/drawing/2014/main" id="{63DE2800-63E0-429E-A73A-FED23037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9866" y="1599750"/>
            <a:ext cx="8063954" cy="4031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1 Título">
            <a:extLst>
              <a:ext uri="{FF2B5EF4-FFF2-40B4-BE49-F238E27FC236}">
                <a16:creationId xmlns:a16="http://schemas.microsoft.com/office/drawing/2014/main" id="{8548BC7B-7730-43F0-A748-55081BF9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988" y="2052638"/>
            <a:ext cx="3209925" cy="457200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MX" sz="2400" dirty="0">
                <a:solidFill>
                  <a:schemeClr val="bg1">
                    <a:lumMod val="85000"/>
                  </a:schemeClr>
                </a:solidFill>
              </a:rPr>
              <a:t>Reconocimiento de patrones</a:t>
            </a:r>
          </a:p>
        </p:txBody>
      </p:sp>
      <p:sp>
        <p:nvSpPr>
          <p:cNvPr id="11268" name="2 Marcador de texto">
            <a:extLst>
              <a:ext uri="{FF2B5EF4-FFF2-40B4-BE49-F238E27FC236}">
                <a16:creationId xmlns:a16="http://schemas.microsoft.com/office/drawing/2014/main" id="{CF9B8327-BC43-41B8-B0BD-540B81380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7763" y="6048375"/>
            <a:ext cx="7634287" cy="647700"/>
          </a:xfrm>
        </p:spPr>
        <p:txBody>
          <a:bodyPr/>
          <a:lstStyle/>
          <a:p>
            <a:r>
              <a:rPr lang="es-MX" altLang="es-ES" sz="1000"/>
              <a:t>Profesora: M. en C. Ma. Elena Cruz Meza, </a:t>
            </a:r>
          </a:p>
          <a:p>
            <a:r>
              <a:rPr lang="es-MX" altLang="es-ES" sz="1000"/>
              <a:t>e-mail: </a:t>
            </a:r>
            <a:r>
              <a:rPr lang="es-MX" altLang="es-ES" sz="1000">
                <a:hlinkClick r:id="rId3"/>
              </a:rPr>
              <a:t>mcruzm@ipn.mx,</a:t>
            </a:r>
            <a:endParaRPr lang="es-ES" altLang="es-ES" sz="1000">
              <a:hlinkClick r:id="rId3"/>
            </a:endParaRPr>
          </a:p>
        </p:txBody>
      </p:sp>
      <p:pic>
        <p:nvPicPr>
          <p:cNvPr id="11269" name="Picture 4" descr="ipn">
            <a:extLst>
              <a:ext uri="{FF2B5EF4-FFF2-40B4-BE49-F238E27FC236}">
                <a16:creationId xmlns:a16="http://schemas.microsoft.com/office/drawing/2014/main" id="{A2FD8C29-ADC1-4694-8759-58C966E4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61925"/>
            <a:ext cx="85090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5" descr="http://www.k4ch0.net/blog/wp-content/uploads/2009/07/ESCOM.png">
            <a:extLst>
              <a:ext uri="{FF2B5EF4-FFF2-40B4-BE49-F238E27FC236}">
                <a16:creationId xmlns:a16="http://schemas.microsoft.com/office/drawing/2014/main" id="{BF543691-2035-46B3-96D7-0D8405617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3" y="349250"/>
            <a:ext cx="11303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Rectangle 12">
            <a:extLst>
              <a:ext uri="{FF2B5EF4-FFF2-40B4-BE49-F238E27FC236}">
                <a16:creationId xmlns:a16="http://schemas.microsoft.com/office/drawing/2014/main" id="{790EA280-3FEF-4DC6-8A09-BE4405CDD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ES" altLang="es-ES" sz="1800">
              <a:latin typeface="Arial" panose="020B0604020202020204" pitchFamily="34" charset="0"/>
            </a:endParaRPr>
          </a:p>
        </p:txBody>
      </p:sp>
      <p:sp>
        <p:nvSpPr>
          <p:cNvPr id="11272" name="Rectangle 13">
            <a:extLst>
              <a:ext uri="{FF2B5EF4-FFF2-40B4-BE49-F238E27FC236}">
                <a16:creationId xmlns:a16="http://schemas.microsoft.com/office/drawing/2014/main" id="{D2647550-4E7C-4ED8-9DFA-C5FEB1F2D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512763"/>
            <a:ext cx="5276850" cy="9842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sz="1800" b="1">
                <a:latin typeface="Arial" panose="020B0604020202020204" pitchFamily="34" charset="0"/>
                <a:cs typeface="Times New Roman" panose="02020603050405020304" pitchFamily="18" charset="0"/>
              </a:rPr>
              <a:t>INSTITUTO POLITÉCNICO NACIONAL</a:t>
            </a:r>
            <a:endParaRPr lang="es-ES" altLang="es-ES" sz="11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sz="1600">
                <a:latin typeface="Arial" panose="020B0604020202020204" pitchFamily="34" charset="0"/>
                <a:cs typeface="Times New Roman" panose="02020603050405020304" pitchFamily="18" charset="0"/>
              </a:rPr>
              <a:t>ESCUELA SUPERIOR DE CÓMPUTO</a:t>
            </a:r>
            <a:endParaRPr lang="es-ES" altLang="es-ES" sz="11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sz="12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DEPARTAMENTO DE INGENIERÍA EN SISTEMAS COMPUTACIONALES</a:t>
            </a:r>
            <a:endParaRPr lang="es-ES" altLang="es-ES" sz="11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sz="1200">
                <a:latin typeface="Arial" panose="020B0604020202020204" pitchFamily="34" charset="0"/>
                <a:cs typeface="Times New Roman" panose="02020603050405020304" pitchFamily="18" charset="0"/>
              </a:rPr>
              <a:t>ACADEMIA DE INGENIERÍA DE SOFTWARE</a:t>
            </a:r>
            <a:endParaRPr lang="es-ES" altLang="es-ES" sz="2800">
              <a:latin typeface="Arial" panose="020B0604020202020204" pitchFamily="34" charset="0"/>
            </a:endParaRP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49BA9C44-E39A-4E4D-BDA0-26B680DA08D8}"/>
              </a:ext>
            </a:extLst>
          </p:cNvPr>
          <p:cNvSpPr txBox="1">
            <a:spLocks/>
          </p:cNvSpPr>
          <p:nvPr/>
        </p:nvSpPr>
        <p:spPr>
          <a:xfrm>
            <a:off x="4638675" y="4870450"/>
            <a:ext cx="4435475" cy="762000"/>
          </a:xfrm>
          <a:prstGeom prst="rect">
            <a:avLst/>
          </a:prstGeom>
          <a:effectLst/>
        </p:spPr>
        <p:txBody>
          <a:bodyPr anchor="b">
            <a:normAutofit fontScale="97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s-MX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 Unidad III.</a:t>
            </a:r>
          </a:p>
          <a:p>
            <a:pPr fontAlgn="auto">
              <a:spcAft>
                <a:spcPts val="0"/>
              </a:spcAft>
              <a:defRPr/>
            </a:pPr>
            <a:r>
              <a:rPr lang="es-MX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Clasificadores Bayesianos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21EDEE6-067E-408A-BD90-AB756872AAA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403350" y="828675"/>
            <a:ext cx="8229600" cy="1143000"/>
          </a:xfrm>
        </p:spPr>
        <p:txBody>
          <a:bodyPr/>
          <a:lstStyle/>
          <a:p>
            <a:pPr algn="l"/>
            <a:r>
              <a:rPr lang="es-ES" altLang="es-ES" sz="3200" b="1" u="sng">
                <a:ln>
                  <a:noFill/>
                </a:ln>
              </a:rPr>
              <a:t>Recuperación</a:t>
            </a:r>
            <a:r>
              <a:rPr lang="es-ES" altLang="es-ES">
                <a:ln>
                  <a:noFill/>
                </a:ln>
              </a:rPr>
              <a:t>: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09A26F24-89D8-45BA-8AA7-C01C92C13B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6674" y="1975022"/>
            <a:ext cx="3741652" cy="3693855"/>
          </a:xfrm>
        </p:spPr>
        <p:txBody>
          <a:bodyPr rtlCol="0">
            <a:normAutofit/>
          </a:bodyPr>
          <a:lstStyle/>
          <a:p>
            <a:pPr algn="just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s-MX" altLang="es-ES" sz="1800" dirty="0"/>
              <a:t>La clasificación en sí, usualmente requiere de dos pasos:</a:t>
            </a:r>
          </a:p>
          <a:p>
            <a:pPr lvl="1" algn="just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s-MX" altLang="es-ES" sz="1600" dirty="0"/>
              <a:t>Extracción de rasgos: Análogo al proceso de aprendizaje</a:t>
            </a:r>
          </a:p>
          <a:p>
            <a:pPr lvl="1" algn="just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s-MX" altLang="es-ES" sz="1600" dirty="0"/>
              <a:t>Clasificación o asociación: Con base en el modelo creado durante el entrenamiento, se clasifican nuevos patrones cuya clase o patrón relacionado se desconoce</a:t>
            </a:r>
          </a:p>
        </p:txBody>
      </p:sp>
      <p:pic>
        <p:nvPicPr>
          <p:cNvPr id="19462" name="Picture 6" descr="Nube: Pieza clave en recuperación de desastres - CIOAL The Standard IT">
            <a:extLst>
              <a:ext uri="{FF2B5EF4-FFF2-40B4-BE49-F238E27FC236}">
                <a16:creationId xmlns:a16="http://schemas.microsoft.com/office/drawing/2014/main" id="{121D352E-AA4F-4402-A46E-C7F165A19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702627">
            <a:off x="4803861" y="783040"/>
            <a:ext cx="3990460" cy="32557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1" descr="C:\Documents and Settings\usuario\Configuración local\Archivos temporales de Internet\Content.IE5\2VM3IJWF\MP900442215[1].jpg">
            <a:extLst>
              <a:ext uri="{FF2B5EF4-FFF2-40B4-BE49-F238E27FC236}">
                <a16:creationId xmlns:a16="http://schemas.microsoft.com/office/drawing/2014/main" id="{C08F2E1A-D6D8-40A9-A338-4FDFD69CA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-133951"/>
            <a:ext cx="4695353" cy="70484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579" name="Picture 4" descr="C:\Documents and Settings\usuario\Configuración local\Archivos temporales de Internet\Content.IE5\Q9E1OVEN\MP900399270[1].jpg">
            <a:extLst>
              <a:ext uri="{FF2B5EF4-FFF2-40B4-BE49-F238E27FC236}">
                <a16:creationId xmlns:a16="http://schemas.microsoft.com/office/drawing/2014/main" id="{9EB7F6B5-5528-4154-927F-27D64C737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1088" y="3689389"/>
            <a:ext cx="2419731" cy="298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pic>
        <p:nvPicPr>
          <p:cNvPr id="20484" name="Picture 5" descr="C:\Documents and Settings\usuario\Configuración local\Archivos temporales de Internet\Content.IE5\PIZ7P02Y\MP900399773[1].jpg">
            <a:extLst>
              <a:ext uri="{FF2B5EF4-FFF2-40B4-BE49-F238E27FC236}">
                <a16:creationId xmlns:a16="http://schemas.microsoft.com/office/drawing/2014/main" id="{896AECD6-F844-4BEF-BACD-E486E5B2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46726">
            <a:off x="6418754" y="257364"/>
            <a:ext cx="2365418" cy="3590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533" name="Rectangle 2">
            <a:extLst>
              <a:ext uri="{FF2B5EF4-FFF2-40B4-BE49-F238E27FC236}">
                <a16:creationId xmlns:a16="http://schemas.microsoft.com/office/drawing/2014/main" id="{7D69DD90-2C0D-4EFE-AAA6-B34BD8FEFA9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558746" y="413823"/>
            <a:ext cx="5010494" cy="1143000"/>
          </a:xfrm>
        </p:spPr>
        <p:txBody>
          <a:bodyPr/>
          <a:lstStyle/>
          <a:p>
            <a:pPr algn="l"/>
            <a:r>
              <a:rPr lang="es-ES" altLang="es-ES" sz="3200" b="1" u="sng">
                <a:ln>
                  <a:noFill/>
                </a:ln>
              </a:rPr>
              <a:t>Teoría de la probabilidad</a:t>
            </a:r>
            <a:endParaRPr lang="es-ES" altLang="es-ES">
              <a:ln>
                <a:noFill/>
              </a:ln>
            </a:endParaRPr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C16DD7A2-00D1-407B-9095-809E152B6A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1663" y="2105025"/>
            <a:ext cx="8362950" cy="2692400"/>
          </a:xfrm>
        </p:spPr>
        <p:txBody>
          <a:bodyPr/>
          <a:lstStyle/>
          <a:p>
            <a:pPr algn="just"/>
            <a:r>
              <a:rPr lang="es-MX" altLang="es-ES"/>
              <a:t>Se creo a partir de la teoría de los juegos.</a:t>
            </a:r>
          </a:p>
          <a:p>
            <a:pPr algn="just"/>
            <a:r>
              <a:rPr lang="es-MX" altLang="es-ES"/>
              <a:t>El objeto de estudio de esta teoría son los </a:t>
            </a:r>
            <a:r>
              <a:rPr lang="es-MX" altLang="es-ES" i="1"/>
              <a:t>sucesos o experimentos que se repiten de alguna forma</a:t>
            </a:r>
            <a:r>
              <a:rPr lang="es-MX" altLang="es-ES"/>
              <a:t>, con base en el estudio de estos eventos, se pretende </a:t>
            </a:r>
            <a:r>
              <a:rPr lang="es-MX" altLang="es-ES" i="1"/>
              <a:t>reproducirlos bajo situaciones controladas.</a:t>
            </a:r>
            <a:endParaRPr lang="es-MX" alt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57E4AD13-8853-4096-807E-77B772CC0A2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341438"/>
            <a:ext cx="8353425" cy="93345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MX" altLang="es-ES" sz="2000"/>
              <a:t>Sea una X el conjunto de todos los eventos posibles en un experimento, y sea A un evento tal que A </a:t>
            </a:r>
            <a:r>
              <a:rPr lang="es-MX" altLang="es-ES" sz="2000">
                <a:sym typeface="Symbol" panose="05050102010706020507" pitchFamily="18" charset="2"/>
              </a:rPr>
              <a:t> X. Entonces la probabilidad de que el evento A ocurra esta dada por:</a:t>
            </a:r>
            <a:endParaRPr lang="es-MX" altLang="es-ES" sz="2000"/>
          </a:p>
        </p:txBody>
      </p:sp>
      <p:sp>
        <p:nvSpPr>
          <p:cNvPr id="23555" name="5 Rectángulo">
            <a:extLst>
              <a:ext uri="{FF2B5EF4-FFF2-40B4-BE49-F238E27FC236}">
                <a16:creationId xmlns:a16="http://schemas.microsoft.com/office/drawing/2014/main" id="{C2B6B103-DB2C-45D6-A455-541D3ED2D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44513"/>
            <a:ext cx="612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sz="2000" b="1">
                <a:latin typeface="Arial" panose="020B0604020202020204" pitchFamily="34" charset="0"/>
              </a:rPr>
              <a:t>Teoría de la Probabilidad …</a:t>
            </a:r>
            <a:endParaRPr lang="es-MX" altLang="es-ES" sz="2000">
              <a:latin typeface="Arial" panose="020B0604020202020204" pitchFamily="34" charset="0"/>
            </a:endParaRPr>
          </a:p>
        </p:txBody>
      </p:sp>
      <p:sp>
        <p:nvSpPr>
          <p:cNvPr id="23556" name="7 Rectángulo">
            <a:extLst>
              <a:ext uri="{FF2B5EF4-FFF2-40B4-BE49-F238E27FC236}">
                <a16:creationId xmlns:a16="http://schemas.microsoft.com/office/drawing/2014/main" id="{C5A81130-7B55-4B99-9E5A-5EB746A89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919538"/>
            <a:ext cx="8208963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sz="1600">
                <a:latin typeface="Arial" panose="020B0604020202020204" pitchFamily="34" charset="0"/>
              </a:rPr>
              <a:t>De esta forma, la probabilidad de ocurrencia del evento X es: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s-MX" altLang="es-ES" sz="16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MX" altLang="es-ES" sz="16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MX" altLang="es-ES" sz="16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MX" altLang="es-ES" sz="16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MX" altLang="es-ES" sz="1600">
                <a:latin typeface="Arial" panose="020B0604020202020204" pitchFamily="34" charset="0"/>
              </a:rPr>
              <a:t>y la probabilidad del evento A</a:t>
            </a:r>
            <a:r>
              <a:rPr lang="es-MX" altLang="es-ES" sz="1600" baseline="30000">
                <a:latin typeface="Arial" panose="020B0604020202020204" pitchFamily="34" charset="0"/>
              </a:rPr>
              <a:t>c</a:t>
            </a:r>
            <a:r>
              <a:rPr lang="es-MX" altLang="es-ES" sz="1600">
                <a:latin typeface="Arial" panose="020B0604020202020204" pitchFamily="34" charset="0"/>
              </a:rPr>
              <a:t> es igual a:</a:t>
            </a:r>
          </a:p>
        </p:txBody>
      </p:sp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F86A9D83-97E7-45DE-9BFA-A6B3DC4F4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5838" y="2349500"/>
          <a:ext cx="129698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8" name="Ecuación" r:id="rId3" imgW="698500" imgH="469900" progId="Equation.3">
                  <p:embed/>
                </p:oleObj>
              </mc:Choice>
              <mc:Fallback>
                <p:oleObj name="Ecuación" r:id="rId3" imgW="6985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2349500"/>
                        <a:ext cx="1296987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9 Rectángulo">
            <a:extLst>
              <a:ext uri="{FF2B5EF4-FFF2-40B4-BE49-F238E27FC236}">
                <a16:creationId xmlns:a16="http://schemas.microsoft.com/office/drawing/2014/main" id="{836DAFAC-C002-4A6A-A03E-6D9C80566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213100"/>
            <a:ext cx="76327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MX" altLang="es-ES" sz="1400">
                <a:latin typeface="Arial" panose="020B0604020202020204" pitchFamily="34" charset="0"/>
              </a:rPr>
              <a:t>Donde </a:t>
            </a:r>
            <a:r>
              <a:rPr lang="es-MX" altLang="es-ES" sz="1400">
                <a:latin typeface="Arial" panose="020B0604020202020204" pitchFamily="34" charset="0"/>
                <a:sym typeface="Symbol" panose="05050102010706020507" pitchFamily="18" charset="2"/>
              </a:rPr>
              <a:t>A es la cardinalidad del conjunto A y X es la cardinalidad del conjunto</a:t>
            </a:r>
            <a:r>
              <a:rPr lang="es-MX" altLang="es-ES" sz="1400">
                <a:latin typeface="Arial" panose="020B0604020202020204" pitchFamily="34" charset="0"/>
              </a:rPr>
              <a:t> X</a:t>
            </a:r>
          </a:p>
        </p:txBody>
      </p:sp>
      <p:graphicFrame>
        <p:nvGraphicFramePr>
          <p:cNvPr id="23559" name="Object 6">
            <a:extLst>
              <a:ext uri="{FF2B5EF4-FFF2-40B4-BE49-F238E27FC236}">
                <a16:creationId xmlns:a16="http://schemas.microsoft.com/office/drawing/2014/main" id="{BCAE2EEE-CEFA-4301-89E7-E42B35ACD6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4210050"/>
          <a:ext cx="165576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9" name="Ecuación" r:id="rId5" imgW="927100" imgH="469900" progId="Equation.3">
                  <p:embed/>
                </p:oleObj>
              </mc:Choice>
              <mc:Fallback>
                <p:oleObj name="Ecuación" r:id="rId5" imgW="9271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210050"/>
                        <a:ext cx="1655763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7">
            <a:extLst>
              <a:ext uri="{FF2B5EF4-FFF2-40B4-BE49-F238E27FC236}">
                <a16:creationId xmlns:a16="http://schemas.microsoft.com/office/drawing/2014/main" id="{DA72F53B-8232-4B3E-82E7-F2846B84A5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5516563"/>
          <a:ext cx="47482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0" name="Ecuación" r:id="rId7" imgW="2578100" imgH="508000" progId="Equation.3">
                  <p:embed/>
                </p:oleObj>
              </mc:Choice>
              <mc:Fallback>
                <p:oleObj name="Ecuación" r:id="rId7" imgW="25781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516563"/>
                        <a:ext cx="47482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7" name="Picture 9" descr="Conoce las principales distribuciones de probabilidad | Logística ...">
            <a:extLst>
              <a:ext uri="{FF2B5EF4-FFF2-40B4-BE49-F238E27FC236}">
                <a16:creationId xmlns:a16="http://schemas.microsoft.com/office/drawing/2014/main" id="{60A3B3AB-4CF6-44C1-A13C-12FFD5273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2187" y="0"/>
            <a:ext cx="8151813" cy="5969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579" name="Rectangle 3">
            <a:extLst>
              <a:ext uri="{FF2B5EF4-FFF2-40B4-BE49-F238E27FC236}">
                <a16:creationId xmlns:a16="http://schemas.microsoft.com/office/drawing/2014/main" id="{C99AD962-822F-41D1-861B-41A356C736D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2188" y="187325"/>
            <a:ext cx="7488237" cy="272732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MX" altLang="es-ES" b="1"/>
              <a:t>Problemática de esta definición</a:t>
            </a:r>
          </a:p>
          <a:p>
            <a:pPr lvl="1" algn="just">
              <a:lnSpc>
                <a:spcPct val="90000"/>
              </a:lnSpc>
            </a:pPr>
            <a:r>
              <a:rPr lang="es-MX" altLang="es-ES"/>
              <a:t>No existe forma de calcular la probabilidad de un evento si se trata de eventos con cardinalidad infinita contable o no.</a:t>
            </a:r>
          </a:p>
          <a:p>
            <a:pPr lvl="1" algn="just">
              <a:lnSpc>
                <a:spcPct val="90000"/>
              </a:lnSpc>
            </a:pPr>
            <a:r>
              <a:rPr lang="es-MX" altLang="es-ES"/>
              <a:t>En la actualidad la teoría de la probabilidad ha sido desarrollada </a:t>
            </a:r>
            <a:r>
              <a:rPr lang="es-MX" altLang="es-ES" b="1"/>
              <a:t>axiomáticamente</a:t>
            </a:r>
            <a:r>
              <a:rPr lang="es-MX" altLang="es-ES"/>
              <a:t>, en donde el término de probabilidad no esta definido.</a:t>
            </a:r>
          </a:p>
        </p:txBody>
      </p:sp>
      <p:sp>
        <p:nvSpPr>
          <p:cNvPr id="24580" name="7 Rectángulo">
            <a:extLst>
              <a:ext uri="{FF2B5EF4-FFF2-40B4-BE49-F238E27FC236}">
                <a16:creationId xmlns:a16="http://schemas.microsoft.com/office/drawing/2014/main" id="{3B265A18-DC49-4ACF-B0AD-0FB05876A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4797425"/>
            <a:ext cx="5811837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sz="1800" b="1">
                <a:latin typeface="Arial" panose="020B0604020202020204" pitchFamily="34" charset="0"/>
              </a:rPr>
              <a:t>Def</a:t>
            </a:r>
            <a:r>
              <a:rPr lang="es-MX" altLang="es-ES" sz="1800">
                <a:latin typeface="Arial" panose="020B0604020202020204" pitchFamily="34" charset="0"/>
              </a:rPr>
              <a:t>. </a:t>
            </a:r>
            <a:r>
              <a:rPr lang="es-MX" altLang="es-E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Un espacio muestral X es un conjunto de todos los eventos posibles en un experimento. Un elemento de este conjunto se llama punto muestral o muestra.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sz="1800" b="1">
                <a:latin typeface="Arial" panose="020B0604020202020204" pitchFamily="34" charset="0"/>
              </a:rPr>
              <a:t>Def</a:t>
            </a:r>
            <a:r>
              <a:rPr lang="es-MX" altLang="es-ES" sz="1800" i="1">
                <a:latin typeface="Arial" panose="020B0604020202020204" pitchFamily="34" charset="0"/>
              </a:rPr>
              <a:t>. </a:t>
            </a:r>
            <a:r>
              <a:rPr lang="es-MX" altLang="es-E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Un evento A es un conjunto de resultados de un experimento. Evidentemente A</a:t>
            </a:r>
            <a:r>
              <a:rPr lang="es-MX" altLang="es-ES" sz="1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s-MX" altLang="es-E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X, donde X es el espacio muestral.</a:t>
            </a:r>
            <a:endParaRPr lang="es-MX" altLang="es-E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5BDD551C-D07E-4E59-95BB-3E2F308D50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4149725"/>
            <a:ext cx="4679950" cy="1312863"/>
          </a:xfrm>
        </p:spPr>
        <p:txBody>
          <a:bodyPr rtlCol="0">
            <a:normAutofit fontScale="85000" lnSpcReduction="20000"/>
          </a:bodyPr>
          <a:lstStyle/>
          <a:p>
            <a:pPr algn="just" fontAlgn="auto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s-MX" altLang="es-ES" sz="1600" dirty="0"/>
              <a:t>Operaciones aplicados a los eventos dado que son conjuntos:  </a:t>
            </a:r>
            <a:endParaRPr lang="es-MX" altLang="es-ES" sz="1200" dirty="0"/>
          </a:p>
          <a:p>
            <a:pPr lvl="1" algn="just" fontAlgn="auto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s-MX" altLang="es-ES" sz="1200" dirty="0"/>
              <a:t>Todas las operaciones de la Teoría de Conjuntos</a:t>
            </a:r>
          </a:p>
          <a:p>
            <a:pPr lvl="2" algn="just" fontAlgn="auto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s-MX" alt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altLang="es-E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B</a:t>
            </a:r>
          </a:p>
          <a:p>
            <a:pPr lvl="2" algn="just" fontAlgn="auto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s-MX" altLang="es-E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AB</a:t>
            </a:r>
          </a:p>
          <a:p>
            <a:pPr lvl="2" algn="just" fontAlgn="auto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s-MX" altLang="es-E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s-MX" altLang="es-ES" sz="12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s-MX" altLang="es-ES" sz="11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1" name="7 Rectángulo">
            <a:extLst>
              <a:ext uri="{FF2B5EF4-FFF2-40B4-BE49-F238E27FC236}">
                <a16:creationId xmlns:a16="http://schemas.microsoft.com/office/drawing/2014/main" id="{94F71EB5-6BB5-42EC-9F67-F112FE387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981075"/>
            <a:ext cx="58324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MX" sz="2000" b="1" dirty="0">
                <a:latin typeface="Arial" charset="0"/>
              </a:rPr>
              <a:t>Ejemplo 1. </a:t>
            </a:r>
            <a:r>
              <a:rPr lang="es-MX" sz="2000" i="1" dirty="0">
                <a:latin typeface="Times New Roman" pitchFamily="18" charset="0"/>
                <a:cs typeface="Times New Roman" pitchFamily="18" charset="0"/>
              </a:rPr>
              <a:t>Si se lanza una moneda dos veces seguidas y en cada ocasión puede caer águila (A) o sol (S), entonces, el espacio </a:t>
            </a:r>
            <a:r>
              <a:rPr lang="es-MX" sz="2000" i="1" dirty="0" err="1">
                <a:latin typeface="Times New Roman" pitchFamily="18" charset="0"/>
                <a:cs typeface="Times New Roman" pitchFamily="18" charset="0"/>
              </a:rPr>
              <a:t>muestral</a:t>
            </a:r>
            <a:r>
              <a:rPr lang="es-MX" sz="2000" i="1" dirty="0">
                <a:latin typeface="Times New Roman" pitchFamily="18" charset="0"/>
                <a:cs typeface="Times New Roman" pitchFamily="18" charset="0"/>
              </a:rPr>
              <a:t> X es:</a:t>
            </a:r>
          </a:p>
          <a:p>
            <a:pPr marL="180975" indent="-18097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i="1" dirty="0">
                <a:latin typeface="Times New Roman" pitchFamily="18" charset="0"/>
                <a:cs typeface="Times New Roman" pitchFamily="18" charset="0"/>
              </a:rPr>
              <a:t>			X={AA, AS, SA, SS}</a:t>
            </a:r>
          </a:p>
          <a:p>
            <a:pPr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i="1" dirty="0">
                <a:latin typeface="Times New Roman" pitchFamily="18" charset="0"/>
                <a:cs typeface="Times New Roman" pitchFamily="18" charset="0"/>
              </a:rPr>
              <a:t>Un punto </a:t>
            </a:r>
            <a:r>
              <a:rPr lang="es-MX" sz="2000" i="1" dirty="0" err="1">
                <a:latin typeface="Times New Roman" pitchFamily="18" charset="0"/>
                <a:cs typeface="Times New Roman" pitchFamily="18" charset="0"/>
              </a:rPr>
              <a:t>muestral</a:t>
            </a:r>
            <a:r>
              <a:rPr lang="es-MX" sz="2000" i="1" dirty="0">
                <a:latin typeface="Times New Roman" pitchFamily="18" charset="0"/>
                <a:cs typeface="Times New Roman" pitchFamily="18" charset="0"/>
              </a:rPr>
              <a:t> X es, por </a:t>
            </a:r>
            <a:r>
              <a:rPr lang="es-MX" sz="2000" i="1" dirty="0" err="1">
                <a:latin typeface="Times New Roman" pitchFamily="18" charset="0"/>
                <a:cs typeface="Times New Roman" pitchFamily="18" charset="0"/>
              </a:rPr>
              <a:t>ejmplo</a:t>
            </a:r>
            <a:r>
              <a:rPr lang="es-MX" sz="2000" i="1" dirty="0">
                <a:latin typeface="Times New Roman" pitchFamily="18" charset="0"/>
                <a:cs typeface="Times New Roman" pitchFamily="18" charset="0"/>
              </a:rPr>
              <a:t>, cuando caen dos águilas seguidas, es decir, AA. Luego, sea B el evento sobre X tal que </a:t>
            </a:r>
            <a:r>
              <a:rPr lang="es-MX" sz="2000" i="1" dirty="0" err="1">
                <a:latin typeface="Times New Roman" pitchFamily="18" charset="0"/>
                <a:cs typeface="Times New Roman" pitchFamily="18" charset="0"/>
              </a:rPr>
              <a:t>ocurri</a:t>
            </a:r>
            <a:r>
              <a:rPr lang="es-MX" sz="2000" i="1" dirty="0">
                <a:latin typeface="Times New Roman" pitchFamily="18" charset="0"/>
                <a:cs typeface="Times New Roman" pitchFamily="18" charset="0"/>
              </a:rPr>
              <a:t>{o al menos un sol, entonces:</a:t>
            </a:r>
          </a:p>
          <a:p>
            <a:pPr marL="180975" indent="-18097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i="1" dirty="0">
                <a:latin typeface="Times New Roman" pitchFamily="18" charset="0"/>
                <a:cs typeface="Times New Roman" pitchFamily="18" charset="0"/>
              </a:rPr>
              <a:t>		B={</a:t>
            </a:r>
            <a:r>
              <a:rPr lang="es-MX" sz="20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20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x</a:t>
            </a:r>
            <a:r>
              <a:rPr lang="es-MX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tiene al menos un sol}={AS, SA, SS}</a:t>
            </a:r>
            <a:endParaRPr lang="es-MX" sz="2000" dirty="0">
              <a:latin typeface="Arial" charset="0"/>
            </a:endParaRPr>
          </a:p>
        </p:txBody>
      </p:sp>
      <p:pic>
        <p:nvPicPr>
          <p:cNvPr id="7" name="Picture 7" descr="Juego de lógica con monedas cara o cruz | ¿Necesitas ayuda?">
            <a:extLst>
              <a:ext uri="{FF2B5EF4-FFF2-40B4-BE49-F238E27FC236}">
                <a16:creationId xmlns:a16="http://schemas.microsoft.com/office/drawing/2014/main" id="{6ED4BACD-488A-426E-922C-68CAD90E4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25450"/>
          <a:stretch/>
        </p:blipFill>
        <p:spPr bwMode="auto">
          <a:xfrm>
            <a:off x="5436096" y="3551784"/>
            <a:ext cx="2953018" cy="26319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7 Rectángulo">
            <a:extLst>
              <a:ext uri="{FF2B5EF4-FFF2-40B4-BE49-F238E27FC236}">
                <a16:creationId xmlns:a16="http://schemas.microsoft.com/office/drawing/2014/main" id="{AAE9BE57-B6B2-47E0-BFE5-F2F4AEB68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981075"/>
            <a:ext cx="70564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638175" indent="-18097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Sea X es un espacio muestral, C la clase de eventos sobre X y P una función P:</a:t>
            </a:r>
            <a:r>
              <a:rPr lang="es-MX" altLang="es-E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R. Entonces P se llama función de probabilidad y P(A) es la probabilidad del evento A si se cumple los siguientes axiomas: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s-MX" altLang="es-ES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i="1">
                <a:latin typeface="Times New Roman" panose="02020603050405020304" pitchFamily="18" charset="0"/>
                <a:cs typeface="Times New Roman" panose="02020603050405020304" pitchFamily="18" charset="0"/>
              </a:rPr>
              <a:t>Para todo evento A en X, 0</a:t>
            </a:r>
            <a:r>
              <a:rPr lang="es-MX" altLang="es-E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P(A)  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P(X) = 1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Si A y B son eventos mutuamente exclusivos (es decir AB=), entonces P(AB) = P(A) + P(B)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Si A</a:t>
            </a:r>
            <a:r>
              <a:rPr lang="es-MX" altLang="es-ES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s-MX" altLang="es-E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A</a:t>
            </a:r>
            <a:r>
              <a:rPr lang="es-MX" altLang="es-ES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s-MX" altLang="es-E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 es una serie de eventos mutuamente exclusivos, entonces: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MX" altLang="es-E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P(A</a:t>
            </a:r>
            <a:r>
              <a:rPr lang="es-MX" altLang="es-ES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s-MX" altLang="es-E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 A</a:t>
            </a:r>
            <a:r>
              <a:rPr lang="es-MX" altLang="es-ES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s-MX" altLang="es-E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  … )=P(P(A</a:t>
            </a:r>
            <a:r>
              <a:rPr lang="es-MX" altLang="es-ES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s-MX" altLang="es-E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+P(A</a:t>
            </a:r>
            <a:r>
              <a:rPr lang="es-MX" altLang="es-ES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s-MX" altLang="es-E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)+…</a:t>
            </a:r>
          </a:p>
        </p:txBody>
      </p:sp>
      <p:pic>
        <p:nvPicPr>
          <p:cNvPr id="24582" name="Picture 6" descr="Principios y Axiomas de la Comunicación Interpersonal -">
            <a:extLst>
              <a:ext uri="{FF2B5EF4-FFF2-40B4-BE49-F238E27FC236}">
                <a16:creationId xmlns:a16="http://schemas.microsoft.com/office/drawing/2014/main" id="{F346BA17-ECEA-4AF5-B0A1-D1F4D2C1D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6176" y="4869160"/>
            <a:ext cx="2619375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7 Rectángulo">
            <a:extLst>
              <a:ext uri="{FF2B5EF4-FFF2-40B4-BE49-F238E27FC236}">
                <a16:creationId xmlns:a16="http://schemas.microsoft.com/office/drawing/2014/main" id="{B0BAB7D3-1ABB-475E-A882-9DDC2B212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196975"/>
            <a:ext cx="7304087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8175" lvl="1" indent="-18097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MX" sz="20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80975" lvl="1" indent="-180975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MX" sz="2000" b="1" dirty="0">
                <a:latin typeface="Arial" charset="0"/>
              </a:rPr>
              <a:t>Ejemplo 2. </a:t>
            </a:r>
            <a:r>
              <a:rPr lang="es-MX" sz="2000" dirty="0">
                <a:latin typeface="Times New Roman" pitchFamily="18" charset="0"/>
                <a:cs typeface="Times New Roman" pitchFamily="18" charset="0"/>
              </a:rPr>
              <a:t>Sea X el espacio </a:t>
            </a:r>
            <a:r>
              <a:rPr lang="es-MX" sz="2000" dirty="0" err="1">
                <a:latin typeface="Times New Roman" pitchFamily="18" charset="0"/>
                <a:cs typeface="Times New Roman" pitchFamily="18" charset="0"/>
              </a:rPr>
              <a:t>muestral</a:t>
            </a:r>
            <a:r>
              <a:rPr lang="es-MX" sz="2000" dirty="0">
                <a:latin typeface="Times New Roman" pitchFamily="18" charset="0"/>
                <a:cs typeface="Times New Roman" pitchFamily="18" charset="0"/>
              </a:rPr>
              <a:t> del </a:t>
            </a:r>
            <a:r>
              <a:rPr lang="es-MX" sz="2000" b="1" i="1" dirty="0">
                <a:latin typeface="Times New Roman" pitchFamily="18" charset="0"/>
                <a:cs typeface="Times New Roman" pitchFamily="18" charset="0"/>
              </a:rPr>
              <a:t>ejemplo 1</a:t>
            </a:r>
            <a:r>
              <a:rPr lang="es-MX" sz="2000" dirty="0">
                <a:latin typeface="Times New Roman" pitchFamily="18" charset="0"/>
                <a:cs typeface="Times New Roman" pitchFamily="18" charset="0"/>
              </a:rPr>
              <a:t> y sea P la función de probabilidad siguiente:</a:t>
            </a:r>
          </a:p>
          <a:p>
            <a:pPr marL="180975" lvl="1" indent="-180975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s-MX" sz="2000" b="1" dirty="0">
              <a:latin typeface="Arial" charset="0"/>
              <a:sym typeface="Symbol"/>
            </a:endParaRPr>
          </a:p>
          <a:p>
            <a:pPr marL="180975" lvl="1" indent="-180975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MX" sz="2000" b="1" dirty="0">
              <a:latin typeface="Arial" charset="0"/>
              <a:sym typeface="Symbol"/>
            </a:endParaRPr>
          </a:p>
          <a:p>
            <a:pPr marL="180975" lvl="1" indent="-180975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MX" sz="2000" b="1" dirty="0">
              <a:latin typeface="Arial" charset="0"/>
              <a:sym typeface="Symbol"/>
            </a:endParaRPr>
          </a:p>
          <a:p>
            <a:pPr marL="449263" lvl="1" indent="793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MX" sz="20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82563" lvl="1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i="1" dirty="0">
                <a:latin typeface="Times New Roman" pitchFamily="18" charset="0"/>
                <a:cs typeface="Times New Roman" pitchFamily="18" charset="0"/>
                <a:sym typeface="Symbol"/>
              </a:rPr>
              <a:t>Podemos notar que para todo evento A, 0 P(A)  1. Luego como </a:t>
            </a:r>
            <a:r>
              <a:rPr lang="es-MX" sz="2000" i="1" dirty="0">
                <a:latin typeface="Times New Roman" pitchFamily="18" charset="0"/>
                <a:cs typeface="Times New Roman" pitchFamily="18" charset="0"/>
              </a:rPr>
              <a:t>{AA} , {AS}, {SA} y {SS} son eventos mutuamente exclusivos, se cumple lo siguiente:</a:t>
            </a:r>
          </a:p>
        </p:txBody>
      </p:sp>
      <p:graphicFrame>
        <p:nvGraphicFramePr>
          <p:cNvPr id="27651" name="Object 2">
            <a:extLst>
              <a:ext uri="{FF2B5EF4-FFF2-40B4-BE49-F238E27FC236}">
                <a16:creationId xmlns:a16="http://schemas.microsoft.com/office/drawing/2014/main" id="{AD43D3FF-1883-4574-B9D5-A831B891FF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6150" y="2205038"/>
          <a:ext cx="52530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1" name="Ecuación" r:id="rId3" imgW="3479800" imgH="393700" progId="Equation.3">
                  <p:embed/>
                </p:oleObj>
              </mc:Choice>
              <mc:Fallback>
                <p:oleObj name="Ecuación" r:id="rId3" imgW="34798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2205038"/>
                        <a:ext cx="5253038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3">
            <a:extLst>
              <a:ext uri="{FF2B5EF4-FFF2-40B4-BE49-F238E27FC236}">
                <a16:creationId xmlns:a16="http://schemas.microsoft.com/office/drawing/2014/main" id="{3A788B49-7817-4116-B04F-5790C1884B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5199063"/>
          <a:ext cx="439261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2" name="Ecuación" r:id="rId5" imgW="3568700" imgH="393700" progId="Equation.3">
                  <p:embed/>
                </p:oleObj>
              </mc:Choice>
              <mc:Fallback>
                <p:oleObj name="Ecuación" r:id="rId5" imgW="35687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199063"/>
                        <a:ext cx="439261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4">
            <a:extLst>
              <a:ext uri="{FF2B5EF4-FFF2-40B4-BE49-F238E27FC236}">
                <a16:creationId xmlns:a16="http://schemas.microsoft.com/office/drawing/2014/main" id="{5BEF5DA5-3E86-4714-9699-159D62726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9463" y="4208463"/>
          <a:ext cx="41862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3" name="Ecuación" r:id="rId7" imgW="3111500" imgH="393700" progId="Equation.3">
                  <p:embed/>
                </p:oleObj>
              </mc:Choice>
              <mc:Fallback>
                <p:oleObj name="Ecuación" r:id="rId7" imgW="31115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4208463"/>
                        <a:ext cx="41862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7 Rectángulo">
            <a:extLst>
              <a:ext uri="{FF2B5EF4-FFF2-40B4-BE49-F238E27FC236}">
                <a16:creationId xmlns:a16="http://schemas.microsoft.com/office/drawing/2014/main" id="{48EB1DC9-5649-4D55-9B48-3DD3BCD30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75" y="1258888"/>
            <a:ext cx="727233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sz="2000" b="1">
                <a:latin typeface="Arial" panose="020B0604020202020204" pitchFamily="34" charset="0"/>
              </a:rPr>
              <a:t>Def</a:t>
            </a:r>
            <a:r>
              <a:rPr lang="es-MX" altLang="es-ES" sz="2000">
                <a:latin typeface="Arial" panose="020B0604020202020204" pitchFamily="34" charset="0"/>
              </a:rPr>
              <a:t>. </a:t>
            </a:r>
            <a:r>
              <a:rPr lang="es-MX" altLang="es-E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Sea X es un espacio muestral. Se dice que X es un espacio equiprobable si para todo x</a:t>
            </a:r>
            <a:r>
              <a:rPr lang="es-MX" altLang="es-E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altLang="es-E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s-MX" altLang="es-E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altLang="es-ES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X, la probabilidad de que suceda </a:t>
            </a:r>
            <a:r>
              <a:rPr lang="es-MX" altLang="es-E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altLang="es-E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altLang="es-E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es igual a la probabilidad de que suceda x</a:t>
            </a:r>
            <a:r>
              <a:rPr lang="es-MX" altLang="es-E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altLang="es-E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, es decir, que P({x</a:t>
            </a:r>
            <a:r>
              <a:rPr lang="es-MX" altLang="es-E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altLang="es-E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}) = P({x</a:t>
            </a:r>
            <a:r>
              <a:rPr lang="es-MX" altLang="es-E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MX" altLang="es-E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s-MX" altLang="es-E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Con esto el espacio muestral del ejemplo 2, es un espacio equiprobable. Si el espacio equiprobable es finito, entonces podemos calcular la probabilidad de  ocurrencia de un evento A </a:t>
            </a:r>
            <a:r>
              <a:rPr lang="es-MX" altLang="es-ES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X  es la siguiente forma: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s-MX" altLang="es-ES" sz="2000" i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8675" name="Object 2">
            <a:extLst>
              <a:ext uri="{FF2B5EF4-FFF2-40B4-BE49-F238E27FC236}">
                <a16:creationId xmlns:a16="http://schemas.microsoft.com/office/drawing/2014/main" id="{E8EE3874-D318-4B52-830B-395A97BB4A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4088" y="4043363"/>
          <a:ext cx="1296987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cuación" r:id="rId3" imgW="698500" imgH="469900" progId="Equation.3">
                  <p:embed/>
                </p:oleObj>
              </mc:Choice>
              <mc:Fallback>
                <p:oleObj name="Ecuación" r:id="rId3" imgW="6985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8" y="4043363"/>
                        <a:ext cx="1296987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6" name="Picture 8" descr="Ejercicios | Midiendo probabilidades">
            <a:extLst>
              <a:ext uri="{FF2B5EF4-FFF2-40B4-BE49-F238E27FC236}">
                <a16:creationId xmlns:a16="http://schemas.microsoft.com/office/drawing/2014/main" id="{60C02030-48BA-4708-9035-BF93AE4A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73767">
            <a:off x="2671763" y="4489450"/>
            <a:ext cx="22288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CAB66FCB-BCE9-45BA-A030-4CD14F83A938}"/>
              </a:ext>
            </a:extLst>
          </p:cNvPr>
          <p:cNvSpPr/>
          <p:nvPr/>
        </p:nvSpPr>
        <p:spPr>
          <a:xfrm>
            <a:off x="6048375" y="5773738"/>
            <a:ext cx="503238" cy="504825"/>
          </a:xfrm>
          <a:prstGeom prst="ellips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3" name="Flecha: curvada hacia abajo 2">
            <a:extLst>
              <a:ext uri="{FF2B5EF4-FFF2-40B4-BE49-F238E27FC236}">
                <a16:creationId xmlns:a16="http://schemas.microsoft.com/office/drawing/2014/main" id="{60E5D6A0-ACFB-40D0-AB00-1BB5342A6A44}"/>
              </a:ext>
            </a:extLst>
          </p:cNvPr>
          <p:cNvSpPr/>
          <p:nvPr/>
        </p:nvSpPr>
        <p:spPr>
          <a:xfrm rot="1572323">
            <a:off x="4932363" y="4941888"/>
            <a:ext cx="1296987" cy="5746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5 Rectángulo">
            <a:extLst>
              <a:ext uri="{FF2B5EF4-FFF2-40B4-BE49-F238E27FC236}">
                <a16:creationId xmlns:a16="http://schemas.microsoft.com/office/drawing/2014/main" id="{95B6966F-ECEB-46D9-B901-C72F9D90D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620713"/>
            <a:ext cx="7777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b="1" u="sng">
                <a:latin typeface="Arial" panose="020B0604020202020204" pitchFamily="34" charset="0"/>
              </a:rPr>
              <a:t>Probabilidad condicional y el Teorema de Bayes</a:t>
            </a:r>
            <a:endParaRPr lang="es-MX" altLang="es-ES">
              <a:latin typeface="Arial" panose="020B0604020202020204" pitchFamily="34" charset="0"/>
            </a:endParaRPr>
          </a:p>
        </p:txBody>
      </p:sp>
      <p:sp>
        <p:nvSpPr>
          <p:cNvPr id="29699" name="7 Rectángulo">
            <a:extLst>
              <a:ext uri="{FF2B5EF4-FFF2-40B4-BE49-F238E27FC236}">
                <a16:creationId xmlns:a16="http://schemas.microsoft.com/office/drawing/2014/main" id="{82B50872-19CE-4BF4-B91B-8B4651CC0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341438"/>
            <a:ext cx="7272338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MX" altLang="es-MX" b="1">
                <a:latin typeface="Arial" panose="020B0604020202020204" pitchFamily="34" charset="0"/>
              </a:rPr>
              <a:t>Def</a:t>
            </a:r>
            <a:r>
              <a:rPr lang="es-MX" altLang="es-MX">
                <a:latin typeface="Arial" panose="020B0604020202020204" pitchFamily="34" charset="0"/>
              </a:rPr>
              <a:t>. </a:t>
            </a:r>
            <a:r>
              <a:rPr lang="es-MX" altLang="es-MX" i="1">
                <a:latin typeface="Times New Roman" panose="02020603050405020304" pitchFamily="18" charset="0"/>
                <a:cs typeface="Times New Roman" panose="02020603050405020304" pitchFamily="18" charset="0"/>
              </a:rPr>
              <a:t>Sean A y B eventos arbitrareos sobre un espacio muestral X, con P(B)&gt;0. Entonces, la probabilidad de que suceda A una vez que B haya sucedido, llamada también la </a:t>
            </a:r>
            <a:r>
              <a:rPr lang="es-MX" altLang="es-MX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 condicional de A dado B</a:t>
            </a:r>
            <a:r>
              <a:rPr lang="es-MX" altLang="es-MX" i="1">
                <a:latin typeface="Times New Roman" panose="02020603050405020304" pitchFamily="18" charset="0"/>
                <a:cs typeface="Times New Roman" panose="02020603050405020304" pitchFamily="18" charset="0"/>
              </a:rPr>
              <a:t>, se define como sigue:</a:t>
            </a:r>
          </a:p>
          <a:p>
            <a:pPr algn="just" eaLnBrk="1" hangingPunct="1">
              <a:lnSpc>
                <a:spcPct val="90000"/>
              </a:lnSpc>
            </a:pPr>
            <a:endParaRPr lang="es-MX" altLang="es-MX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s-MX" altLang="es-MX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s-MX" altLang="es-MX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s-MX" altLang="es-MX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700" name="Object 2">
            <a:extLst>
              <a:ext uri="{FF2B5EF4-FFF2-40B4-BE49-F238E27FC236}">
                <a16:creationId xmlns:a16="http://schemas.microsoft.com/office/drawing/2014/main" id="{CD07FF35-390B-41C4-9319-2A356034B1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2420938"/>
          <a:ext cx="20367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Ecuación" r:id="rId3" imgW="1244600" imgH="457200" progId="Equation.3">
                  <p:embed/>
                </p:oleObj>
              </mc:Choice>
              <mc:Fallback>
                <p:oleObj name="Ecuación" r:id="rId3" imgW="12446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420938"/>
                        <a:ext cx="203676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6" name="Picture 8" descr="How has Bayes' Theorem been used throughout history? - Quora">
            <a:extLst>
              <a:ext uri="{FF2B5EF4-FFF2-40B4-BE49-F238E27FC236}">
                <a16:creationId xmlns:a16="http://schemas.microsoft.com/office/drawing/2014/main" id="{474B6ABA-78A6-4D85-B5CB-99DC9D74A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6436275" y="4324722"/>
            <a:ext cx="2707725" cy="25332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Bocadillo nube: nube 2">
            <a:extLst>
              <a:ext uri="{FF2B5EF4-FFF2-40B4-BE49-F238E27FC236}">
                <a16:creationId xmlns:a16="http://schemas.microsoft.com/office/drawing/2014/main" id="{BEA1CCC7-9E96-4872-90D0-2F170480F600}"/>
              </a:ext>
            </a:extLst>
          </p:cNvPr>
          <p:cNvSpPr/>
          <p:nvPr/>
        </p:nvSpPr>
        <p:spPr>
          <a:xfrm>
            <a:off x="395288" y="3230563"/>
            <a:ext cx="5645150" cy="2319337"/>
          </a:xfrm>
          <a:prstGeom prst="cloudCallout">
            <a:avLst>
              <a:gd name="adj1" fmla="val 66666"/>
              <a:gd name="adj2" fmla="val 753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 alguna forma la expresión anterior,  nos da una media relativa de la probabilidad del evento A restringido al espacio de trabajo de B. De otra forma, es como si encontráramos la probabilidad del evento A</a:t>
            </a:r>
            <a:r>
              <a:rPr lang="es-MX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B en el espacio muestral de B.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5 Rectángulo">
            <a:extLst>
              <a:ext uri="{FF2B5EF4-FFF2-40B4-BE49-F238E27FC236}">
                <a16:creationId xmlns:a16="http://schemas.microsoft.com/office/drawing/2014/main" id="{D7830597-9903-4F7F-94B6-9A2DE897B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747713"/>
            <a:ext cx="6840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sz="2000" b="1">
                <a:latin typeface="Arial" panose="020B0604020202020204" pitchFamily="34" charset="0"/>
              </a:rPr>
              <a:t>Probabilidad condicional y el Teorema de Bayes …</a:t>
            </a:r>
          </a:p>
        </p:txBody>
      </p:sp>
      <p:sp>
        <p:nvSpPr>
          <p:cNvPr id="30723" name="7 Rectángulo">
            <a:extLst>
              <a:ext uri="{FF2B5EF4-FFF2-40B4-BE49-F238E27FC236}">
                <a16:creationId xmlns:a16="http://schemas.microsoft.com/office/drawing/2014/main" id="{4E09CF01-EE7F-436D-A330-25A07A2D6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8" y="2035175"/>
            <a:ext cx="72009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sz="1800" b="1">
                <a:latin typeface="Arial" panose="020B0604020202020204" pitchFamily="34" charset="0"/>
              </a:rPr>
              <a:t>Ejemplo 3</a:t>
            </a:r>
            <a:r>
              <a:rPr lang="es-MX" altLang="es-ES" sz="1800">
                <a:latin typeface="Arial" panose="020B0604020202020204" pitchFamily="34" charset="0"/>
              </a:rPr>
              <a:t>. </a:t>
            </a:r>
            <a:r>
              <a:rPr lang="es-MX" altLang="es-E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Sea el espacio de trabajo del ejemplo 1. Encontrar la probabilidad de que aparezca un sol, dado que sabemos que ocurrió primero un águila.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El espacio reducido en donde apareció primero un águila es B={AS, AA}. La probabilidad  de este evento es P(B)=P({AS}</a:t>
            </a:r>
            <a:r>
              <a:rPr lang="es-MX" altLang="es-ES" sz="1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{AA})=P({AS})+P({AA})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s-MX" altLang="es-ES" sz="1800" i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sz="1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Luego, sea C el evento donde la segunda ocurrencia fue un sol, es decir,: C={AS, SS}. Asi, lo que deseamos calcular es: P(CB): Conforme con la definición de la probabilidad condicional, es:</a:t>
            </a:r>
            <a:endParaRPr lang="es-MX" altLang="es-ES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724" name="Object 2">
            <a:extLst>
              <a:ext uri="{FF2B5EF4-FFF2-40B4-BE49-F238E27FC236}">
                <a16:creationId xmlns:a16="http://schemas.microsoft.com/office/drawing/2014/main" id="{F0A375B7-4432-4C3C-9339-25AB6B13BD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4797425"/>
          <a:ext cx="542290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Ecuación" r:id="rId3" imgW="3403600" imgH="762000" progId="Equation.3">
                  <p:embed/>
                </p:oleObj>
              </mc:Choice>
              <mc:Fallback>
                <p:oleObj name="Ecuación" r:id="rId3" imgW="3403600" imgH="762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97425"/>
                        <a:ext cx="5422900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2 Marcador de contenido">
            <a:extLst>
              <a:ext uri="{FF2B5EF4-FFF2-40B4-BE49-F238E27FC236}">
                <a16:creationId xmlns:a16="http://schemas.microsoft.com/office/drawing/2014/main" id="{8820E8C3-7578-46A6-98DD-85B7FE3EA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813" y="2349500"/>
            <a:ext cx="6840537" cy="3455988"/>
          </a:xfrm>
        </p:spPr>
        <p:txBody>
          <a:bodyPr rtlCol="0">
            <a:normAutofit fontScale="92500" lnSpcReduction="10000"/>
          </a:bodyPr>
          <a:lstStyle/>
          <a:p>
            <a:pPr fontAlgn="auto">
              <a:buClr>
                <a:schemeClr val="accent1">
                  <a:lumMod val="75000"/>
                </a:schemeClr>
              </a:buClr>
              <a:buFont typeface="Arial" charset="0"/>
              <a:buNone/>
              <a:defRPr/>
            </a:pPr>
            <a:r>
              <a:rPr lang="es-ES" sz="2800" b="1" dirty="0">
                <a:latin typeface="+mj-lt"/>
                <a:ea typeface="+mj-ea"/>
                <a:cs typeface="+mj-cs"/>
              </a:rPr>
              <a:t>3.1  </a:t>
            </a:r>
            <a:r>
              <a:rPr lang="es-ES" sz="2800" b="1" dirty="0"/>
              <a:t>Introducción 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 charset="0"/>
              <a:buNone/>
              <a:defRPr/>
            </a:pPr>
            <a:r>
              <a:rPr lang="es-ES" sz="2800" b="1" dirty="0"/>
              <a:t>3.2 Teoría de </a:t>
            </a:r>
            <a:r>
              <a:rPr lang="es-ES" sz="2800" b="1" dirty="0" err="1"/>
              <a:t>Desición</a:t>
            </a:r>
            <a:r>
              <a:rPr lang="es-ES" sz="2800" b="1" dirty="0"/>
              <a:t> Bayesiana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 charset="0"/>
              <a:buNone/>
              <a:defRPr/>
            </a:pPr>
            <a:r>
              <a:rPr lang="es-ES" sz="2800" b="1" dirty="0"/>
              <a:t>3.3  Funciones discriminantes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 charset="0"/>
              <a:buNone/>
              <a:defRPr/>
            </a:pPr>
            <a:r>
              <a:rPr lang="es-ES" sz="2800" b="1" dirty="0"/>
              <a:t>3.4  Clasificador Bayesiano para distribuciones normales</a:t>
            </a:r>
            <a:endParaRPr lang="es-ES" sz="2800" dirty="0"/>
          </a:p>
          <a:p>
            <a:pPr fontAlgn="auto">
              <a:buClr>
                <a:schemeClr val="accent1">
                  <a:lumMod val="75000"/>
                </a:schemeClr>
              </a:buClr>
              <a:buFont typeface="Arial" charset="0"/>
              <a:buNone/>
              <a:defRPr/>
            </a:pPr>
            <a:r>
              <a:rPr lang="es-ES" sz="2800" dirty="0"/>
              <a:t>3.5  Clasificador k-NN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 charset="0"/>
              <a:buNone/>
              <a:defRPr/>
            </a:pPr>
            <a:r>
              <a:rPr lang="es-ES" sz="2800" dirty="0"/>
              <a:t>3.6  Redes Bayesianas</a:t>
            </a:r>
          </a:p>
        </p:txBody>
      </p:sp>
      <p:sp>
        <p:nvSpPr>
          <p:cNvPr id="12291" name="3 Rectángulo">
            <a:extLst>
              <a:ext uri="{FF2B5EF4-FFF2-40B4-BE49-F238E27FC236}">
                <a16:creationId xmlns:a16="http://schemas.microsoft.com/office/drawing/2014/main" id="{D8061091-7953-4F10-A0D9-EF10709D7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1052513"/>
            <a:ext cx="2959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sz="4800" b="1">
                <a:latin typeface="Arial" panose="020B0604020202020204" pitchFamily="34" charset="0"/>
              </a:rPr>
              <a:t>Unidad III</a:t>
            </a:r>
            <a:endParaRPr lang="es-ES" altLang="es-ES" sz="4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5 Rectángulo">
            <a:extLst>
              <a:ext uri="{FF2B5EF4-FFF2-40B4-BE49-F238E27FC236}">
                <a16:creationId xmlns:a16="http://schemas.microsoft.com/office/drawing/2014/main" id="{51A407C9-AA20-4198-84AB-9B52E739A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61975"/>
            <a:ext cx="8640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sz="2800" b="1" u="sng">
                <a:latin typeface="Arial" panose="020B0604020202020204" pitchFamily="34" charset="0"/>
              </a:rPr>
              <a:t>Teorema de Bayes</a:t>
            </a:r>
            <a:endParaRPr lang="es-MX" altLang="es-ES" sz="2800">
              <a:latin typeface="Arial" panose="020B0604020202020204" pitchFamily="34" charset="0"/>
            </a:endParaRPr>
          </a:p>
        </p:txBody>
      </p:sp>
      <p:sp>
        <p:nvSpPr>
          <p:cNvPr id="31747" name="7 Rectángulo">
            <a:extLst>
              <a:ext uri="{FF2B5EF4-FFF2-40B4-BE49-F238E27FC236}">
                <a16:creationId xmlns:a16="http://schemas.microsoft.com/office/drawing/2014/main" id="{97ABB89F-4CE7-45C8-B786-43E4B32F3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047875"/>
            <a:ext cx="71294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sz="1800" b="1">
                <a:latin typeface="Arial" panose="020B0604020202020204" pitchFamily="34" charset="0"/>
              </a:rPr>
              <a:t>Theorem 1.</a:t>
            </a:r>
            <a:r>
              <a:rPr lang="es-MX" altLang="es-E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Sean los eventos A1, A2, …, An una partición del espacio muestral X y sea B un evento dentro del mismo espacio, entonces: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s-MX" altLang="es-ES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s-MX" altLang="es-ES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MX" altLang="es-ES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MX" altLang="es-ES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MX" altLang="es-ES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MX" altLang="es-ES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El teorema de Bayes es muy importante porque nos permite cambiar el sentido de la probabilidad condicional; es esencialmente útil cuando es más fácil calcular la probabilidad de B dado A</a:t>
            </a:r>
            <a:r>
              <a:rPr lang="es-MX" altLang="es-ES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MX" altLang="es-E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que de A</a:t>
            </a:r>
            <a:r>
              <a:rPr lang="es-MX" altLang="es-ES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MX" altLang="es-E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dado B, es decir: </a:t>
            </a:r>
          </a:p>
        </p:txBody>
      </p:sp>
      <p:graphicFrame>
        <p:nvGraphicFramePr>
          <p:cNvPr id="31748" name="Object 2">
            <a:extLst>
              <a:ext uri="{FF2B5EF4-FFF2-40B4-BE49-F238E27FC236}">
                <a16:creationId xmlns:a16="http://schemas.microsoft.com/office/drawing/2014/main" id="{AD39412B-EE82-4DD9-9304-9E0960D4D9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7163" y="2933700"/>
          <a:ext cx="41100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8" name="Ecuación" r:id="rId3" imgW="2679700" imgH="596900" progId="Equation.3">
                  <p:embed/>
                </p:oleObj>
              </mc:Choice>
              <mc:Fallback>
                <p:oleObj name="Ecuación" r:id="rId3" imgW="2679700" imgH="596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2933700"/>
                        <a:ext cx="411003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3">
            <a:extLst>
              <a:ext uri="{FF2B5EF4-FFF2-40B4-BE49-F238E27FC236}">
                <a16:creationId xmlns:a16="http://schemas.microsoft.com/office/drawing/2014/main" id="{67009743-EE08-4DE2-A5F9-DEC031AD49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5367338"/>
          <a:ext cx="34480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9" name="Ecuación" r:id="rId5" imgW="2324100" imgH="393700" progId="Equation.3">
                  <p:embed/>
                </p:oleObj>
              </mc:Choice>
              <mc:Fallback>
                <p:oleObj name="Ecuación" r:id="rId5" imgW="23241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367338"/>
                        <a:ext cx="34480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5 Rectángulo">
            <a:extLst>
              <a:ext uri="{FF2B5EF4-FFF2-40B4-BE49-F238E27FC236}">
                <a16:creationId xmlns:a16="http://schemas.microsoft.com/office/drawing/2014/main" id="{38FC6910-44C2-48B2-8D88-36145E040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49275"/>
            <a:ext cx="8640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sz="2000" b="1">
                <a:latin typeface="Arial" panose="020B0604020202020204" pitchFamily="34" charset="0"/>
              </a:rPr>
              <a:t>Teorema de Bayes …</a:t>
            </a:r>
            <a:endParaRPr lang="es-MX" altLang="es-ES" sz="2000">
              <a:latin typeface="Arial" panose="020B0604020202020204" pitchFamily="34" charset="0"/>
            </a:endParaRPr>
          </a:p>
        </p:txBody>
      </p:sp>
      <p:sp>
        <p:nvSpPr>
          <p:cNvPr id="32771" name="7 Rectángulo">
            <a:extLst>
              <a:ext uri="{FF2B5EF4-FFF2-40B4-BE49-F238E27FC236}">
                <a16:creationId xmlns:a16="http://schemas.microsoft.com/office/drawing/2014/main" id="{774320DC-0389-4966-A776-6714D671E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860800"/>
            <a:ext cx="62245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638175" indent="-18097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Donde :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P(A</a:t>
            </a:r>
            <a:r>
              <a:rPr lang="es-MX" altLang="es-ES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MX" altLang="es-E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) nos define el conocimiento a priori del problema, es decir, la probabilidad absoluta de que suceda A</a:t>
            </a:r>
            <a:r>
              <a:rPr lang="es-MX" altLang="es-ES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MX" altLang="es-E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 antes de saber cualquier cosa sobre B; 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P(B</a:t>
            </a:r>
            <a:r>
              <a:rPr lang="es-MX" altLang="es-ES" sz="16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es-MX" altLang="es-E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altLang="es-ES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MX" altLang="es-E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) define la verosimilitud, es decir, que tan probable es que suceda el evento B dentro del espacio de trabajo reducido de A</a:t>
            </a:r>
            <a:r>
              <a:rPr lang="es-MX" altLang="es-ES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    </a:t>
            </a:r>
            <a:endParaRPr lang="es-MX" altLang="es-E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P(B) es la evidencia, lo que indica cuál es la probabilidad  de que ocurra B dentro de cada espacio de trabajo A</a:t>
            </a:r>
            <a:r>
              <a:rPr lang="es-MX" altLang="es-ES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s-MX" altLang="es-E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P(A</a:t>
            </a:r>
            <a:r>
              <a:rPr lang="es-MX" altLang="es-ES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MX" altLang="es-ES" sz="16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 B</a:t>
            </a:r>
            <a:r>
              <a:rPr lang="es-MX" altLang="es-E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) es el conocimiento posterior o consecuente de que suceda el evento A</a:t>
            </a:r>
            <a:r>
              <a:rPr lang="es-MX" altLang="es-ES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MX" altLang="es-E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 dado que ocurrió B</a:t>
            </a:r>
          </a:p>
        </p:txBody>
      </p:sp>
      <p:graphicFrame>
        <p:nvGraphicFramePr>
          <p:cNvPr id="32772" name="Object 2">
            <a:extLst>
              <a:ext uri="{FF2B5EF4-FFF2-40B4-BE49-F238E27FC236}">
                <a16:creationId xmlns:a16="http://schemas.microsoft.com/office/drawing/2014/main" id="{31D879CB-BBAC-4A69-A6B1-4BFFC79273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3463" y="2084388"/>
          <a:ext cx="497522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Ecuación" r:id="rId3" imgW="2324100" imgH="393700" progId="Equation.3">
                  <p:embed/>
                </p:oleObj>
              </mc:Choice>
              <mc:Fallback>
                <p:oleObj name="Ecuación" r:id="rId3" imgW="23241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2084388"/>
                        <a:ext cx="4975225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5 Rectángulo">
            <a:extLst>
              <a:ext uri="{FF2B5EF4-FFF2-40B4-BE49-F238E27FC236}">
                <a16:creationId xmlns:a16="http://schemas.microsoft.com/office/drawing/2014/main" id="{4C2B4D49-2AA3-4320-9C0A-89C589691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765175"/>
            <a:ext cx="86407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sz="2200" b="1" u="sng">
                <a:latin typeface="Arial" panose="020B0604020202020204" pitchFamily="34" charset="0"/>
              </a:rPr>
              <a:t>Variables aleatorias y distribuciones de probabilidad</a:t>
            </a:r>
            <a:endParaRPr lang="es-MX" altLang="es-ES" sz="2200">
              <a:latin typeface="Arial" panose="020B0604020202020204" pitchFamily="34" charset="0"/>
            </a:endParaRPr>
          </a:p>
        </p:txBody>
      </p:sp>
      <p:sp>
        <p:nvSpPr>
          <p:cNvPr id="10" name="7 Rectángulo">
            <a:extLst>
              <a:ext uri="{FF2B5EF4-FFF2-40B4-BE49-F238E27FC236}">
                <a16:creationId xmlns:a16="http://schemas.microsoft.com/office/drawing/2014/main" id="{93E42F81-9E3F-48AE-BC4B-CEF282BF6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1817688"/>
            <a:ext cx="7589838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MX" b="1" dirty="0" err="1">
                <a:latin typeface="Arial" charset="0"/>
              </a:rPr>
              <a:t>Def</a:t>
            </a:r>
            <a:r>
              <a:rPr lang="es-MX" b="1" dirty="0">
                <a:latin typeface="Arial" charset="0"/>
              </a:rPr>
              <a:t>.</a:t>
            </a:r>
            <a:r>
              <a:rPr lang="es-MX" i="1" dirty="0">
                <a:latin typeface="Times New Roman" pitchFamily="18" charset="0"/>
                <a:cs typeface="Times New Roman" pitchFamily="18" charset="0"/>
              </a:rPr>
              <a:t> Una variable aleatoria Y en un espacio muest6ral C, es una función uno a uno y sobre Y:X</a:t>
            </a:r>
            <a:r>
              <a:rPr lang="es-MX" i="1" dirty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s-MX" i="1" dirty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180975" indent="-180975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s-MX" i="1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MX" b="1" dirty="0" err="1">
                <a:latin typeface="Arial" charset="0"/>
              </a:rPr>
              <a:t>Def</a:t>
            </a:r>
            <a:r>
              <a:rPr lang="es-MX" b="1" dirty="0">
                <a:latin typeface="Arial" charset="0"/>
              </a:rPr>
              <a:t>.</a:t>
            </a:r>
            <a:r>
              <a:rPr lang="es-MX" i="1" dirty="0">
                <a:latin typeface="Times New Roman" pitchFamily="18" charset="0"/>
                <a:cs typeface="Times New Roman" pitchFamily="18" charset="0"/>
              </a:rPr>
              <a:t> Sea Y una variable aleatoria en un espacio </a:t>
            </a:r>
            <a:r>
              <a:rPr lang="es-MX" i="1" dirty="0" err="1">
                <a:latin typeface="Times New Roman" pitchFamily="18" charset="0"/>
                <a:cs typeface="Times New Roman" pitchFamily="18" charset="0"/>
              </a:rPr>
              <a:t>muestral</a:t>
            </a:r>
            <a:r>
              <a:rPr lang="es-MX" i="1" dirty="0">
                <a:latin typeface="Times New Roman" pitchFamily="18" charset="0"/>
                <a:cs typeface="Times New Roman" pitchFamily="18" charset="0"/>
              </a:rPr>
              <a:t> X. Definimos a p(X) como la función de distribución de X si dicha función asigna una probabilidad a cada valor de x</a:t>
            </a:r>
            <a:r>
              <a:rPr lang="es-MX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i="1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s-MX" i="1" dirty="0">
                <a:latin typeface="Times New Roman" pitchFamily="18" charset="0"/>
                <a:cs typeface="Times New Roman" pitchFamily="18" charset="0"/>
              </a:rPr>
              <a:t>X con las condiciones:</a:t>
            </a:r>
          </a:p>
          <a:p>
            <a:pPr marL="180975" indent="-180975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MX" sz="1600" i="1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MX" sz="1600" i="1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MX" sz="1600" i="1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MX" sz="1400" i="1" dirty="0">
              <a:latin typeface="Times New Roman" pitchFamily="18" charset="0"/>
              <a:cs typeface="Times New Roman" pitchFamily="18" charset="0"/>
            </a:endParaRPr>
          </a:p>
          <a:p>
            <a:pPr marL="900113" indent="-900113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MX" sz="1400" i="1" dirty="0">
              <a:latin typeface="Times New Roman" pitchFamily="18" charset="0"/>
              <a:cs typeface="Times New Roman" pitchFamily="18" charset="0"/>
            </a:endParaRPr>
          </a:p>
          <a:p>
            <a:pPr marL="900113" indent="-900113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MX" sz="1400" i="1" dirty="0">
              <a:latin typeface="Times New Roman" pitchFamily="18" charset="0"/>
              <a:cs typeface="Times New Roman" pitchFamily="18" charset="0"/>
            </a:endParaRPr>
          </a:p>
          <a:p>
            <a:pPr marL="900113" indent="-900113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MX" sz="1400" i="1" dirty="0">
              <a:latin typeface="Times New Roman" pitchFamily="18" charset="0"/>
              <a:cs typeface="Times New Roman" pitchFamily="18" charset="0"/>
            </a:endParaRPr>
          </a:p>
          <a:p>
            <a:pPr marL="900113" indent="-900113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MX" sz="1400" i="1" dirty="0">
              <a:latin typeface="Times New Roman" pitchFamily="18" charset="0"/>
              <a:cs typeface="Times New Roman" pitchFamily="18" charset="0"/>
            </a:endParaRPr>
          </a:p>
          <a:p>
            <a:pPr marL="900113" indent="-900113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MX" sz="1400" i="1" dirty="0">
              <a:latin typeface="Times New Roman" pitchFamily="18" charset="0"/>
              <a:cs typeface="Times New Roman" pitchFamily="18" charset="0"/>
            </a:endParaRPr>
          </a:p>
          <a:p>
            <a:pPr marL="900113" indent="-900113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MX" sz="1400" i="1" dirty="0">
              <a:latin typeface="Times New Roman" pitchFamily="18" charset="0"/>
              <a:cs typeface="Times New Roman" pitchFamily="18" charset="0"/>
            </a:endParaRPr>
          </a:p>
          <a:p>
            <a:pPr marL="900113" indent="-900113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400" i="1" dirty="0">
                <a:latin typeface="Times New Roman" pitchFamily="18" charset="0"/>
                <a:cs typeface="Times New Roman" pitchFamily="18" charset="0"/>
              </a:rPr>
              <a:t>NOTA: Usualmente una variable aleatoria representa alguna medición o característica sobre algún evento, por lo que son ideales para representar rasgos en un SARP.</a:t>
            </a:r>
          </a:p>
        </p:txBody>
      </p:sp>
      <p:graphicFrame>
        <p:nvGraphicFramePr>
          <p:cNvPr id="33796" name="Object 2">
            <a:extLst>
              <a:ext uri="{FF2B5EF4-FFF2-40B4-BE49-F238E27FC236}">
                <a16:creationId xmlns:a16="http://schemas.microsoft.com/office/drawing/2014/main" id="{D126CBAC-CA28-4354-9193-0098695385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3716338"/>
          <a:ext cx="122396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" name="Ecuación" r:id="rId3" imgW="749300" imgH="609600" progId="Equation.3">
                  <p:embed/>
                </p:oleObj>
              </mc:Choice>
              <mc:Fallback>
                <p:oleObj name="Ecuación" r:id="rId3" imgW="749300" imgH="60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716338"/>
                        <a:ext cx="1223963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5 Rectángulo">
            <a:extLst>
              <a:ext uri="{FF2B5EF4-FFF2-40B4-BE49-F238E27FC236}">
                <a16:creationId xmlns:a16="http://schemas.microsoft.com/office/drawing/2014/main" id="{34DDD550-7E1B-4C54-B4B0-DE6550E30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49275"/>
            <a:ext cx="86407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sz="2200" b="1">
                <a:latin typeface="Arial" panose="020B0604020202020204" pitchFamily="34" charset="0"/>
              </a:rPr>
              <a:t>Variables aleatorias y distribuciones de probabilidad …</a:t>
            </a:r>
            <a:endParaRPr lang="es-MX" altLang="es-ES" sz="2200">
              <a:latin typeface="Arial" panose="020B0604020202020204" pitchFamily="34" charset="0"/>
            </a:endParaRPr>
          </a:p>
        </p:txBody>
      </p:sp>
      <p:sp>
        <p:nvSpPr>
          <p:cNvPr id="34819" name="7 Rectángulo">
            <a:extLst>
              <a:ext uri="{FF2B5EF4-FFF2-40B4-BE49-F238E27FC236}">
                <a16:creationId xmlns:a16="http://schemas.microsoft.com/office/drawing/2014/main" id="{A5360052-F2C0-418F-A85E-93D85DAA9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50" y="1700213"/>
            <a:ext cx="741203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Usualmente, los eventos en el teorema de Bayes están expresados en términos de </a:t>
            </a:r>
            <a:r>
              <a:rPr lang="es-MX" altLang="es-E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variables aleatorias y distribuciones de probablidad</a:t>
            </a:r>
            <a:r>
              <a:rPr lang="es-MX" altLang="es-E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, por lo que normalmente en la práctica el teorema toma la siguiente forma: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MX" altLang="es-E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s-MX" altLang="es-E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MX" altLang="es-E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820" name="Object 2">
            <a:extLst>
              <a:ext uri="{FF2B5EF4-FFF2-40B4-BE49-F238E27FC236}">
                <a16:creationId xmlns:a16="http://schemas.microsoft.com/office/drawing/2014/main" id="{83795B9A-0C03-4E2F-8344-02C573213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0750" y="3111500"/>
          <a:ext cx="4973638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0" name="Ecuación" r:id="rId3" imgW="2692400" imgH="596900" progId="Equation.3">
                  <p:embed/>
                </p:oleObj>
              </mc:Choice>
              <mc:Fallback>
                <p:oleObj name="Ecuación" r:id="rId3" imgW="2692400" imgH="596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3111500"/>
                        <a:ext cx="4973638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5 Rectángulo">
            <a:extLst>
              <a:ext uri="{FF2B5EF4-FFF2-40B4-BE49-F238E27FC236}">
                <a16:creationId xmlns:a16="http://schemas.microsoft.com/office/drawing/2014/main" id="{246936F5-0C3F-46A7-824F-B0E10CBA9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76250"/>
            <a:ext cx="8640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sz="2800" b="1" u="sng">
                <a:latin typeface="Arial" panose="020B0604020202020204" pitchFamily="34" charset="0"/>
              </a:rPr>
              <a:t>El clasificador Bayesiano</a:t>
            </a:r>
            <a:endParaRPr lang="es-MX" altLang="es-ES" sz="2800">
              <a:latin typeface="Arial" panose="020B0604020202020204" pitchFamily="34" charset="0"/>
            </a:endParaRPr>
          </a:p>
        </p:txBody>
      </p:sp>
      <p:sp>
        <p:nvSpPr>
          <p:cNvPr id="9222" name="7 Rectángulo">
            <a:extLst>
              <a:ext uri="{FF2B5EF4-FFF2-40B4-BE49-F238E27FC236}">
                <a16:creationId xmlns:a16="http://schemas.microsoft.com/office/drawing/2014/main" id="{55953E0B-1012-4165-BCFD-3BB9DFC65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1393825"/>
            <a:ext cx="7381875" cy="488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0975" indent="-180975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s-MX" dirty="0">
                <a:latin typeface="Arial" charset="0"/>
              </a:rPr>
              <a:t>La teoría de la probabilidad puede ser </a:t>
            </a:r>
            <a:r>
              <a:rPr lang="es-MX" b="1" i="1" dirty="0">
                <a:latin typeface="Arial" charset="0"/>
              </a:rPr>
              <a:t>útil para reconocer patrones si las clases y los patrones se modelan como eventos o variables aleatorias.</a:t>
            </a:r>
          </a:p>
          <a:p>
            <a:pPr marL="180975" indent="-180975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s-MX" b="1" i="1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s-MX" b="1" i="1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s-MX" b="1" i="1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s-MX" b="1" i="1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 algn="just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s-MX" i="1" dirty="0"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sz="1400" dirty="0">
              <a:latin typeface="Arial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sz="1400" dirty="0">
              <a:latin typeface="Arial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sz="1400" dirty="0">
              <a:latin typeface="Arial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sz="1400" dirty="0">
              <a:latin typeface="Arial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sz="1400" dirty="0">
              <a:latin typeface="Arial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sz="1400" dirty="0">
              <a:latin typeface="Arial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sz="1400" dirty="0">
              <a:latin typeface="Arial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sz="1400" dirty="0">
              <a:latin typeface="Arial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sz="1400" dirty="0">
              <a:latin typeface="Arial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sz="1400" dirty="0">
              <a:latin typeface="Arial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400" dirty="0">
                <a:latin typeface="Arial" charset="0"/>
              </a:rPr>
              <a:t>Representando únicamente la característica x1 o x2 se observa que sigue una distribución normal o de Gauss. Esta curva viene caracterizada por su media (m1,m2) y por sus desviaciones típicas (</a:t>
            </a:r>
            <a:r>
              <a:rPr lang="el-GR" sz="1400" dirty="0">
                <a:latin typeface="Arial" charset="0"/>
              </a:rPr>
              <a:t>σ</a:t>
            </a:r>
            <a:r>
              <a:rPr lang="es-MX" sz="1400" dirty="0">
                <a:latin typeface="Arial" charset="0"/>
              </a:rPr>
              <a:t>1, </a:t>
            </a:r>
            <a:r>
              <a:rPr lang="el-GR" sz="1400" dirty="0">
                <a:latin typeface="Arial" charset="0"/>
              </a:rPr>
              <a:t>σ</a:t>
            </a:r>
            <a:r>
              <a:rPr lang="es-MX" sz="1400" dirty="0">
                <a:latin typeface="Arial" charset="0"/>
              </a:rPr>
              <a:t>2)</a:t>
            </a:r>
          </a:p>
        </p:txBody>
      </p:sp>
      <p:pic>
        <p:nvPicPr>
          <p:cNvPr id="33797" name="Picture 4" descr="d13">
            <a:extLst>
              <a:ext uri="{FF2B5EF4-FFF2-40B4-BE49-F238E27FC236}">
                <a16:creationId xmlns:a16="http://schemas.microsoft.com/office/drawing/2014/main" id="{0DA1221C-2D3B-46DF-9FFC-58A102FAB95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320925" y="2636838"/>
            <a:ext cx="5365750" cy="2359025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7 Rectángulo">
            <a:extLst>
              <a:ext uri="{FF2B5EF4-FFF2-40B4-BE49-F238E27FC236}">
                <a16:creationId xmlns:a16="http://schemas.microsoft.com/office/drawing/2014/main" id="{2A6D6AB1-4603-49FD-8773-0EB9F92CE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1411288"/>
            <a:ext cx="5949950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638175" indent="-18097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095375" indent="-18097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sz="1800" b="1">
                <a:latin typeface="Arial" panose="020B0604020202020204" pitchFamily="34" charset="0"/>
              </a:rPr>
              <a:t>Idea general: </a:t>
            </a:r>
            <a:r>
              <a:rPr lang="es-MX" altLang="es-E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un patrón (evento representado por una variable aleatoria vectorial X) pertenece a la clase i (evento representado por la variable aleatoria C</a:t>
            </a:r>
            <a:r>
              <a:rPr lang="es-MX" altLang="es-ES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MX" altLang="es-E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)si su probabilidad de pertenecer a esa clase es más grande que la probabilidad de pertenecer a las demás clases.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s-MX" altLang="es-E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sz="1600">
                <a:latin typeface="Arial" panose="020B0604020202020204" pitchFamily="34" charset="0"/>
              </a:rPr>
              <a:t>El clasificador Bayesiano resuelve problemas de probabilidad condicionada P(hipótesis/evidencia)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sz="1400">
                <a:latin typeface="Arial" panose="020B0604020202020204" pitchFamily="34" charset="0"/>
              </a:rPr>
              <a:t>Ejemplo de clasificación de tuercas y tornillos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sz="1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MX" altLang="es-ES" sz="1400" i="1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s-MX" altLang="es-ES" sz="1400" i="1"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  <a:r>
              <a:rPr lang="es-MX" altLang="es-ES" sz="1400">
                <a:latin typeface="Arial" panose="020B0604020202020204" pitchFamily="34" charset="0"/>
                <a:sym typeface="Symbol" panose="05050102010706020507" pitchFamily="18" charset="2"/>
              </a:rPr>
              <a:t> clase tuercas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sz="1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MX" altLang="es-ES" sz="1400" i="1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MX" altLang="es-ES" sz="1400">
                <a:latin typeface="Arial" panose="020B0604020202020204" pitchFamily="34" charset="0"/>
                <a:sym typeface="Symbol" panose="05050102010706020507" pitchFamily="18" charset="2"/>
              </a:rPr>
              <a:t>: clase tornillos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ES" sz="1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s-MX" altLang="es-ES" sz="14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s-MX" altLang="es-ES" sz="1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x</a:t>
            </a:r>
            <a:r>
              <a:rPr lang="es-MX" altLang="es-ES" sz="14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s-MX" altLang="es-ES" sz="1400">
                <a:latin typeface="Arial" panose="020B0604020202020204" pitchFamily="34" charset="0"/>
                <a:sym typeface="Symbol" panose="05050102010706020507" pitchFamily="18" charset="2"/>
              </a:rPr>
              <a:t>: rasgos</a:t>
            </a:r>
          </a:p>
        </p:txBody>
      </p:sp>
      <p:grpSp>
        <p:nvGrpSpPr>
          <p:cNvPr id="36867" name="78 Grupo">
            <a:extLst>
              <a:ext uri="{FF2B5EF4-FFF2-40B4-BE49-F238E27FC236}">
                <a16:creationId xmlns:a16="http://schemas.microsoft.com/office/drawing/2014/main" id="{632B8980-4AC6-4A81-BFC2-01F2D5A7B0A6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4078288"/>
            <a:ext cx="4465637" cy="2592387"/>
            <a:chOff x="4427538" y="3768725"/>
            <a:chExt cx="4465637" cy="2828925"/>
          </a:xfrm>
        </p:grpSpPr>
        <p:cxnSp>
          <p:nvCxnSpPr>
            <p:cNvPr id="8" name="7 Conector recto de flecha">
              <a:extLst>
                <a:ext uri="{FF2B5EF4-FFF2-40B4-BE49-F238E27FC236}">
                  <a16:creationId xmlns:a16="http://schemas.microsoft.com/office/drawing/2014/main" id="{8F6E839B-8B69-4AB5-BF84-8DD8E5A6DDFF}"/>
                </a:ext>
              </a:extLst>
            </p:cNvPr>
            <p:cNvCxnSpPr/>
            <p:nvPr/>
          </p:nvCxnSpPr>
          <p:spPr bwMode="auto">
            <a:xfrm flipV="1">
              <a:off x="4427538" y="6597650"/>
              <a:ext cx="4465637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 de flecha">
              <a:extLst>
                <a:ext uri="{FF2B5EF4-FFF2-40B4-BE49-F238E27FC236}">
                  <a16:creationId xmlns:a16="http://schemas.microsoft.com/office/drawing/2014/main" id="{FFA90378-2457-404E-98E7-CF3B0A03D53C}"/>
                </a:ext>
              </a:extLst>
            </p:cNvPr>
            <p:cNvCxnSpPr/>
            <p:nvPr/>
          </p:nvCxnSpPr>
          <p:spPr bwMode="auto">
            <a:xfrm flipV="1">
              <a:off x="4443413" y="3787780"/>
              <a:ext cx="0" cy="280987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71" name="170 CuadroTexto">
              <a:extLst>
                <a:ext uri="{FF2B5EF4-FFF2-40B4-BE49-F238E27FC236}">
                  <a16:creationId xmlns:a16="http://schemas.microsoft.com/office/drawing/2014/main" id="{3B7ED8DE-BF2C-4ED5-BEC3-9A29E1B6A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827" y="6093296"/>
              <a:ext cx="792399" cy="307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s-ES" altLang="es-ES" sz="1400" b="1">
                  <a:latin typeface="Arial Narrow" panose="020B0606020202030204" pitchFamily="34" charset="0"/>
                  <a:cs typeface="Times New Roman" panose="02020603050405020304" pitchFamily="18" charset="0"/>
                </a:rPr>
                <a:t>X</a:t>
              </a:r>
              <a:r>
                <a:rPr lang="es-ES" altLang="es-ES" sz="1400" b="1" baseline="-25000">
                  <a:latin typeface="Arial Narrow" panose="020B0606020202030204" pitchFamily="34" charset="0"/>
                  <a:cs typeface="Times New Roman" panose="02020603050405020304" pitchFamily="18" charset="0"/>
                </a:rPr>
                <a:t>1</a:t>
              </a:r>
              <a:r>
                <a:rPr lang="es-ES" altLang="es-ES" sz="1400" b="1">
                  <a:latin typeface="Arial Narrow" panose="020B0606020202030204" pitchFamily="34" charset="0"/>
                  <a:cs typeface="Times New Roman" panose="02020603050405020304" pitchFamily="18" charset="0"/>
                </a:rPr>
                <a:t> (área)</a:t>
              </a:r>
            </a:p>
          </p:txBody>
        </p:sp>
        <p:sp>
          <p:nvSpPr>
            <p:cNvPr id="36872" name="171 CuadroTexto">
              <a:extLst>
                <a:ext uri="{FF2B5EF4-FFF2-40B4-BE49-F238E27FC236}">
                  <a16:creationId xmlns:a16="http://schemas.microsoft.com/office/drawing/2014/main" id="{23BCFFBF-6000-4C67-A9C8-863FA9EE1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610" y="3768725"/>
              <a:ext cx="2449236" cy="307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s-ES" altLang="es-ES" sz="1400" b="1">
                  <a:latin typeface="Arial Narrow" panose="020B0606020202030204" pitchFamily="34" charset="0"/>
                  <a:cs typeface="Times New Roman" panose="02020603050405020304" pitchFamily="18" charset="0"/>
                </a:rPr>
                <a:t>X</a:t>
              </a:r>
              <a:r>
                <a:rPr lang="es-ES" altLang="es-ES" sz="1400" b="1" baseline="-25000">
                  <a:latin typeface="Arial Narrow" panose="020B0606020202030204" pitchFamily="34" charset="0"/>
                  <a:cs typeface="Times New Roman" panose="02020603050405020304" pitchFamily="18" charset="0"/>
                </a:rPr>
                <a:t>2</a:t>
              </a:r>
              <a:r>
                <a:rPr lang="es-ES" altLang="es-ES" sz="1400" b="1">
                  <a:latin typeface="Arial Narrow" panose="020B0606020202030204" pitchFamily="34" charset="0"/>
                  <a:cs typeface="Times New Roman" panose="02020603050405020304" pitchFamily="18" charset="0"/>
                </a:rPr>
                <a:t>(forma)</a:t>
              </a:r>
            </a:p>
          </p:txBody>
        </p:sp>
        <p:grpSp>
          <p:nvGrpSpPr>
            <p:cNvPr id="36873" name="77 Grupo">
              <a:extLst>
                <a:ext uri="{FF2B5EF4-FFF2-40B4-BE49-F238E27FC236}">
                  <a16:creationId xmlns:a16="http://schemas.microsoft.com/office/drawing/2014/main" id="{5F625ABE-5871-4D68-BEB5-8E414465FB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6325" y="4221088"/>
              <a:ext cx="1847850" cy="1893962"/>
              <a:chOff x="4886325" y="4221088"/>
              <a:chExt cx="1847850" cy="1893962"/>
            </a:xfrm>
          </p:grpSpPr>
          <p:sp>
            <p:nvSpPr>
              <p:cNvPr id="73" name="72 Elipse">
                <a:extLst>
                  <a:ext uri="{FF2B5EF4-FFF2-40B4-BE49-F238E27FC236}">
                    <a16:creationId xmlns:a16="http://schemas.microsoft.com/office/drawing/2014/main" id="{451E9833-16F4-4E2D-9F87-E5A2836585FE}"/>
                  </a:ext>
                </a:extLst>
              </p:cNvPr>
              <p:cNvSpPr/>
              <p:nvPr/>
            </p:nvSpPr>
            <p:spPr bwMode="auto">
              <a:xfrm>
                <a:off x="5508625" y="5948020"/>
                <a:ext cx="144463" cy="1437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18" name="17 Elipse">
                <a:extLst>
                  <a:ext uri="{FF2B5EF4-FFF2-40B4-BE49-F238E27FC236}">
                    <a16:creationId xmlns:a16="http://schemas.microsoft.com/office/drawing/2014/main" id="{D5411811-D3CA-4DA9-ABD6-51BD3BEEBFF0}"/>
                  </a:ext>
                </a:extLst>
              </p:cNvPr>
              <p:cNvSpPr/>
              <p:nvPr/>
            </p:nvSpPr>
            <p:spPr bwMode="auto">
              <a:xfrm>
                <a:off x="5435600" y="5731476"/>
                <a:ext cx="144463" cy="14551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19" name="18 Elipse">
                <a:extLst>
                  <a:ext uri="{FF2B5EF4-FFF2-40B4-BE49-F238E27FC236}">
                    <a16:creationId xmlns:a16="http://schemas.microsoft.com/office/drawing/2014/main" id="{C9534737-FA18-405C-AF11-772FC6B31C23}"/>
                  </a:ext>
                </a:extLst>
              </p:cNvPr>
              <p:cNvSpPr/>
              <p:nvPr/>
            </p:nvSpPr>
            <p:spPr bwMode="auto">
              <a:xfrm>
                <a:off x="6156325" y="4797740"/>
                <a:ext cx="144463" cy="1437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20" name="19 Elipse">
                <a:extLst>
                  <a:ext uri="{FF2B5EF4-FFF2-40B4-BE49-F238E27FC236}">
                    <a16:creationId xmlns:a16="http://schemas.microsoft.com/office/drawing/2014/main" id="{B6E3C600-4BCA-4285-9A9E-A1B23B6955A6}"/>
                  </a:ext>
                </a:extLst>
              </p:cNvPr>
              <p:cNvSpPr/>
              <p:nvPr/>
            </p:nvSpPr>
            <p:spPr bwMode="auto">
              <a:xfrm>
                <a:off x="5437188" y="5104365"/>
                <a:ext cx="142875" cy="14551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21" name="20 Elipse">
                <a:extLst>
                  <a:ext uri="{FF2B5EF4-FFF2-40B4-BE49-F238E27FC236}">
                    <a16:creationId xmlns:a16="http://schemas.microsoft.com/office/drawing/2014/main" id="{4772BAE1-4F58-4D3C-97F1-069E82629F2F}"/>
                  </a:ext>
                </a:extLst>
              </p:cNvPr>
              <p:cNvSpPr/>
              <p:nvPr/>
            </p:nvSpPr>
            <p:spPr bwMode="auto">
              <a:xfrm>
                <a:off x="5003800" y="5372880"/>
                <a:ext cx="144463" cy="14551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22" name="21 Elipse">
                <a:extLst>
                  <a:ext uri="{FF2B5EF4-FFF2-40B4-BE49-F238E27FC236}">
                    <a16:creationId xmlns:a16="http://schemas.microsoft.com/office/drawing/2014/main" id="{B26DEAD1-1C69-4D48-A0EE-33B2E109366B}"/>
                  </a:ext>
                </a:extLst>
              </p:cNvPr>
              <p:cNvSpPr/>
              <p:nvPr/>
            </p:nvSpPr>
            <p:spPr bwMode="auto">
              <a:xfrm>
                <a:off x="5722938" y="4854907"/>
                <a:ext cx="146050" cy="1437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23" name="22 Elipse">
                <a:extLst>
                  <a:ext uri="{FF2B5EF4-FFF2-40B4-BE49-F238E27FC236}">
                    <a16:creationId xmlns:a16="http://schemas.microsoft.com/office/drawing/2014/main" id="{C7F7DCB8-48EE-4718-B73C-7D452540AD8D}"/>
                  </a:ext>
                </a:extLst>
              </p:cNvPr>
              <p:cNvSpPr/>
              <p:nvPr/>
            </p:nvSpPr>
            <p:spPr bwMode="auto">
              <a:xfrm>
                <a:off x="5235575" y="5385006"/>
                <a:ext cx="142875" cy="14551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24" name="23 Elipse">
                <a:extLst>
                  <a:ext uri="{FF2B5EF4-FFF2-40B4-BE49-F238E27FC236}">
                    <a16:creationId xmlns:a16="http://schemas.microsoft.com/office/drawing/2014/main" id="{950581B5-DDC0-483A-AEFD-636FBD788FC1}"/>
                  </a:ext>
                </a:extLst>
              </p:cNvPr>
              <p:cNvSpPr/>
              <p:nvPr/>
            </p:nvSpPr>
            <p:spPr bwMode="auto">
              <a:xfrm>
                <a:off x="5148263" y="5660450"/>
                <a:ext cx="144462" cy="1437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25" name="24 Elipse">
                <a:extLst>
                  <a:ext uri="{FF2B5EF4-FFF2-40B4-BE49-F238E27FC236}">
                    <a16:creationId xmlns:a16="http://schemas.microsoft.com/office/drawing/2014/main" id="{0C7FBC4E-5777-4773-9D8B-FCAEBCC8E801}"/>
                  </a:ext>
                </a:extLst>
              </p:cNvPr>
              <p:cNvSpPr/>
              <p:nvPr/>
            </p:nvSpPr>
            <p:spPr bwMode="auto">
              <a:xfrm>
                <a:off x="5437188" y="5537453"/>
                <a:ext cx="142875" cy="1437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26" name="25 Elipse">
                <a:extLst>
                  <a:ext uri="{FF2B5EF4-FFF2-40B4-BE49-F238E27FC236}">
                    <a16:creationId xmlns:a16="http://schemas.microsoft.com/office/drawing/2014/main" id="{103DB2F9-D20C-459B-AA0A-09270170893D}"/>
                  </a:ext>
                </a:extLst>
              </p:cNvPr>
              <p:cNvSpPr/>
              <p:nvPr/>
            </p:nvSpPr>
            <p:spPr bwMode="auto">
              <a:xfrm>
                <a:off x="5653088" y="5249883"/>
                <a:ext cx="142875" cy="1437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27" name="26 Elipse">
                <a:extLst>
                  <a:ext uri="{FF2B5EF4-FFF2-40B4-BE49-F238E27FC236}">
                    <a16:creationId xmlns:a16="http://schemas.microsoft.com/office/drawing/2014/main" id="{7C89C035-31D5-40F3-98CB-7759343BA476}"/>
                  </a:ext>
                </a:extLst>
              </p:cNvPr>
              <p:cNvSpPr/>
              <p:nvPr/>
            </p:nvSpPr>
            <p:spPr bwMode="auto">
              <a:xfrm>
                <a:off x="5653088" y="5464694"/>
                <a:ext cx="142875" cy="14551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28" name="27 Elipse">
                <a:extLst>
                  <a:ext uri="{FF2B5EF4-FFF2-40B4-BE49-F238E27FC236}">
                    <a16:creationId xmlns:a16="http://schemas.microsoft.com/office/drawing/2014/main" id="{E39F5ADB-A170-4137-96DD-06A66CBEEA8F}"/>
                  </a:ext>
                </a:extLst>
              </p:cNvPr>
              <p:cNvSpPr/>
              <p:nvPr/>
            </p:nvSpPr>
            <p:spPr bwMode="auto">
              <a:xfrm>
                <a:off x="5653088" y="5012552"/>
                <a:ext cx="142875" cy="14551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29" name="28 Elipse">
                <a:extLst>
                  <a:ext uri="{FF2B5EF4-FFF2-40B4-BE49-F238E27FC236}">
                    <a16:creationId xmlns:a16="http://schemas.microsoft.com/office/drawing/2014/main" id="{35A37098-44A0-4053-823A-110880804596}"/>
                  </a:ext>
                </a:extLst>
              </p:cNvPr>
              <p:cNvSpPr/>
              <p:nvPr/>
            </p:nvSpPr>
            <p:spPr bwMode="auto">
              <a:xfrm>
                <a:off x="6084888" y="4941525"/>
                <a:ext cx="142875" cy="1437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36910" name="173 CuadroTexto">
                <a:extLst>
                  <a:ext uri="{FF2B5EF4-FFF2-40B4-BE49-F238E27FC236}">
                    <a16:creationId xmlns:a16="http://schemas.microsoft.com/office/drawing/2014/main" id="{F3409971-3B38-4692-80C1-017B28FE9F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635" y="4221088"/>
                <a:ext cx="57561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orbel" panose="020B05030202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orbel" panose="020B0503020204020204" pitchFamily="34" charset="0"/>
                  </a:defRPr>
                </a:lvl5pPr>
                <a:lvl6pPr marL="2514600" indent="-228600" defTabSz="457200" fontAlgn="base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orbel" panose="020B0503020204020204" pitchFamily="34" charset="0"/>
                  </a:defRPr>
                </a:lvl6pPr>
                <a:lvl7pPr marL="2971800" indent="-228600" defTabSz="457200" fontAlgn="base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orbel" panose="020B0503020204020204" pitchFamily="34" charset="0"/>
                  </a:defRPr>
                </a:lvl7pPr>
                <a:lvl8pPr marL="3429000" indent="-228600" defTabSz="457200" fontAlgn="base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orbel" panose="020B0503020204020204" pitchFamily="34" charset="0"/>
                  </a:defRPr>
                </a:lvl8pPr>
                <a:lvl9pPr marL="3886200" indent="-228600" defTabSz="457200" fontAlgn="base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orbel" panose="020B05030202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s-MX" altLang="es-ES" sz="1800" b="1">
                    <a:latin typeface="Arial" panose="020B0604020202020204" pitchFamily="34" charset="0"/>
                    <a:sym typeface="Symbol" panose="05050102010706020507" pitchFamily="18" charset="2"/>
                  </a:rPr>
                  <a:t></a:t>
                </a:r>
                <a:r>
                  <a:rPr lang="es-MX" altLang="es-ES" sz="1800" b="1" baseline="-25000">
                    <a:latin typeface="Arial" panose="020B0604020202020204" pitchFamily="34" charset="0"/>
                    <a:sym typeface="Symbol" panose="05050102010706020507" pitchFamily="18" charset="2"/>
                  </a:rPr>
                  <a:t>1</a:t>
                </a:r>
                <a:endParaRPr lang="es-ES" altLang="es-ES" sz="1800" b="1">
                  <a:latin typeface="Arial Narrow" panose="020B0606020202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44 Elipse">
                <a:extLst>
                  <a:ext uri="{FF2B5EF4-FFF2-40B4-BE49-F238E27FC236}">
                    <a16:creationId xmlns:a16="http://schemas.microsoft.com/office/drawing/2014/main" id="{47D1A3EE-5914-464D-99AF-F3BE2191AFF2}"/>
                  </a:ext>
                </a:extLst>
              </p:cNvPr>
              <p:cNvSpPr/>
              <p:nvPr/>
            </p:nvSpPr>
            <p:spPr bwMode="auto">
              <a:xfrm>
                <a:off x="6300788" y="5300121"/>
                <a:ext cx="142875" cy="1437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46" name="45 Elipse">
                <a:extLst>
                  <a:ext uri="{FF2B5EF4-FFF2-40B4-BE49-F238E27FC236}">
                    <a16:creationId xmlns:a16="http://schemas.microsoft.com/office/drawing/2014/main" id="{E09BF4B0-3A17-414C-90E3-BD780695EEA8}"/>
                  </a:ext>
                </a:extLst>
              </p:cNvPr>
              <p:cNvSpPr/>
              <p:nvPr/>
            </p:nvSpPr>
            <p:spPr bwMode="auto">
              <a:xfrm>
                <a:off x="6011863" y="5731476"/>
                <a:ext cx="142875" cy="14551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47" name="46 Elipse">
                <a:extLst>
                  <a:ext uri="{FF2B5EF4-FFF2-40B4-BE49-F238E27FC236}">
                    <a16:creationId xmlns:a16="http://schemas.microsoft.com/office/drawing/2014/main" id="{65FF907B-42DA-4F7F-ACE3-E64B7508DC9A}"/>
                  </a:ext>
                </a:extLst>
              </p:cNvPr>
              <p:cNvSpPr/>
              <p:nvPr/>
            </p:nvSpPr>
            <p:spPr bwMode="auto">
              <a:xfrm>
                <a:off x="6011863" y="5516665"/>
                <a:ext cx="142875" cy="1437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48" name="47 Elipse">
                <a:extLst>
                  <a:ext uri="{FF2B5EF4-FFF2-40B4-BE49-F238E27FC236}">
                    <a16:creationId xmlns:a16="http://schemas.microsoft.com/office/drawing/2014/main" id="{302EF204-E286-45B2-8C3D-4E18625375E8}"/>
                  </a:ext>
                </a:extLst>
              </p:cNvPr>
              <p:cNvSpPr/>
              <p:nvPr/>
            </p:nvSpPr>
            <p:spPr bwMode="auto">
              <a:xfrm>
                <a:off x="6084888" y="5158069"/>
                <a:ext cx="142875" cy="1437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49" name="48 Elipse">
                <a:extLst>
                  <a:ext uri="{FF2B5EF4-FFF2-40B4-BE49-F238E27FC236}">
                    <a16:creationId xmlns:a16="http://schemas.microsoft.com/office/drawing/2014/main" id="{D46C7E29-10F9-4A7C-B4FB-AB997034408E}"/>
                  </a:ext>
                </a:extLst>
              </p:cNvPr>
              <p:cNvSpPr/>
              <p:nvPr/>
            </p:nvSpPr>
            <p:spPr bwMode="auto">
              <a:xfrm>
                <a:off x="6300788" y="5083577"/>
                <a:ext cx="142875" cy="14551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50" name="49 Elipse">
                <a:extLst>
                  <a:ext uri="{FF2B5EF4-FFF2-40B4-BE49-F238E27FC236}">
                    <a16:creationId xmlns:a16="http://schemas.microsoft.com/office/drawing/2014/main" id="{F7710D3D-C21B-4221-A97C-4521F0D1C133}"/>
                  </a:ext>
                </a:extLst>
              </p:cNvPr>
              <p:cNvSpPr/>
              <p:nvPr/>
            </p:nvSpPr>
            <p:spPr bwMode="auto">
              <a:xfrm>
                <a:off x="5868988" y="5012552"/>
                <a:ext cx="142875" cy="14551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51" name="50 Elipse">
                <a:extLst>
                  <a:ext uri="{FF2B5EF4-FFF2-40B4-BE49-F238E27FC236}">
                    <a16:creationId xmlns:a16="http://schemas.microsoft.com/office/drawing/2014/main" id="{51141D20-E9BB-4B51-8E94-B698A86FA304}"/>
                  </a:ext>
                </a:extLst>
              </p:cNvPr>
              <p:cNvSpPr/>
              <p:nvPr/>
            </p:nvSpPr>
            <p:spPr bwMode="auto">
              <a:xfrm>
                <a:off x="5868988" y="5229095"/>
                <a:ext cx="142875" cy="1437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52" name="51 Elipse">
                <a:extLst>
                  <a:ext uri="{FF2B5EF4-FFF2-40B4-BE49-F238E27FC236}">
                    <a16:creationId xmlns:a16="http://schemas.microsoft.com/office/drawing/2014/main" id="{30A409B7-4A6A-420D-8E8E-C155EFF54F3F}"/>
                  </a:ext>
                </a:extLst>
              </p:cNvPr>
              <p:cNvSpPr/>
              <p:nvPr/>
            </p:nvSpPr>
            <p:spPr bwMode="auto">
              <a:xfrm flipH="1" flipV="1">
                <a:off x="5651500" y="5731476"/>
                <a:ext cx="152400" cy="1368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56" name="55 Elipse">
                <a:extLst>
                  <a:ext uri="{FF2B5EF4-FFF2-40B4-BE49-F238E27FC236}">
                    <a16:creationId xmlns:a16="http://schemas.microsoft.com/office/drawing/2014/main" id="{31722D42-00BE-476A-9B9F-D3CEEDADA835}"/>
                  </a:ext>
                </a:extLst>
              </p:cNvPr>
              <p:cNvSpPr/>
              <p:nvPr/>
            </p:nvSpPr>
            <p:spPr bwMode="auto">
              <a:xfrm>
                <a:off x="5435600" y="5300121"/>
                <a:ext cx="142875" cy="1437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62" name="61 Elipse">
                <a:extLst>
                  <a:ext uri="{FF2B5EF4-FFF2-40B4-BE49-F238E27FC236}">
                    <a16:creationId xmlns:a16="http://schemas.microsoft.com/office/drawing/2014/main" id="{28F914D5-11FE-4052-9634-651758B85300}"/>
                  </a:ext>
                </a:extLst>
              </p:cNvPr>
              <p:cNvSpPr/>
              <p:nvPr/>
            </p:nvSpPr>
            <p:spPr bwMode="auto">
              <a:xfrm>
                <a:off x="5762625" y="5575564"/>
                <a:ext cx="142875" cy="1437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63" name="62 Elipse">
                <a:extLst>
                  <a:ext uri="{FF2B5EF4-FFF2-40B4-BE49-F238E27FC236}">
                    <a16:creationId xmlns:a16="http://schemas.microsoft.com/office/drawing/2014/main" id="{A51EBFA8-8EF1-41C1-BD06-519C8F8962A6}"/>
                  </a:ext>
                </a:extLst>
              </p:cNvPr>
              <p:cNvSpPr/>
              <p:nvPr/>
            </p:nvSpPr>
            <p:spPr bwMode="auto">
              <a:xfrm>
                <a:off x="6416675" y="4912075"/>
                <a:ext cx="142875" cy="14551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64" name="63 Elipse">
                <a:extLst>
                  <a:ext uri="{FF2B5EF4-FFF2-40B4-BE49-F238E27FC236}">
                    <a16:creationId xmlns:a16="http://schemas.microsoft.com/office/drawing/2014/main" id="{170C378A-6115-41CC-B4D6-A09569BBB1EF}"/>
                  </a:ext>
                </a:extLst>
              </p:cNvPr>
              <p:cNvSpPr/>
              <p:nvPr/>
            </p:nvSpPr>
            <p:spPr bwMode="auto">
              <a:xfrm>
                <a:off x="5148263" y="5083577"/>
                <a:ext cx="144462" cy="14551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65" name="64 Elipse">
                <a:extLst>
                  <a:ext uri="{FF2B5EF4-FFF2-40B4-BE49-F238E27FC236}">
                    <a16:creationId xmlns:a16="http://schemas.microsoft.com/office/drawing/2014/main" id="{9DC33963-6E1C-4CCB-BF56-71EB0CB41F96}"/>
                  </a:ext>
                </a:extLst>
              </p:cNvPr>
              <p:cNvSpPr/>
              <p:nvPr/>
            </p:nvSpPr>
            <p:spPr bwMode="auto">
              <a:xfrm>
                <a:off x="5292725" y="4868766"/>
                <a:ext cx="144463" cy="1437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66" name="65 Elipse">
                <a:extLst>
                  <a:ext uri="{FF2B5EF4-FFF2-40B4-BE49-F238E27FC236}">
                    <a16:creationId xmlns:a16="http://schemas.microsoft.com/office/drawing/2014/main" id="{0B459BD3-2CB7-49EC-BBD6-CD3E09F6D30F}"/>
                  </a:ext>
                </a:extLst>
              </p:cNvPr>
              <p:cNvSpPr/>
              <p:nvPr/>
            </p:nvSpPr>
            <p:spPr bwMode="auto">
              <a:xfrm>
                <a:off x="5508625" y="4797740"/>
                <a:ext cx="144463" cy="1437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67" name="66 Elipse">
                <a:extLst>
                  <a:ext uri="{FF2B5EF4-FFF2-40B4-BE49-F238E27FC236}">
                    <a16:creationId xmlns:a16="http://schemas.microsoft.com/office/drawing/2014/main" id="{560624D3-3573-492D-8F5A-EB75C496BE3A}"/>
                  </a:ext>
                </a:extLst>
              </p:cNvPr>
              <p:cNvSpPr/>
              <p:nvPr/>
            </p:nvSpPr>
            <p:spPr bwMode="auto">
              <a:xfrm>
                <a:off x="5795963" y="5876993"/>
                <a:ext cx="144462" cy="1437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68" name="67 Elipse">
                <a:extLst>
                  <a:ext uri="{FF2B5EF4-FFF2-40B4-BE49-F238E27FC236}">
                    <a16:creationId xmlns:a16="http://schemas.microsoft.com/office/drawing/2014/main" id="{26C61F2A-BB48-4F4C-A34D-B00BF65114BE}"/>
                  </a:ext>
                </a:extLst>
              </p:cNvPr>
              <p:cNvSpPr/>
              <p:nvPr/>
            </p:nvSpPr>
            <p:spPr bwMode="auto">
              <a:xfrm>
                <a:off x="5940425" y="4740572"/>
                <a:ext cx="144463" cy="1437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  <p:sp>
            <p:nvSpPr>
              <p:cNvPr id="72" name="71 Forma libre">
                <a:extLst>
                  <a:ext uri="{FF2B5EF4-FFF2-40B4-BE49-F238E27FC236}">
                    <a16:creationId xmlns:a16="http://schemas.microsoft.com/office/drawing/2014/main" id="{C386D125-D43D-49DC-B3ED-21944CC67136}"/>
                  </a:ext>
                </a:extLst>
              </p:cNvPr>
              <p:cNvSpPr/>
              <p:nvPr/>
            </p:nvSpPr>
            <p:spPr bwMode="auto">
              <a:xfrm rot="9027376">
                <a:off x="4886325" y="4530959"/>
                <a:ext cx="1847850" cy="1583367"/>
              </a:xfrm>
              <a:custGeom>
                <a:avLst/>
                <a:gdLst>
                  <a:gd name="connsiteX0" fmla="*/ 1291771 w 2075834"/>
                  <a:gd name="connsiteY0" fmla="*/ 0 h 1536693"/>
                  <a:gd name="connsiteX1" fmla="*/ 1291771 w 2075834"/>
                  <a:gd name="connsiteY1" fmla="*/ 0 h 1536693"/>
                  <a:gd name="connsiteX2" fmla="*/ 1407886 w 2075834"/>
                  <a:gd name="connsiteY2" fmla="*/ 58057 h 1536693"/>
                  <a:gd name="connsiteX3" fmla="*/ 1480457 w 2075834"/>
                  <a:gd name="connsiteY3" fmla="*/ 72571 h 1536693"/>
                  <a:gd name="connsiteX4" fmla="*/ 1640114 w 2075834"/>
                  <a:gd name="connsiteY4" fmla="*/ 101600 h 1536693"/>
                  <a:gd name="connsiteX5" fmla="*/ 1770743 w 2075834"/>
                  <a:gd name="connsiteY5" fmla="*/ 188685 h 1536693"/>
                  <a:gd name="connsiteX6" fmla="*/ 1814286 w 2075834"/>
                  <a:gd name="connsiteY6" fmla="*/ 217714 h 1536693"/>
                  <a:gd name="connsiteX7" fmla="*/ 1872343 w 2075834"/>
                  <a:gd name="connsiteY7" fmla="*/ 290285 h 1536693"/>
                  <a:gd name="connsiteX8" fmla="*/ 1930400 w 2075834"/>
                  <a:gd name="connsiteY8" fmla="*/ 377371 h 1536693"/>
                  <a:gd name="connsiteX9" fmla="*/ 1973943 w 2075834"/>
                  <a:gd name="connsiteY9" fmla="*/ 508000 h 1536693"/>
                  <a:gd name="connsiteX10" fmla="*/ 1988457 w 2075834"/>
                  <a:gd name="connsiteY10" fmla="*/ 551543 h 1536693"/>
                  <a:gd name="connsiteX11" fmla="*/ 2002971 w 2075834"/>
                  <a:gd name="connsiteY11" fmla="*/ 624114 h 1536693"/>
                  <a:gd name="connsiteX12" fmla="*/ 2017486 w 2075834"/>
                  <a:gd name="connsiteY12" fmla="*/ 667657 h 1536693"/>
                  <a:gd name="connsiteX13" fmla="*/ 2046514 w 2075834"/>
                  <a:gd name="connsiteY13" fmla="*/ 812800 h 1536693"/>
                  <a:gd name="connsiteX14" fmla="*/ 2046514 w 2075834"/>
                  <a:gd name="connsiteY14" fmla="*/ 1016000 h 1536693"/>
                  <a:gd name="connsiteX15" fmla="*/ 2032000 w 2075834"/>
                  <a:gd name="connsiteY15" fmla="*/ 1088571 h 1536693"/>
                  <a:gd name="connsiteX16" fmla="*/ 1988457 w 2075834"/>
                  <a:gd name="connsiteY16" fmla="*/ 1117600 h 1536693"/>
                  <a:gd name="connsiteX17" fmla="*/ 1944914 w 2075834"/>
                  <a:gd name="connsiteY17" fmla="*/ 1161143 h 1536693"/>
                  <a:gd name="connsiteX18" fmla="*/ 1915886 w 2075834"/>
                  <a:gd name="connsiteY18" fmla="*/ 1204685 h 1536693"/>
                  <a:gd name="connsiteX19" fmla="*/ 1857829 w 2075834"/>
                  <a:gd name="connsiteY19" fmla="*/ 1248228 h 1536693"/>
                  <a:gd name="connsiteX20" fmla="*/ 1785257 w 2075834"/>
                  <a:gd name="connsiteY20" fmla="*/ 1320800 h 1536693"/>
                  <a:gd name="connsiteX21" fmla="*/ 1669143 w 2075834"/>
                  <a:gd name="connsiteY21" fmla="*/ 1422400 h 1536693"/>
                  <a:gd name="connsiteX22" fmla="*/ 1582057 w 2075834"/>
                  <a:gd name="connsiteY22" fmla="*/ 1451428 h 1536693"/>
                  <a:gd name="connsiteX23" fmla="*/ 1538514 w 2075834"/>
                  <a:gd name="connsiteY23" fmla="*/ 1480457 h 1536693"/>
                  <a:gd name="connsiteX24" fmla="*/ 1436914 w 2075834"/>
                  <a:gd name="connsiteY24" fmla="*/ 1524000 h 1536693"/>
                  <a:gd name="connsiteX25" fmla="*/ 856343 w 2075834"/>
                  <a:gd name="connsiteY25" fmla="*/ 1494971 h 1536693"/>
                  <a:gd name="connsiteX26" fmla="*/ 812800 w 2075834"/>
                  <a:gd name="connsiteY26" fmla="*/ 1480457 h 1536693"/>
                  <a:gd name="connsiteX27" fmla="*/ 711200 w 2075834"/>
                  <a:gd name="connsiteY27" fmla="*/ 1451428 h 1536693"/>
                  <a:gd name="connsiteX28" fmla="*/ 580571 w 2075834"/>
                  <a:gd name="connsiteY28" fmla="*/ 1393371 h 1536693"/>
                  <a:gd name="connsiteX29" fmla="*/ 435429 w 2075834"/>
                  <a:gd name="connsiteY29" fmla="*/ 1349828 h 1536693"/>
                  <a:gd name="connsiteX30" fmla="*/ 290286 w 2075834"/>
                  <a:gd name="connsiteY30" fmla="*/ 1262743 h 1536693"/>
                  <a:gd name="connsiteX31" fmla="*/ 246743 w 2075834"/>
                  <a:gd name="connsiteY31" fmla="*/ 1233714 h 1536693"/>
                  <a:gd name="connsiteX32" fmla="*/ 174171 w 2075834"/>
                  <a:gd name="connsiteY32" fmla="*/ 1219200 h 1536693"/>
                  <a:gd name="connsiteX33" fmla="*/ 72571 w 2075834"/>
                  <a:gd name="connsiteY33" fmla="*/ 1103085 h 1536693"/>
                  <a:gd name="connsiteX34" fmla="*/ 72571 w 2075834"/>
                  <a:gd name="connsiteY34" fmla="*/ 1103085 h 1536693"/>
                  <a:gd name="connsiteX35" fmla="*/ 14514 w 2075834"/>
                  <a:gd name="connsiteY35" fmla="*/ 1059543 h 1536693"/>
                  <a:gd name="connsiteX36" fmla="*/ 0 w 2075834"/>
                  <a:gd name="connsiteY36" fmla="*/ 1001485 h 1536693"/>
                  <a:gd name="connsiteX37" fmla="*/ 43543 w 2075834"/>
                  <a:gd name="connsiteY37" fmla="*/ 754743 h 1536693"/>
                  <a:gd name="connsiteX38" fmla="*/ 58057 w 2075834"/>
                  <a:gd name="connsiteY38" fmla="*/ 711200 h 1536693"/>
                  <a:gd name="connsiteX39" fmla="*/ 116114 w 2075834"/>
                  <a:gd name="connsiteY39" fmla="*/ 624114 h 1536693"/>
                  <a:gd name="connsiteX40" fmla="*/ 145143 w 2075834"/>
                  <a:gd name="connsiteY40" fmla="*/ 478971 h 1536693"/>
                  <a:gd name="connsiteX41" fmla="*/ 159657 w 2075834"/>
                  <a:gd name="connsiteY41" fmla="*/ 435428 h 1536693"/>
                  <a:gd name="connsiteX42" fmla="*/ 188686 w 2075834"/>
                  <a:gd name="connsiteY42" fmla="*/ 391885 h 1536693"/>
                  <a:gd name="connsiteX43" fmla="*/ 232229 w 2075834"/>
                  <a:gd name="connsiteY43" fmla="*/ 362857 h 1536693"/>
                  <a:gd name="connsiteX44" fmla="*/ 319314 w 2075834"/>
                  <a:gd name="connsiteY44" fmla="*/ 333828 h 1536693"/>
                  <a:gd name="connsiteX45" fmla="*/ 362857 w 2075834"/>
                  <a:gd name="connsiteY45" fmla="*/ 348343 h 1536693"/>
                  <a:gd name="connsiteX46" fmla="*/ 464457 w 2075834"/>
                  <a:gd name="connsiteY46" fmla="*/ 348343 h 1536693"/>
                  <a:gd name="connsiteX47" fmla="*/ 667657 w 2075834"/>
                  <a:gd name="connsiteY47" fmla="*/ 333828 h 1536693"/>
                  <a:gd name="connsiteX48" fmla="*/ 740229 w 2075834"/>
                  <a:gd name="connsiteY48" fmla="*/ 217714 h 1536693"/>
                  <a:gd name="connsiteX49" fmla="*/ 885371 w 2075834"/>
                  <a:gd name="connsiteY49" fmla="*/ 72571 h 1536693"/>
                  <a:gd name="connsiteX50" fmla="*/ 986971 w 2075834"/>
                  <a:gd name="connsiteY50" fmla="*/ 43543 h 1536693"/>
                  <a:gd name="connsiteX51" fmla="*/ 1074057 w 2075834"/>
                  <a:gd name="connsiteY51" fmla="*/ 14514 h 1536693"/>
                  <a:gd name="connsiteX52" fmla="*/ 1291771 w 2075834"/>
                  <a:gd name="connsiteY52" fmla="*/ 0 h 1536693"/>
                  <a:gd name="connsiteX0" fmla="*/ 1291771 w 2075834"/>
                  <a:gd name="connsiteY0" fmla="*/ 0 h 1536693"/>
                  <a:gd name="connsiteX1" fmla="*/ 1291771 w 2075834"/>
                  <a:gd name="connsiteY1" fmla="*/ 0 h 1536693"/>
                  <a:gd name="connsiteX2" fmla="*/ 1407886 w 2075834"/>
                  <a:gd name="connsiteY2" fmla="*/ 58057 h 1536693"/>
                  <a:gd name="connsiteX3" fmla="*/ 1480457 w 2075834"/>
                  <a:gd name="connsiteY3" fmla="*/ 72571 h 1536693"/>
                  <a:gd name="connsiteX4" fmla="*/ 1640114 w 2075834"/>
                  <a:gd name="connsiteY4" fmla="*/ 101600 h 1536693"/>
                  <a:gd name="connsiteX5" fmla="*/ 1770743 w 2075834"/>
                  <a:gd name="connsiteY5" fmla="*/ 188685 h 1536693"/>
                  <a:gd name="connsiteX6" fmla="*/ 1814286 w 2075834"/>
                  <a:gd name="connsiteY6" fmla="*/ 217714 h 1536693"/>
                  <a:gd name="connsiteX7" fmla="*/ 1872343 w 2075834"/>
                  <a:gd name="connsiteY7" fmla="*/ 290285 h 1536693"/>
                  <a:gd name="connsiteX8" fmla="*/ 1930400 w 2075834"/>
                  <a:gd name="connsiteY8" fmla="*/ 377371 h 1536693"/>
                  <a:gd name="connsiteX9" fmla="*/ 1973943 w 2075834"/>
                  <a:gd name="connsiteY9" fmla="*/ 508000 h 1536693"/>
                  <a:gd name="connsiteX10" fmla="*/ 1988457 w 2075834"/>
                  <a:gd name="connsiteY10" fmla="*/ 551543 h 1536693"/>
                  <a:gd name="connsiteX11" fmla="*/ 2002971 w 2075834"/>
                  <a:gd name="connsiteY11" fmla="*/ 624114 h 1536693"/>
                  <a:gd name="connsiteX12" fmla="*/ 2017486 w 2075834"/>
                  <a:gd name="connsiteY12" fmla="*/ 667657 h 1536693"/>
                  <a:gd name="connsiteX13" fmla="*/ 2046514 w 2075834"/>
                  <a:gd name="connsiteY13" fmla="*/ 812800 h 1536693"/>
                  <a:gd name="connsiteX14" fmla="*/ 2046514 w 2075834"/>
                  <a:gd name="connsiteY14" fmla="*/ 1016000 h 1536693"/>
                  <a:gd name="connsiteX15" fmla="*/ 2032000 w 2075834"/>
                  <a:gd name="connsiteY15" fmla="*/ 1088571 h 1536693"/>
                  <a:gd name="connsiteX16" fmla="*/ 1988457 w 2075834"/>
                  <a:gd name="connsiteY16" fmla="*/ 1117600 h 1536693"/>
                  <a:gd name="connsiteX17" fmla="*/ 1944914 w 2075834"/>
                  <a:gd name="connsiteY17" fmla="*/ 1161143 h 1536693"/>
                  <a:gd name="connsiteX18" fmla="*/ 1915886 w 2075834"/>
                  <a:gd name="connsiteY18" fmla="*/ 1204685 h 1536693"/>
                  <a:gd name="connsiteX19" fmla="*/ 1857829 w 2075834"/>
                  <a:gd name="connsiteY19" fmla="*/ 1248228 h 1536693"/>
                  <a:gd name="connsiteX20" fmla="*/ 1785257 w 2075834"/>
                  <a:gd name="connsiteY20" fmla="*/ 1320800 h 1536693"/>
                  <a:gd name="connsiteX21" fmla="*/ 1669143 w 2075834"/>
                  <a:gd name="connsiteY21" fmla="*/ 1422400 h 1536693"/>
                  <a:gd name="connsiteX22" fmla="*/ 1582057 w 2075834"/>
                  <a:gd name="connsiteY22" fmla="*/ 1451428 h 1536693"/>
                  <a:gd name="connsiteX23" fmla="*/ 1538514 w 2075834"/>
                  <a:gd name="connsiteY23" fmla="*/ 1480457 h 1536693"/>
                  <a:gd name="connsiteX24" fmla="*/ 1436914 w 2075834"/>
                  <a:gd name="connsiteY24" fmla="*/ 1524000 h 1536693"/>
                  <a:gd name="connsiteX25" fmla="*/ 856343 w 2075834"/>
                  <a:gd name="connsiteY25" fmla="*/ 1494971 h 1536693"/>
                  <a:gd name="connsiteX26" fmla="*/ 812800 w 2075834"/>
                  <a:gd name="connsiteY26" fmla="*/ 1480457 h 1536693"/>
                  <a:gd name="connsiteX27" fmla="*/ 711200 w 2075834"/>
                  <a:gd name="connsiteY27" fmla="*/ 1451428 h 1536693"/>
                  <a:gd name="connsiteX28" fmla="*/ 580571 w 2075834"/>
                  <a:gd name="connsiteY28" fmla="*/ 1393371 h 1536693"/>
                  <a:gd name="connsiteX29" fmla="*/ 435429 w 2075834"/>
                  <a:gd name="connsiteY29" fmla="*/ 1349828 h 1536693"/>
                  <a:gd name="connsiteX30" fmla="*/ 290286 w 2075834"/>
                  <a:gd name="connsiteY30" fmla="*/ 1262743 h 1536693"/>
                  <a:gd name="connsiteX31" fmla="*/ 246743 w 2075834"/>
                  <a:gd name="connsiteY31" fmla="*/ 1233714 h 1536693"/>
                  <a:gd name="connsiteX32" fmla="*/ 174171 w 2075834"/>
                  <a:gd name="connsiteY32" fmla="*/ 1219200 h 1536693"/>
                  <a:gd name="connsiteX33" fmla="*/ 72571 w 2075834"/>
                  <a:gd name="connsiteY33" fmla="*/ 1103085 h 1536693"/>
                  <a:gd name="connsiteX34" fmla="*/ 72571 w 2075834"/>
                  <a:gd name="connsiteY34" fmla="*/ 1103085 h 1536693"/>
                  <a:gd name="connsiteX35" fmla="*/ 14514 w 2075834"/>
                  <a:gd name="connsiteY35" fmla="*/ 1059543 h 1536693"/>
                  <a:gd name="connsiteX36" fmla="*/ 0 w 2075834"/>
                  <a:gd name="connsiteY36" fmla="*/ 1001485 h 1536693"/>
                  <a:gd name="connsiteX37" fmla="*/ 43543 w 2075834"/>
                  <a:gd name="connsiteY37" fmla="*/ 754743 h 1536693"/>
                  <a:gd name="connsiteX38" fmla="*/ 58057 w 2075834"/>
                  <a:gd name="connsiteY38" fmla="*/ 711200 h 1536693"/>
                  <a:gd name="connsiteX39" fmla="*/ 116114 w 2075834"/>
                  <a:gd name="connsiteY39" fmla="*/ 624114 h 1536693"/>
                  <a:gd name="connsiteX40" fmla="*/ 145143 w 2075834"/>
                  <a:gd name="connsiteY40" fmla="*/ 478971 h 1536693"/>
                  <a:gd name="connsiteX41" fmla="*/ 159657 w 2075834"/>
                  <a:gd name="connsiteY41" fmla="*/ 435428 h 1536693"/>
                  <a:gd name="connsiteX42" fmla="*/ 188686 w 2075834"/>
                  <a:gd name="connsiteY42" fmla="*/ 391885 h 1536693"/>
                  <a:gd name="connsiteX43" fmla="*/ 232229 w 2075834"/>
                  <a:gd name="connsiteY43" fmla="*/ 362857 h 1536693"/>
                  <a:gd name="connsiteX44" fmla="*/ 319314 w 2075834"/>
                  <a:gd name="connsiteY44" fmla="*/ 333828 h 1536693"/>
                  <a:gd name="connsiteX45" fmla="*/ 362857 w 2075834"/>
                  <a:gd name="connsiteY45" fmla="*/ 348343 h 1536693"/>
                  <a:gd name="connsiteX46" fmla="*/ 464457 w 2075834"/>
                  <a:gd name="connsiteY46" fmla="*/ 348343 h 1536693"/>
                  <a:gd name="connsiteX47" fmla="*/ 401885 w 2075834"/>
                  <a:gd name="connsiteY47" fmla="*/ 109079 h 1536693"/>
                  <a:gd name="connsiteX48" fmla="*/ 740229 w 2075834"/>
                  <a:gd name="connsiteY48" fmla="*/ 217714 h 1536693"/>
                  <a:gd name="connsiteX49" fmla="*/ 885371 w 2075834"/>
                  <a:gd name="connsiteY49" fmla="*/ 72571 h 1536693"/>
                  <a:gd name="connsiteX50" fmla="*/ 986971 w 2075834"/>
                  <a:gd name="connsiteY50" fmla="*/ 43543 h 1536693"/>
                  <a:gd name="connsiteX51" fmla="*/ 1074057 w 2075834"/>
                  <a:gd name="connsiteY51" fmla="*/ 14514 h 1536693"/>
                  <a:gd name="connsiteX52" fmla="*/ 1291771 w 2075834"/>
                  <a:gd name="connsiteY52" fmla="*/ 0 h 1536693"/>
                  <a:gd name="connsiteX0" fmla="*/ 1291771 w 2075834"/>
                  <a:gd name="connsiteY0" fmla="*/ 0 h 1536693"/>
                  <a:gd name="connsiteX1" fmla="*/ 1291771 w 2075834"/>
                  <a:gd name="connsiteY1" fmla="*/ 0 h 1536693"/>
                  <a:gd name="connsiteX2" fmla="*/ 1407886 w 2075834"/>
                  <a:gd name="connsiteY2" fmla="*/ 58057 h 1536693"/>
                  <a:gd name="connsiteX3" fmla="*/ 1480457 w 2075834"/>
                  <a:gd name="connsiteY3" fmla="*/ 72571 h 1536693"/>
                  <a:gd name="connsiteX4" fmla="*/ 1640114 w 2075834"/>
                  <a:gd name="connsiteY4" fmla="*/ 101600 h 1536693"/>
                  <a:gd name="connsiteX5" fmla="*/ 1770743 w 2075834"/>
                  <a:gd name="connsiteY5" fmla="*/ 188685 h 1536693"/>
                  <a:gd name="connsiteX6" fmla="*/ 1814286 w 2075834"/>
                  <a:gd name="connsiteY6" fmla="*/ 217714 h 1536693"/>
                  <a:gd name="connsiteX7" fmla="*/ 1872343 w 2075834"/>
                  <a:gd name="connsiteY7" fmla="*/ 290285 h 1536693"/>
                  <a:gd name="connsiteX8" fmla="*/ 1930400 w 2075834"/>
                  <a:gd name="connsiteY8" fmla="*/ 377371 h 1536693"/>
                  <a:gd name="connsiteX9" fmla="*/ 1973943 w 2075834"/>
                  <a:gd name="connsiteY9" fmla="*/ 508000 h 1536693"/>
                  <a:gd name="connsiteX10" fmla="*/ 1988457 w 2075834"/>
                  <a:gd name="connsiteY10" fmla="*/ 551543 h 1536693"/>
                  <a:gd name="connsiteX11" fmla="*/ 2002971 w 2075834"/>
                  <a:gd name="connsiteY11" fmla="*/ 624114 h 1536693"/>
                  <a:gd name="connsiteX12" fmla="*/ 2017486 w 2075834"/>
                  <a:gd name="connsiteY12" fmla="*/ 667657 h 1536693"/>
                  <a:gd name="connsiteX13" fmla="*/ 2046514 w 2075834"/>
                  <a:gd name="connsiteY13" fmla="*/ 812800 h 1536693"/>
                  <a:gd name="connsiteX14" fmla="*/ 2046514 w 2075834"/>
                  <a:gd name="connsiteY14" fmla="*/ 1016000 h 1536693"/>
                  <a:gd name="connsiteX15" fmla="*/ 2032000 w 2075834"/>
                  <a:gd name="connsiteY15" fmla="*/ 1088571 h 1536693"/>
                  <a:gd name="connsiteX16" fmla="*/ 1988457 w 2075834"/>
                  <a:gd name="connsiteY16" fmla="*/ 1117600 h 1536693"/>
                  <a:gd name="connsiteX17" fmla="*/ 1944914 w 2075834"/>
                  <a:gd name="connsiteY17" fmla="*/ 1161143 h 1536693"/>
                  <a:gd name="connsiteX18" fmla="*/ 1915886 w 2075834"/>
                  <a:gd name="connsiteY18" fmla="*/ 1204685 h 1536693"/>
                  <a:gd name="connsiteX19" fmla="*/ 1857829 w 2075834"/>
                  <a:gd name="connsiteY19" fmla="*/ 1248228 h 1536693"/>
                  <a:gd name="connsiteX20" fmla="*/ 1785257 w 2075834"/>
                  <a:gd name="connsiteY20" fmla="*/ 1320800 h 1536693"/>
                  <a:gd name="connsiteX21" fmla="*/ 1669143 w 2075834"/>
                  <a:gd name="connsiteY21" fmla="*/ 1422400 h 1536693"/>
                  <a:gd name="connsiteX22" fmla="*/ 1582057 w 2075834"/>
                  <a:gd name="connsiteY22" fmla="*/ 1451428 h 1536693"/>
                  <a:gd name="connsiteX23" fmla="*/ 1538514 w 2075834"/>
                  <a:gd name="connsiteY23" fmla="*/ 1480457 h 1536693"/>
                  <a:gd name="connsiteX24" fmla="*/ 1436914 w 2075834"/>
                  <a:gd name="connsiteY24" fmla="*/ 1524000 h 1536693"/>
                  <a:gd name="connsiteX25" fmla="*/ 856343 w 2075834"/>
                  <a:gd name="connsiteY25" fmla="*/ 1494971 h 1536693"/>
                  <a:gd name="connsiteX26" fmla="*/ 812800 w 2075834"/>
                  <a:gd name="connsiteY26" fmla="*/ 1480457 h 1536693"/>
                  <a:gd name="connsiteX27" fmla="*/ 711200 w 2075834"/>
                  <a:gd name="connsiteY27" fmla="*/ 1451428 h 1536693"/>
                  <a:gd name="connsiteX28" fmla="*/ 580571 w 2075834"/>
                  <a:gd name="connsiteY28" fmla="*/ 1393371 h 1536693"/>
                  <a:gd name="connsiteX29" fmla="*/ 435429 w 2075834"/>
                  <a:gd name="connsiteY29" fmla="*/ 1349828 h 1536693"/>
                  <a:gd name="connsiteX30" fmla="*/ 290286 w 2075834"/>
                  <a:gd name="connsiteY30" fmla="*/ 1262743 h 1536693"/>
                  <a:gd name="connsiteX31" fmla="*/ 246743 w 2075834"/>
                  <a:gd name="connsiteY31" fmla="*/ 1233714 h 1536693"/>
                  <a:gd name="connsiteX32" fmla="*/ 174171 w 2075834"/>
                  <a:gd name="connsiteY32" fmla="*/ 1219200 h 1536693"/>
                  <a:gd name="connsiteX33" fmla="*/ 72571 w 2075834"/>
                  <a:gd name="connsiteY33" fmla="*/ 1103085 h 1536693"/>
                  <a:gd name="connsiteX34" fmla="*/ 72571 w 2075834"/>
                  <a:gd name="connsiteY34" fmla="*/ 1103085 h 1536693"/>
                  <a:gd name="connsiteX35" fmla="*/ 14514 w 2075834"/>
                  <a:gd name="connsiteY35" fmla="*/ 1059543 h 1536693"/>
                  <a:gd name="connsiteX36" fmla="*/ 0 w 2075834"/>
                  <a:gd name="connsiteY36" fmla="*/ 1001485 h 1536693"/>
                  <a:gd name="connsiteX37" fmla="*/ 43543 w 2075834"/>
                  <a:gd name="connsiteY37" fmla="*/ 754743 h 1536693"/>
                  <a:gd name="connsiteX38" fmla="*/ 58057 w 2075834"/>
                  <a:gd name="connsiteY38" fmla="*/ 711200 h 1536693"/>
                  <a:gd name="connsiteX39" fmla="*/ 116114 w 2075834"/>
                  <a:gd name="connsiteY39" fmla="*/ 624114 h 1536693"/>
                  <a:gd name="connsiteX40" fmla="*/ 145143 w 2075834"/>
                  <a:gd name="connsiteY40" fmla="*/ 478971 h 1536693"/>
                  <a:gd name="connsiteX41" fmla="*/ 159657 w 2075834"/>
                  <a:gd name="connsiteY41" fmla="*/ 435428 h 1536693"/>
                  <a:gd name="connsiteX42" fmla="*/ 188686 w 2075834"/>
                  <a:gd name="connsiteY42" fmla="*/ 391885 h 1536693"/>
                  <a:gd name="connsiteX43" fmla="*/ 232229 w 2075834"/>
                  <a:gd name="connsiteY43" fmla="*/ 362857 h 1536693"/>
                  <a:gd name="connsiteX44" fmla="*/ 319314 w 2075834"/>
                  <a:gd name="connsiteY44" fmla="*/ 333828 h 1536693"/>
                  <a:gd name="connsiteX45" fmla="*/ 362857 w 2075834"/>
                  <a:gd name="connsiteY45" fmla="*/ 348343 h 1536693"/>
                  <a:gd name="connsiteX46" fmla="*/ 464457 w 2075834"/>
                  <a:gd name="connsiteY46" fmla="*/ 348343 h 1536693"/>
                  <a:gd name="connsiteX47" fmla="*/ 401885 w 2075834"/>
                  <a:gd name="connsiteY47" fmla="*/ 109079 h 1536693"/>
                  <a:gd name="connsiteX48" fmla="*/ 786125 w 2075834"/>
                  <a:gd name="connsiteY48" fmla="*/ 161320 h 1536693"/>
                  <a:gd name="connsiteX49" fmla="*/ 885371 w 2075834"/>
                  <a:gd name="connsiteY49" fmla="*/ 72571 h 1536693"/>
                  <a:gd name="connsiteX50" fmla="*/ 986971 w 2075834"/>
                  <a:gd name="connsiteY50" fmla="*/ 43543 h 1536693"/>
                  <a:gd name="connsiteX51" fmla="*/ 1074057 w 2075834"/>
                  <a:gd name="connsiteY51" fmla="*/ 14514 h 1536693"/>
                  <a:gd name="connsiteX52" fmla="*/ 1291771 w 2075834"/>
                  <a:gd name="connsiteY52" fmla="*/ 0 h 1536693"/>
                  <a:gd name="connsiteX0" fmla="*/ 1291771 w 2075834"/>
                  <a:gd name="connsiteY0" fmla="*/ 0 h 1536693"/>
                  <a:gd name="connsiteX1" fmla="*/ 1291771 w 2075834"/>
                  <a:gd name="connsiteY1" fmla="*/ 0 h 1536693"/>
                  <a:gd name="connsiteX2" fmla="*/ 1407886 w 2075834"/>
                  <a:gd name="connsiteY2" fmla="*/ 58057 h 1536693"/>
                  <a:gd name="connsiteX3" fmla="*/ 1480457 w 2075834"/>
                  <a:gd name="connsiteY3" fmla="*/ 72571 h 1536693"/>
                  <a:gd name="connsiteX4" fmla="*/ 1640114 w 2075834"/>
                  <a:gd name="connsiteY4" fmla="*/ 101600 h 1536693"/>
                  <a:gd name="connsiteX5" fmla="*/ 1770743 w 2075834"/>
                  <a:gd name="connsiteY5" fmla="*/ 188685 h 1536693"/>
                  <a:gd name="connsiteX6" fmla="*/ 1814286 w 2075834"/>
                  <a:gd name="connsiteY6" fmla="*/ 217714 h 1536693"/>
                  <a:gd name="connsiteX7" fmla="*/ 1872343 w 2075834"/>
                  <a:gd name="connsiteY7" fmla="*/ 290285 h 1536693"/>
                  <a:gd name="connsiteX8" fmla="*/ 1930400 w 2075834"/>
                  <a:gd name="connsiteY8" fmla="*/ 377371 h 1536693"/>
                  <a:gd name="connsiteX9" fmla="*/ 1973943 w 2075834"/>
                  <a:gd name="connsiteY9" fmla="*/ 508000 h 1536693"/>
                  <a:gd name="connsiteX10" fmla="*/ 1988457 w 2075834"/>
                  <a:gd name="connsiteY10" fmla="*/ 551543 h 1536693"/>
                  <a:gd name="connsiteX11" fmla="*/ 2002971 w 2075834"/>
                  <a:gd name="connsiteY11" fmla="*/ 624114 h 1536693"/>
                  <a:gd name="connsiteX12" fmla="*/ 2017486 w 2075834"/>
                  <a:gd name="connsiteY12" fmla="*/ 667657 h 1536693"/>
                  <a:gd name="connsiteX13" fmla="*/ 2046514 w 2075834"/>
                  <a:gd name="connsiteY13" fmla="*/ 812800 h 1536693"/>
                  <a:gd name="connsiteX14" fmla="*/ 2046514 w 2075834"/>
                  <a:gd name="connsiteY14" fmla="*/ 1016000 h 1536693"/>
                  <a:gd name="connsiteX15" fmla="*/ 2032000 w 2075834"/>
                  <a:gd name="connsiteY15" fmla="*/ 1088571 h 1536693"/>
                  <a:gd name="connsiteX16" fmla="*/ 1988457 w 2075834"/>
                  <a:gd name="connsiteY16" fmla="*/ 1117600 h 1536693"/>
                  <a:gd name="connsiteX17" fmla="*/ 1944914 w 2075834"/>
                  <a:gd name="connsiteY17" fmla="*/ 1161143 h 1536693"/>
                  <a:gd name="connsiteX18" fmla="*/ 1915886 w 2075834"/>
                  <a:gd name="connsiteY18" fmla="*/ 1204685 h 1536693"/>
                  <a:gd name="connsiteX19" fmla="*/ 1857829 w 2075834"/>
                  <a:gd name="connsiteY19" fmla="*/ 1248228 h 1536693"/>
                  <a:gd name="connsiteX20" fmla="*/ 1785257 w 2075834"/>
                  <a:gd name="connsiteY20" fmla="*/ 1320800 h 1536693"/>
                  <a:gd name="connsiteX21" fmla="*/ 1669143 w 2075834"/>
                  <a:gd name="connsiteY21" fmla="*/ 1422400 h 1536693"/>
                  <a:gd name="connsiteX22" fmla="*/ 1582057 w 2075834"/>
                  <a:gd name="connsiteY22" fmla="*/ 1451428 h 1536693"/>
                  <a:gd name="connsiteX23" fmla="*/ 1538514 w 2075834"/>
                  <a:gd name="connsiteY23" fmla="*/ 1480457 h 1536693"/>
                  <a:gd name="connsiteX24" fmla="*/ 1436914 w 2075834"/>
                  <a:gd name="connsiteY24" fmla="*/ 1524000 h 1536693"/>
                  <a:gd name="connsiteX25" fmla="*/ 856343 w 2075834"/>
                  <a:gd name="connsiteY25" fmla="*/ 1494971 h 1536693"/>
                  <a:gd name="connsiteX26" fmla="*/ 812800 w 2075834"/>
                  <a:gd name="connsiteY26" fmla="*/ 1480457 h 1536693"/>
                  <a:gd name="connsiteX27" fmla="*/ 711200 w 2075834"/>
                  <a:gd name="connsiteY27" fmla="*/ 1451428 h 1536693"/>
                  <a:gd name="connsiteX28" fmla="*/ 580571 w 2075834"/>
                  <a:gd name="connsiteY28" fmla="*/ 1393371 h 1536693"/>
                  <a:gd name="connsiteX29" fmla="*/ 435429 w 2075834"/>
                  <a:gd name="connsiteY29" fmla="*/ 1349828 h 1536693"/>
                  <a:gd name="connsiteX30" fmla="*/ 290286 w 2075834"/>
                  <a:gd name="connsiteY30" fmla="*/ 1262743 h 1536693"/>
                  <a:gd name="connsiteX31" fmla="*/ 246743 w 2075834"/>
                  <a:gd name="connsiteY31" fmla="*/ 1233714 h 1536693"/>
                  <a:gd name="connsiteX32" fmla="*/ 174171 w 2075834"/>
                  <a:gd name="connsiteY32" fmla="*/ 1219200 h 1536693"/>
                  <a:gd name="connsiteX33" fmla="*/ 72571 w 2075834"/>
                  <a:gd name="connsiteY33" fmla="*/ 1103085 h 1536693"/>
                  <a:gd name="connsiteX34" fmla="*/ 72571 w 2075834"/>
                  <a:gd name="connsiteY34" fmla="*/ 1103085 h 1536693"/>
                  <a:gd name="connsiteX35" fmla="*/ 14514 w 2075834"/>
                  <a:gd name="connsiteY35" fmla="*/ 1059543 h 1536693"/>
                  <a:gd name="connsiteX36" fmla="*/ 0 w 2075834"/>
                  <a:gd name="connsiteY36" fmla="*/ 1001485 h 1536693"/>
                  <a:gd name="connsiteX37" fmla="*/ 43543 w 2075834"/>
                  <a:gd name="connsiteY37" fmla="*/ 754743 h 1536693"/>
                  <a:gd name="connsiteX38" fmla="*/ 58057 w 2075834"/>
                  <a:gd name="connsiteY38" fmla="*/ 711200 h 1536693"/>
                  <a:gd name="connsiteX39" fmla="*/ 116114 w 2075834"/>
                  <a:gd name="connsiteY39" fmla="*/ 624114 h 1536693"/>
                  <a:gd name="connsiteX40" fmla="*/ 145143 w 2075834"/>
                  <a:gd name="connsiteY40" fmla="*/ 478971 h 1536693"/>
                  <a:gd name="connsiteX41" fmla="*/ 159657 w 2075834"/>
                  <a:gd name="connsiteY41" fmla="*/ 435428 h 1536693"/>
                  <a:gd name="connsiteX42" fmla="*/ 188686 w 2075834"/>
                  <a:gd name="connsiteY42" fmla="*/ 391885 h 1536693"/>
                  <a:gd name="connsiteX43" fmla="*/ 232229 w 2075834"/>
                  <a:gd name="connsiteY43" fmla="*/ 362857 h 1536693"/>
                  <a:gd name="connsiteX44" fmla="*/ 319314 w 2075834"/>
                  <a:gd name="connsiteY44" fmla="*/ 333828 h 1536693"/>
                  <a:gd name="connsiteX45" fmla="*/ 362857 w 2075834"/>
                  <a:gd name="connsiteY45" fmla="*/ 348343 h 1536693"/>
                  <a:gd name="connsiteX46" fmla="*/ 464457 w 2075834"/>
                  <a:gd name="connsiteY46" fmla="*/ 348343 h 1536693"/>
                  <a:gd name="connsiteX47" fmla="*/ 401885 w 2075834"/>
                  <a:gd name="connsiteY47" fmla="*/ 109079 h 1536693"/>
                  <a:gd name="connsiteX48" fmla="*/ 786125 w 2075834"/>
                  <a:gd name="connsiteY48" fmla="*/ 161320 h 1536693"/>
                  <a:gd name="connsiteX49" fmla="*/ 946923 w 2075834"/>
                  <a:gd name="connsiteY49" fmla="*/ 169687 h 1536693"/>
                  <a:gd name="connsiteX50" fmla="*/ 986971 w 2075834"/>
                  <a:gd name="connsiteY50" fmla="*/ 43543 h 1536693"/>
                  <a:gd name="connsiteX51" fmla="*/ 1074057 w 2075834"/>
                  <a:gd name="connsiteY51" fmla="*/ 14514 h 1536693"/>
                  <a:gd name="connsiteX52" fmla="*/ 1291771 w 2075834"/>
                  <a:gd name="connsiteY52" fmla="*/ 0 h 1536693"/>
                  <a:gd name="connsiteX0" fmla="*/ 1291771 w 2075834"/>
                  <a:gd name="connsiteY0" fmla="*/ 0 h 1536693"/>
                  <a:gd name="connsiteX1" fmla="*/ 1291771 w 2075834"/>
                  <a:gd name="connsiteY1" fmla="*/ 0 h 1536693"/>
                  <a:gd name="connsiteX2" fmla="*/ 1407886 w 2075834"/>
                  <a:gd name="connsiteY2" fmla="*/ 58057 h 1536693"/>
                  <a:gd name="connsiteX3" fmla="*/ 1480457 w 2075834"/>
                  <a:gd name="connsiteY3" fmla="*/ 72571 h 1536693"/>
                  <a:gd name="connsiteX4" fmla="*/ 1640114 w 2075834"/>
                  <a:gd name="connsiteY4" fmla="*/ 101600 h 1536693"/>
                  <a:gd name="connsiteX5" fmla="*/ 1770743 w 2075834"/>
                  <a:gd name="connsiteY5" fmla="*/ 188685 h 1536693"/>
                  <a:gd name="connsiteX6" fmla="*/ 1814286 w 2075834"/>
                  <a:gd name="connsiteY6" fmla="*/ 217714 h 1536693"/>
                  <a:gd name="connsiteX7" fmla="*/ 1872343 w 2075834"/>
                  <a:gd name="connsiteY7" fmla="*/ 290285 h 1536693"/>
                  <a:gd name="connsiteX8" fmla="*/ 1930400 w 2075834"/>
                  <a:gd name="connsiteY8" fmla="*/ 377371 h 1536693"/>
                  <a:gd name="connsiteX9" fmla="*/ 1973943 w 2075834"/>
                  <a:gd name="connsiteY9" fmla="*/ 508000 h 1536693"/>
                  <a:gd name="connsiteX10" fmla="*/ 1988457 w 2075834"/>
                  <a:gd name="connsiteY10" fmla="*/ 551543 h 1536693"/>
                  <a:gd name="connsiteX11" fmla="*/ 2002971 w 2075834"/>
                  <a:gd name="connsiteY11" fmla="*/ 624114 h 1536693"/>
                  <a:gd name="connsiteX12" fmla="*/ 2017486 w 2075834"/>
                  <a:gd name="connsiteY12" fmla="*/ 667657 h 1536693"/>
                  <a:gd name="connsiteX13" fmla="*/ 2046514 w 2075834"/>
                  <a:gd name="connsiteY13" fmla="*/ 812800 h 1536693"/>
                  <a:gd name="connsiteX14" fmla="*/ 2046514 w 2075834"/>
                  <a:gd name="connsiteY14" fmla="*/ 1016000 h 1536693"/>
                  <a:gd name="connsiteX15" fmla="*/ 2032000 w 2075834"/>
                  <a:gd name="connsiteY15" fmla="*/ 1088571 h 1536693"/>
                  <a:gd name="connsiteX16" fmla="*/ 1988457 w 2075834"/>
                  <a:gd name="connsiteY16" fmla="*/ 1117600 h 1536693"/>
                  <a:gd name="connsiteX17" fmla="*/ 1944914 w 2075834"/>
                  <a:gd name="connsiteY17" fmla="*/ 1161143 h 1536693"/>
                  <a:gd name="connsiteX18" fmla="*/ 1915886 w 2075834"/>
                  <a:gd name="connsiteY18" fmla="*/ 1204685 h 1536693"/>
                  <a:gd name="connsiteX19" fmla="*/ 1857829 w 2075834"/>
                  <a:gd name="connsiteY19" fmla="*/ 1248228 h 1536693"/>
                  <a:gd name="connsiteX20" fmla="*/ 1785257 w 2075834"/>
                  <a:gd name="connsiteY20" fmla="*/ 1320800 h 1536693"/>
                  <a:gd name="connsiteX21" fmla="*/ 1669143 w 2075834"/>
                  <a:gd name="connsiteY21" fmla="*/ 1422400 h 1536693"/>
                  <a:gd name="connsiteX22" fmla="*/ 1582057 w 2075834"/>
                  <a:gd name="connsiteY22" fmla="*/ 1451428 h 1536693"/>
                  <a:gd name="connsiteX23" fmla="*/ 1538514 w 2075834"/>
                  <a:gd name="connsiteY23" fmla="*/ 1480457 h 1536693"/>
                  <a:gd name="connsiteX24" fmla="*/ 1436914 w 2075834"/>
                  <a:gd name="connsiteY24" fmla="*/ 1524000 h 1536693"/>
                  <a:gd name="connsiteX25" fmla="*/ 856343 w 2075834"/>
                  <a:gd name="connsiteY25" fmla="*/ 1494971 h 1536693"/>
                  <a:gd name="connsiteX26" fmla="*/ 812800 w 2075834"/>
                  <a:gd name="connsiteY26" fmla="*/ 1480457 h 1536693"/>
                  <a:gd name="connsiteX27" fmla="*/ 711200 w 2075834"/>
                  <a:gd name="connsiteY27" fmla="*/ 1451428 h 1536693"/>
                  <a:gd name="connsiteX28" fmla="*/ 580571 w 2075834"/>
                  <a:gd name="connsiteY28" fmla="*/ 1393371 h 1536693"/>
                  <a:gd name="connsiteX29" fmla="*/ 435429 w 2075834"/>
                  <a:gd name="connsiteY29" fmla="*/ 1349828 h 1536693"/>
                  <a:gd name="connsiteX30" fmla="*/ 290286 w 2075834"/>
                  <a:gd name="connsiteY30" fmla="*/ 1262743 h 1536693"/>
                  <a:gd name="connsiteX31" fmla="*/ 246743 w 2075834"/>
                  <a:gd name="connsiteY31" fmla="*/ 1233714 h 1536693"/>
                  <a:gd name="connsiteX32" fmla="*/ 174171 w 2075834"/>
                  <a:gd name="connsiteY32" fmla="*/ 1219200 h 1536693"/>
                  <a:gd name="connsiteX33" fmla="*/ 72571 w 2075834"/>
                  <a:gd name="connsiteY33" fmla="*/ 1103085 h 1536693"/>
                  <a:gd name="connsiteX34" fmla="*/ 72571 w 2075834"/>
                  <a:gd name="connsiteY34" fmla="*/ 1103085 h 1536693"/>
                  <a:gd name="connsiteX35" fmla="*/ 14514 w 2075834"/>
                  <a:gd name="connsiteY35" fmla="*/ 1059543 h 1536693"/>
                  <a:gd name="connsiteX36" fmla="*/ 0 w 2075834"/>
                  <a:gd name="connsiteY36" fmla="*/ 1001485 h 1536693"/>
                  <a:gd name="connsiteX37" fmla="*/ 43543 w 2075834"/>
                  <a:gd name="connsiteY37" fmla="*/ 754743 h 1536693"/>
                  <a:gd name="connsiteX38" fmla="*/ 58057 w 2075834"/>
                  <a:gd name="connsiteY38" fmla="*/ 711200 h 1536693"/>
                  <a:gd name="connsiteX39" fmla="*/ 116114 w 2075834"/>
                  <a:gd name="connsiteY39" fmla="*/ 624114 h 1536693"/>
                  <a:gd name="connsiteX40" fmla="*/ 145143 w 2075834"/>
                  <a:gd name="connsiteY40" fmla="*/ 478971 h 1536693"/>
                  <a:gd name="connsiteX41" fmla="*/ 159657 w 2075834"/>
                  <a:gd name="connsiteY41" fmla="*/ 435428 h 1536693"/>
                  <a:gd name="connsiteX42" fmla="*/ 188686 w 2075834"/>
                  <a:gd name="connsiteY42" fmla="*/ 391885 h 1536693"/>
                  <a:gd name="connsiteX43" fmla="*/ 232229 w 2075834"/>
                  <a:gd name="connsiteY43" fmla="*/ 362857 h 1536693"/>
                  <a:gd name="connsiteX44" fmla="*/ 319314 w 2075834"/>
                  <a:gd name="connsiteY44" fmla="*/ 333828 h 1536693"/>
                  <a:gd name="connsiteX45" fmla="*/ 362857 w 2075834"/>
                  <a:gd name="connsiteY45" fmla="*/ 348343 h 1536693"/>
                  <a:gd name="connsiteX46" fmla="*/ 464457 w 2075834"/>
                  <a:gd name="connsiteY46" fmla="*/ 348343 h 1536693"/>
                  <a:gd name="connsiteX47" fmla="*/ 401885 w 2075834"/>
                  <a:gd name="connsiteY47" fmla="*/ 109079 h 1536693"/>
                  <a:gd name="connsiteX48" fmla="*/ 786125 w 2075834"/>
                  <a:gd name="connsiteY48" fmla="*/ 161320 h 1536693"/>
                  <a:gd name="connsiteX49" fmla="*/ 946923 w 2075834"/>
                  <a:gd name="connsiteY49" fmla="*/ 169687 h 1536693"/>
                  <a:gd name="connsiteX50" fmla="*/ 986971 w 2075834"/>
                  <a:gd name="connsiteY50" fmla="*/ 43543 h 1536693"/>
                  <a:gd name="connsiteX51" fmla="*/ 1178732 w 2075834"/>
                  <a:gd name="connsiteY51" fmla="*/ 52763 h 1536693"/>
                  <a:gd name="connsiteX52" fmla="*/ 1291771 w 2075834"/>
                  <a:gd name="connsiteY52" fmla="*/ 0 h 1536693"/>
                  <a:gd name="connsiteX0" fmla="*/ 1291771 w 2075834"/>
                  <a:gd name="connsiteY0" fmla="*/ 0 h 1536693"/>
                  <a:gd name="connsiteX1" fmla="*/ 1291771 w 2075834"/>
                  <a:gd name="connsiteY1" fmla="*/ 0 h 1536693"/>
                  <a:gd name="connsiteX2" fmla="*/ 1407886 w 2075834"/>
                  <a:gd name="connsiteY2" fmla="*/ 58057 h 1536693"/>
                  <a:gd name="connsiteX3" fmla="*/ 1480457 w 2075834"/>
                  <a:gd name="connsiteY3" fmla="*/ 72571 h 1536693"/>
                  <a:gd name="connsiteX4" fmla="*/ 1640114 w 2075834"/>
                  <a:gd name="connsiteY4" fmla="*/ 101600 h 1536693"/>
                  <a:gd name="connsiteX5" fmla="*/ 1770743 w 2075834"/>
                  <a:gd name="connsiteY5" fmla="*/ 188685 h 1536693"/>
                  <a:gd name="connsiteX6" fmla="*/ 1814286 w 2075834"/>
                  <a:gd name="connsiteY6" fmla="*/ 217714 h 1536693"/>
                  <a:gd name="connsiteX7" fmla="*/ 1872343 w 2075834"/>
                  <a:gd name="connsiteY7" fmla="*/ 290285 h 1536693"/>
                  <a:gd name="connsiteX8" fmla="*/ 1930400 w 2075834"/>
                  <a:gd name="connsiteY8" fmla="*/ 377371 h 1536693"/>
                  <a:gd name="connsiteX9" fmla="*/ 1973943 w 2075834"/>
                  <a:gd name="connsiteY9" fmla="*/ 508000 h 1536693"/>
                  <a:gd name="connsiteX10" fmla="*/ 1988457 w 2075834"/>
                  <a:gd name="connsiteY10" fmla="*/ 551543 h 1536693"/>
                  <a:gd name="connsiteX11" fmla="*/ 2002971 w 2075834"/>
                  <a:gd name="connsiteY11" fmla="*/ 624114 h 1536693"/>
                  <a:gd name="connsiteX12" fmla="*/ 2017486 w 2075834"/>
                  <a:gd name="connsiteY12" fmla="*/ 667657 h 1536693"/>
                  <a:gd name="connsiteX13" fmla="*/ 2046514 w 2075834"/>
                  <a:gd name="connsiteY13" fmla="*/ 812800 h 1536693"/>
                  <a:gd name="connsiteX14" fmla="*/ 2046514 w 2075834"/>
                  <a:gd name="connsiteY14" fmla="*/ 1016000 h 1536693"/>
                  <a:gd name="connsiteX15" fmla="*/ 2032000 w 2075834"/>
                  <a:gd name="connsiteY15" fmla="*/ 1088571 h 1536693"/>
                  <a:gd name="connsiteX16" fmla="*/ 1988457 w 2075834"/>
                  <a:gd name="connsiteY16" fmla="*/ 1117600 h 1536693"/>
                  <a:gd name="connsiteX17" fmla="*/ 1944914 w 2075834"/>
                  <a:gd name="connsiteY17" fmla="*/ 1161143 h 1536693"/>
                  <a:gd name="connsiteX18" fmla="*/ 1915886 w 2075834"/>
                  <a:gd name="connsiteY18" fmla="*/ 1204685 h 1536693"/>
                  <a:gd name="connsiteX19" fmla="*/ 1857829 w 2075834"/>
                  <a:gd name="connsiteY19" fmla="*/ 1248228 h 1536693"/>
                  <a:gd name="connsiteX20" fmla="*/ 1785257 w 2075834"/>
                  <a:gd name="connsiteY20" fmla="*/ 1320800 h 1536693"/>
                  <a:gd name="connsiteX21" fmla="*/ 1669143 w 2075834"/>
                  <a:gd name="connsiteY21" fmla="*/ 1422400 h 1536693"/>
                  <a:gd name="connsiteX22" fmla="*/ 1582057 w 2075834"/>
                  <a:gd name="connsiteY22" fmla="*/ 1451428 h 1536693"/>
                  <a:gd name="connsiteX23" fmla="*/ 1538514 w 2075834"/>
                  <a:gd name="connsiteY23" fmla="*/ 1480457 h 1536693"/>
                  <a:gd name="connsiteX24" fmla="*/ 1436914 w 2075834"/>
                  <a:gd name="connsiteY24" fmla="*/ 1524000 h 1536693"/>
                  <a:gd name="connsiteX25" fmla="*/ 856343 w 2075834"/>
                  <a:gd name="connsiteY25" fmla="*/ 1494971 h 1536693"/>
                  <a:gd name="connsiteX26" fmla="*/ 812800 w 2075834"/>
                  <a:gd name="connsiteY26" fmla="*/ 1480457 h 1536693"/>
                  <a:gd name="connsiteX27" fmla="*/ 711200 w 2075834"/>
                  <a:gd name="connsiteY27" fmla="*/ 1451428 h 1536693"/>
                  <a:gd name="connsiteX28" fmla="*/ 580571 w 2075834"/>
                  <a:gd name="connsiteY28" fmla="*/ 1393371 h 1536693"/>
                  <a:gd name="connsiteX29" fmla="*/ 435429 w 2075834"/>
                  <a:gd name="connsiteY29" fmla="*/ 1349828 h 1536693"/>
                  <a:gd name="connsiteX30" fmla="*/ 290286 w 2075834"/>
                  <a:gd name="connsiteY30" fmla="*/ 1262743 h 1536693"/>
                  <a:gd name="connsiteX31" fmla="*/ 246743 w 2075834"/>
                  <a:gd name="connsiteY31" fmla="*/ 1233714 h 1536693"/>
                  <a:gd name="connsiteX32" fmla="*/ 174171 w 2075834"/>
                  <a:gd name="connsiteY32" fmla="*/ 1219200 h 1536693"/>
                  <a:gd name="connsiteX33" fmla="*/ 72571 w 2075834"/>
                  <a:gd name="connsiteY33" fmla="*/ 1103085 h 1536693"/>
                  <a:gd name="connsiteX34" fmla="*/ 72571 w 2075834"/>
                  <a:gd name="connsiteY34" fmla="*/ 1103085 h 1536693"/>
                  <a:gd name="connsiteX35" fmla="*/ 14514 w 2075834"/>
                  <a:gd name="connsiteY35" fmla="*/ 1059543 h 1536693"/>
                  <a:gd name="connsiteX36" fmla="*/ 0 w 2075834"/>
                  <a:gd name="connsiteY36" fmla="*/ 1001485 h 1536693"/>
                  <a:gd name="connsiteX37" fmla="*/ 43543 w 2075834"/>
                  <a:gd name="connsiteY37" fmla="*/ 754743 h 1536693"/>
                  <a:gd name="connsiteX38" fmla="*/ 58057 w 2075834"/>
                  <a:gd name="connsiteY38" fmla="*/ 711200 h 1536693"/>
                  <a:gd name="connsiteX39" fmla="*/ 116114 w 2075834"/>
                  <a:gd name="connsiteY39" fmla="*/ 624114 h 1536693"/>
                  <a:gd name="connsiteX40" fmla="*/ 145143 w 2075834"/>
                  <a:gd name="connsiteY40" fmla="*/ 478971 h 1536693"/>
                  <a:gd name="connsiteX41" fmla="*/ 159657 w 2075834"/>
                  <a:gd name="connsiteY41" fmla="*/ 435428 h 1536693"/>
                  <a:gd name="connsiteX42" fmla="*/ 188686 w 2075834"/>
                  <a:gd name="connsiteY42" fmla="*/ 391885 h 1536693"/>
                  <a:gd name="connsiteX43" fmla="*/ 232229 w 2075834"/>
                  <a:gd name="connsiteY43" fmla="*/ 362857 h 1536693"/>
                  <a:gd name="connsiteX44" fmla="*/ 319314 w 2075834"/>
                  <a:gd name="connsiteY44" fmla="*/ 333828 h 1536693"/>
                  <a:gd name="connsiteX45" fmla="*/ 362857 w 2075834"/>
                  <a:gd name="connsiteY45" fmla="*/ 348343 h 1536693"/>
                  <a:gd name="connsiteX46" fmla="*/ 464457 w 2075834"/>
                  <a:gd name="connsiteY46" fmla="*/ 348343 h 1536693"/>
                  <a:gd name="connsiteX47" fmla="*/ 401885 w 2075834"/>
                  <a:gd name="connsiteY47" fmla="*/ 109079 h 1536693"/>
                  <a:gd name="connsiteX48" fmla="*/ 786125 w 2075834"/>
                  <a:gd name="connsiteY48" fmla="*/ 161320 h 1536693"/>
                  <a:gd name="connsiteX49" fmla="*/ 946923 w 2075834"/>
                  <a:gd name="connsiteY49" fmla="*/ 169687 h 1536693"/>
                  <a:gd name="connsiteX50" fmla="*/ 955290 w 2075834"/>
                  <a:gd name="connsiteY50" fmla="*/ 8890 h 1536693"/>
                  <a:gd name="connsiteX51" fmla="*/ 1178732 w 2075834"/>
                  <a:gd name="connsiteY51" fmla="*/ 52763 h 1536693"/>
                  <a:gd name="connsiteX52" fmla="*/ 1291771 w 2075834"/>
                  <a:gd name="connsiteY52" fmla="*/ 0 h 1536693"/>
                  <a:gd name="connsiteX0" fmla="*/ 1291771 w 2075834"/>
                  <a:gd name="connsiteY0" fmla="*/ 0 h 1536693"/>
                  <a:gd name="connsiteX1" fmla="*/ 1291771 w 2075834"/>
                  <a:gd name="connsiteY1" fmla="*/ 0 h 1536693"/>
                  <a:gd name="connsiteX2" fmla="*/ 1407886 w 2075834"/>
                  <a:gd name="connsiteY2" fmla="*/ 58057 h 1536693"/>
                  <a:gd name="connsiteX3" fmla="*/ 1480457 w 2075834"/>
                  <a:gd name="connsiteY3" fmla="*/ 72571 h 1536693"/>
                  <a:gd name="connsiteX4" fmla="*/ 1640114 w 2075834"/>
                  <a:gd name="connsiteY4" fmla="*/ 101600 h 1536693"/>
                  <a:gd name="connsiteX5" fmla="*/ 1770743 w 2075834"/>
                  <a:gd name="connsiteY5" fmla="*/ 188685 h 1536693"/>
                  <a:gd name="connsiteX6" fmla="*/ 1814286 w 2075834"/>
                  <a:gd name="connsiteY6" fmla="*/ 217714 h 1536693"/>
                  <a:gd name="connsiteX7" fmla="*/ 1872343 w 2075834"/>
                  <a:gd name="connsiteY7" fmla="*/ 290285 h 1536693"/>
                  <a:gd name="connsiteX8" fmla="*/ 1930400 w 2075834"/>
                  <a:gd name="connsiteY8" fmla="*/ 377371 h 1536693"/>
                  <a:gd name="connsiteX9" fmla="*/ 1973943 w 2075834"/>
                  <a:gd name="connsiteY9" fmla="*/ 508000 h 1536693"/>
                  <a:gd name="connsiteX10" fmla="*/ 1988457 w 2075834"/>
                  <a:gd name="connsiteY10" fmla="*/ 551543 h 1536693"/>
                  <a:gd name="connsiteX11" fmla="*/ 2002971 w 2075834"/>
                  <a:gd name="connsiteY11" fmla="*/ 624114 h 1536693"/>
                  <a:gd name="connsiteX12" fmla="*/ 2017486 w 2075834"/>
                  <a:gd name="connsiteY12" fmla="*/ 667657 h 1536693"/>
                  <a:gd name="connsiteX13" fmla="*/ 2046514 w 2075834"/>
                  <a:gd name="connsiteY13" fmla="*/ 812800 h 1536693"/>
                  <a:gd name="connsiteX14" fmla="*/ 2046514 w 2075834"/>
                  <a:gd name="connsiteY14" fmla="*/ 1016000 h 1536693"/>
                  <a:gd name="connsiteX15" fmla="*/ 2032000 w 2075834"/>
                  <a:gd name="connsiteY15" fmla="*/ 1088571 h 1536693"/>
                  <a:gd name="connsiteX16" fmla="*/ 1988457 w 2075834"/>
                  <a:gd name="connsiteY16" fmla="*/ 1117600 h 1536693"/>
                  <a:gd name="connsiteX17" fmla="*/ 1944914 w 2075834"/>
                  <a:gd name="connsiteY17" fmla="*/ 1161143 h 1536693"/>
                  <a:gd name="connsiteX18" fmla="*/ 1915886 w 2075834"/>
                  <a:gd name="connsiteY18" fmla="*/ 1204685 h 1536693"/>
                  <a:gd name="connsiteX19" fmla="*/ 1857829 w 2075834"/>
                  <a:gd name="connsiteY19" fmla="*/ 1248228 h 1536693"/>
                  <a:gd name="connsiteX20" fmla="*/ 1785257 w 2075834"/>
                  <a:gd name="connsiteY20" fmla="*/ 1320800 h 1536693"/>
                  <a:gd name="connsiteX21" fmla="*/ 1669143 w 2075834"/>
                  <a:gd name="connsiteY21" fmla="*/ 1422400 h 1536693"/>
                  <a:gd name="connsiteX22" fmla="*/ 1582057 w 2075834"/>
                  <a:gd name="connsiteY22" fmla="*/ 1451428 h 1536693"/>
                  <a:gd name="connsiteX23" fmla="*/ 1538514 w 2075834"/>
                  <a:gd name="connsiteY23" fmla="*/ 1480457 h 1536693"/>
                  <a:gd name="connsiteX24" fmla="*/ 1436914 w 2075834"/>
                  <a:gd name="connsiteY24" fmla="*/ 1524000 h 1536693"/>
                  <a:gd name="connsiteX25" fmla="*/ 856343 w 2075834"/>
                  <a:gd name="connsiteY25" fmla="*/ 1494971 h 1536693"/>
                  <a:gd name="connsiteX26" fmla="*/ 812800 w 2075834"/>
                  <a:gd name="connsiteY26" fmla="*/ 1480457 h 1536693"/>
                  <a:gd name="connsiteX27" fmla="*/ 711200 w 2075834"/>
                  <a:gd name="connsiteY27" fmla="*/ 1451428 h 1536693"/>
                  <a:gd name="connsiteX28" fmla="*/ 580571 w 2075834"/>
                  <a:gd name="connsiteY28" fmla="*/ 1393371 h 1536693"/>
                  <a:gd name="connsiteX29" fmla="*/ 435429 w 2075834"/>
                  <a:gd name="connsiteY29" fmla="*/ 1349828 h 1536693"/>
                  <a:gd name="connsiteX30" fmla="*/ 290286 w 2075834"/>
                  <a:gd name="connsiteY30" fmla="*/ 1262743 h 1536693"/>
                  <a:gd name="connsiteX31" fmla="*/ 246743 w 2075834"/>
                  <a:gd name="connsiteY31" fmla="*/ 1233714 h 1536693"/>
                  <a:gd name="connsiteX32" fmla="*/ 174171 w 2075834"/>
                  <a:gd name="connsiteY32" fmla="*/ 1219200 h 1536693"/>
                  <a:gd name="connsiteX33" fmla="*/ 72571 w 2075834"/>
                  <a:gd name="connsiteY33" fmla="*/ 1103085 h 1536693"/>
                  <a:gd name="connsiteX34" fmla="*/ 72571 w 2075834"/>
                  <a:gd name="connsiteY34" fmla="*/ 1103085 h 1536693"/>
                  <a:gd name="connsiteX35" fmla="*/ 14514 w 2075834"/>
                  <a:gd name="connsiteY35" fmla="*/ 1059543 h 1536693"/>
                  <a:gd name="connsiteX36" fmla="*/ 0 w 2075834"/>
                  <a:gd name="connsiteY36" fmla="*/ 1001485 h 1536693"/>
                  <a:gd name="connsiteX37" fmla="*/ 43543 w 2075834"/>
                  <a:gd name="connsiteY37" fmla="*/ 754743 h 1536693"/>
                  <a:gd name="connsiteX38" fmla="*/ 58057 w 2075834"/>
                  <a:gd name="connsiteY38" fmla="*/ 711200 h 1536693"/>
                  <a:gd name="connsiteX39" fmla="*/ 116114 w 2075834"/>
                  <a:gd name="connsiteY39" fmla="*/ 624114 h 1536693"/>
                  <a:gd name="connsiteX40" fmla="*/ 145143 w 2075834"/>
                  <a:gd name="connsiteY40" fmla="*/ 478971 h 1536693"/>
                  <a:gd name="connsiteX41" fmla="*/ 159657 w 2075834"/>
                  <a:gd name="connsiteY41" fmla="*/ 435428 h 1536693"/>
                  <a:gd name="connsiteX42" fmla="*/ 188686 w 2075834"/>
                  <a:gd name="connsiteY42" fmla="*/ 391885 h 1536693"/>
                  <a:gd name="connsiteX43" fmla="*/ 232229 w 2075834"/>
                  <a:gd name="connsiteY43" fmla="*/ 362857 h 1536693"/>
                  <a:gd name="connsiteX44" fmla="*/ 319314 w 2075834"/>
                  <a:gd name="connsiteY44" fmla="*/ 333828 h 1536693"/>
                  <a:gd name="connsiteX45" fmla="*/ 362857 w 2075834"/>
                  <a:gd name="connsiteY45" fmla="*/ 348343 h 1536693"/>
                  <a:gd name="connsiteX46" fmla="*/ 464457 w 2075834"/>
                  <a:gd name="connsiteY46" fmla="*/ 348343 h 1536693"/>
                  <a:gd name="connsiteX47" fmla="*/ 401885 w 2075834"/>
                  <a:gd name="connsiteY47" fmla="*/ 109079 h 1536693"/>
                  <a:gd name="connsiteX48" fmla="*/ 786125 w 2075834"/>
                  <a:gd name="connsiteY48" fmla="*/ 161320 h 1536693"/>
                  <a:gd name="connsiteX49" fmla="*/ 946923 w 2075834"/>
                  <a:gd name="connsiteY49" fmla="*/ 169687 h 1536693"/>
                  <a:gd name="connsiteX50" fmla="*/ 955290 w 2075834"/>
                  <a:gd name="connsiteY50" fmla="*/ 8890 h 1536693"/>
                  <a:gd name="connsiteX51" fmla="*/ 1178732 w 2075834"/>
                  <a:gd name="connsiteY51" fmla="*/ 52763 h 1536693"/>
                  <a:gd name="connsiteX52" fmla="*/ 1291771 w 2075834"/>
                  <a:gd name="connsiteY52" fmla="*/ 0 h 1536693"/>
                  <a:gd name="connsiteX0" fmla="*/ 1291771 w 2075834"/>
                  <a:gd name="connsiteY0" fmla="*/ 0 h 1536693"/>
                  <a:gd name="connsiteX1" fmla="*/ 1291771 w 2075834"/>
                  <a:gd name="connsiteY1" fmla="*/ 0 h 1536693"/>
                  <a:gd name="connsiteX2" fmla="*/ 1407886 w 2075834"/>
                  <a:gd name="connsiteY2" fmla="*/ 58057 h 1536693"/>
                  <a:gd name="connsiteX3" fmla="*/ 1480457 w 2075834"/>
                  <a:gd name="connsiteY3" fmla="*/ 72571 h 1536693"/>
                  <a:gd name="connsiteX4" fmla="*/ 1640114 w 2075834"/>
                  <a:gd name="connsiteY4" fmla="*/ 101600 h 1536693"/>
                  <a:gd name="connsiteX5" fmla="*/ 1770743 w 2075834"/>
                  <a:gd name="connsiteY5" fmla="*/ 188685 h 1536693"/>
                  <a:gd name="connsiteX6" fmla="*/ 1814286 w 2075834"/>
                  <a:gd name="connsiteY6" fmla="*/ 217714 h 1536693"/>
                  <a:gd name="connsiteX7" fmla="*/ 1872343 w 2075834"/>
                  <a:gd name="connsiteY7" fmla="*/ 290285 h 1536693"/>
                  <a:gd name="connsiteX8" fmla="*/ 1930400 w 2075834"/>
                  <a:gd name="connsiteY8" fmla="*/ 377371 h 1536693"/>
                  <a:gd name="connsiteX9" fmla="*/ 1973943 w 2075834"/>
                  <a:gd name="connsiteY9" fmla="*/ 508000 h 1536693"/>
                  <a:gd name="connsiteX10" fmla="*/ 1988457 w 2075834"/>
                  <a:gd name="connsiteY10" fmla="*/ 551543 h 1536693"/>
                  <a:gd name="connsiteX11" fmla="*/ 2002971 w 2075834"/>
                  <a:gd name="connsiteY11" fmla="*/ 624114 h 1536693"/>
                  <a:gd name="connsiteX12" fmla="*/ 2017486 w 2075834"/>
                  <a:gd name="connsiteY12" fmla="*/ 667657 h 1536693"/>
                  <a:gd name="connsiteX13" fmla="*/ 2046514 w 2075834"/>
                  <a:gd name="connsiteY13" fmla="*/ 812800 h 1536693"/>
                  <a:gd name="connsiteX14" fmla="*/ 2046514 w 2075834"/>
                  <a:gd name="connsiteY14" fmla="*/ 1016000 h 1536693"/>
                  <a:gd name="connsiteX15" fmla="*/ 2032000 w 2075834"/>
                  <a:gd name="connsiteY15" fmla="*/ 1088571 h 1536693"/>
                  <a:gd name="connsiteX16" fmla="*/ 1988457 w 2075834"/>
                  <a:gd name="connsiteY16" fmla="*/ 1117600 h 1536693"/>
                  <a:gd name="connsiteX17" fmla="*/ 1944914 w 2075834"/>
                  <a:gd name="connsiteY17" fmla="*/ 1161143 h 1536693"/>
                  <a:gd name="connsiteX18" fmla="*/ 1915886 w 2075834"/>
                  <a:gd name="connsiteY18" fmla="*/ 1204685 h 1536693"/>
                  <a:gd name="connsiteX19" fmla="*/ 1857829 w 2075834"/>
                  <a:gd name="connsiteY19" fmla="*/ 1248228 h 1536693"/>
                  <a:gd name="connsiteX20" fmla="*/ 1785257 w 2075834"/>
                  <a:gd name="connsiteY20" fmla="*/ 1320800 h 1536693"/>
                  <a:gd name="connsiteX21" fmla="*/ 1669143 w 2075834"/>
                  <a:gd name="connsiteY21" fmla="*/ 1422400 h 1536693"/>
                  <a:gd name="connsiteX22" fmla="*/ 1582057 w 2075834"/>
                  <a:gd name="connsiteY22" fmla="*/ 1451428 h 1536693"/>
                  <a:gd name="connsiteX23" fmla="*/ 1538514 w 2075834"/>
                  <a:gd name="connsiteY23" fmla="*/ 1480457 h 1536693"/>
                  <a:gd name="connsiteX24" fmla="*/ 1436914 w 2075834"/>
                  <a:gd name="connsiteY24" fmla="*/ 1524000 h 1536693"/>
                  <a:gd name="connsiteX25" fmla="*/ 856343 w 2075834"/>
                  <a:gd name="connsiteY25" fmla="*/ 1494971 h 1536693"/>
                  <a:gd name="connsiteX26" fmla="*/ 812800 w 2075834"/>
                  <a:gd name="connsiteY26" fmla="*/ 1480457 h 1536693"/>
                  <a:gd name="connsiteX27" fmla="*/ 711200 w 2075834"/>
                  <a:gd name="connsiteY27" fmla="*/ 1451428 h 1536693"/>
                  <a:gd name="connsiteX28" fmla="*/ 580571 w 2075834"/>
                  <a:gd name="connsiteY28" fmla="*/ 1393371 h 1536693"/>
                  <a:gd name="connsiteX29" fmla="*/ 435429 w 2075834"/>
                  <a:gd name="connsiteY29" fmla="*/ 1349828 h 1536693"/>
                  <a:gd name="connsiteX30" fmla="*/ 290286 w 2075834"/>
                  <a:gd name="connsiteY30" fmla="*/ 1262743 h 1536693"/>
                  <a:gd name="connsiteX31" fmla="*/ 246743 w 2075834"/>
                  <a:gd name="connsiteY31" fmla="*/ 1233714 h 1536693"/>
                  <a:gd name="connsiteX32" fmla="*/ 174171 w 2075834"/>
                  <a:gd name="connsiteY32" fmla="*/ 1219200 h 1536693"/>
                  <a:gd name="connsiteX33" fmla="*/ 72571 w 2075834"/>
                  <a:gd name="connsiteY33" fmla="*/ 1103085 h 1536693"/>
                  <a:gd name="connsiteX34" fmla="*/ 72571 w 2075834"/>
                  <a:gd name="connsiteY34" fmla="*/ 1103085 h 1536693"/>
                  <a:gd name="connsiteX35" fmla="*/ 14514 w 2075834"/>
                  <a:gd name="connsiteY35" fmla="*/ 1059543 h 1536693"/>
                  <a:gd name="connsiteX36" fmla="*/ 0 w 2075834"/>
                  <a:gd name="connsiteY36" fmla="*/ 1001485 h 1536693"/>
                  <a:gd name="connsiteX37" fmla="*/ 43543 w 2075834"/>
                  <a:gd name="connsiteY37" fmla="*/ 754743 h 1536693"/>
                  <a:gd name="connsiteX38" fmla="*/ 58057 w 2075834"/>
                  <a:gd name="connsiteY38" fmla="*/ 711200 h 1536693"/>
                  <a:gd name="connsiteX39" fmla="*/ 116114 w 2075834"/>
                  <a:gd name="connsiteY39" fmla="*/ 624114 h 1536693"/>
                  <a:gd name="connsiteX40" fmla="*/ 145143 w 2075834"/>
                  <a:gd name="connsiteY40" fmla="*/ 478971 h 1536693"/>
                  <a:gd name="connsiteX41" fmla="*/ 159657 w 2075834"/>
                  <a:gd name="connsiteY41" fmla="*/ 435428 h 1536693"/>
                  <a:gd name="connsiteX42" fmla="*/ 188686 w 2075834"/>
                  <a:gd name="connsiteY42" fmla="*/ 391885 h 1536693"/>
                  <a:gd name="connsiteX43" fmla="*/ 232229 w 2075834"/>
                  <a:gd name="connsiteY43" fmla="*/ 362857 h 1536693"/>
                  <a:gd name="connsiteX44" fmla="*/ 319314 w 2075834"/>
                  <a:gd name="connsiteY44" fmla="*/ 333828 h 1536693"/>
                  <a:gd name="connsiteX45" fmla="*/ 362857 w 2075834"/>
                  <a:gd name="connsiteY45" fmla="*/ 348343 h 1536693"/>
                  <a:gd name="connsiteX46" fmla="*/ 464457 w 2075834"/>
                  <a:gd name="connsiteY46" fmla="*/ 348343 h 1536693"/>
                  <a:gd name="connsiteX47" fmla="*/ 401885 w 2075834"/>
                  <a:gd name="connsiteY47" fmla="*/ 109079 h 1536693"/>
                  <a:gd name="connsiteX48" fmla="*/ 786125 w 2075834"/>
                  <a:gd name="connsiteY48" fmla="*/ 161320 h 1536693"/>
                  <a:gd name="connsiteX49" fmla="*/ 946923 w 2075834"/>
                  <a:gd name="connsiteY49" fmla="*/ 169687 h 1536693"/>
                  <a:gd name="connsiteX50" fmla="*/ 955290 w 2075834"/>
                  <a:gd name="connsiteY50" fmla="*/ 8890 h 1536693"/>
                  <a:gd name="connsiteX51" fmla="*/ 1178732 w 2075834"/>
                  <a:gd name="connsiteY51" fmla="*/ 52763 h 1536693"/>
                  <a:gd name="connsiteX52" fmla="*/ 1291771 w 2075834"/>
                  <a:gd name="connsiteY52" fmla="*/ 0 h 1536693"/>
                  <a:gd name="connsiteX0" fmla="*/ 1291771 w 2075834"/>
                  <a:gd name="connsiteY0" fmla="*/ 0 h 1536693"/>
                  <a:gd name="connsiteX1" fmla="*/ 1291771 w 2075834"/>
                  <a:gd name="connsiteY1" fmla="*/ 0 h 1536693"/>
                  <a:gd name="connsiteX2" fmla="*/ 1407886 w 2075834"/>
                  <a:gd name="connsiteY2" fmla="*/ 58057 h 1536693"/>
                  <a:gd name="connsiteX3" fmla="*/ 1480457 w 2075834"/>
                  <a:gd name="connsiteY3" fmla="*/ 72571 h 1536693"/>
                  <a:gd name="connsiteX4" fmla="*/ 1640114 w 2075834"/>
                  <a:gd name="connsiteY4" fmla="*/ 101600 h 1536693"/>
                  <a:gd name="connsiteX5" fmla="*/ 1770743 w 2075834"/>
                  <a:gd name="connsiteY5" fmla="*/ 188685 h 1536693"/>
                  <a:gd name="connsiteX6" fmla="*/ 1814286 w 2075834"/>
                  <a:gd name="connsiteY6" fmla="*/ 217714 h 1536693"/>
                  <a:gd name="connsiteX7" fmla="*/ 1872343 w 2075834"/>
                  <a:gd name="connsiteY7" fmla="*/ 290285 h 1536693"/>
                  <a:gd name="connsiteX8" fmla="*/ 1930400 w 2075834"/>
                  <a:gd name="connsiteY8" fmla="*/ 377371 h 1536693"/>
                  <a:gd name="connsiteX9" fmla="*/ 1973943 w 2075834"/>
                  <a:gd name="connsiteY9" fmla="*/ 508000 h 1536693"/>
                  <a:gd name="connsiteX10" fmla="*/ 1988457 w 2075834"/>
                  <a:gd name="connsiteY10" fmla="*/ 551543 h 1536693"/>
                  <a:gd name="connsiteX11" fmla="*/ 2002971 w 2075834"/>
                  <a:gd name="connsiteY11" fmla="*/ 624114 h 1536693"/>
                  <a:gd name="connsiteX12" fmla="*/ 2017486 w 2075834"/>
                  <a:gd name="connsiteY12" fmla="*/ 667657 h 1536693"/>
                  <a:gd name="connsiteX13" fmla="*/ 2046514 w 2075834"/>
                  <a:gd name="connsiteY13" fmla="*/ 812800 h 1536693"/>
                  <a:gd name="connsiteX14" fmla="*/ 2046514 w 2075834"/>
                  <a:gd name="connsiteY14" fmla="*/ 1016000 h 1536693"/>
                  <a:gd name="connsiteX15" fmla="*/ 2032000 w 2075834"/>
                  <a:gd name="connsiteY15" fmla="*/ 1088571 h 1536693"/>
                  <a:gd name="connsiteX16" fmla="*/ 1988457 w 2075834"/>
                  <a:gd name="connsiteY16" fmla="*/ 1117600 h 1536693"/>
                  <a:gd name="connsiteX17" fmla="*/ 1944914 w 2075834"/>
                  <a:gd name="connsiteY17" fmla="*/ 1161143 h 1536693"/>
                  <a:gd name="connsiteX18" fmla="*/ 1915886 w 2075834"/>
                  <a:gd name="connsiteY18" fmla="*/ 1204685 h 1536693"/>
                  <a:gd name="connsiteX19" fmla="*/ 1857829 w 2075834"/>
                  <a:gd name="connsiteY19" fmla="*/ 1248228 h 1536693"/>
                  <a:gd name="connsiteX20" fmla="*/ 1785257 w 2075834"/>
                  <a:gd name="connsiteY20" fmla="*/ 1320800 h 1536693"/>
                  <a:gd name="connsiteX21" fmla="*/ 1669143 w 2075834"/>
                  <a:gd name="connsiteY21" fmla="*/ 1422400 h 1536693"/>
                  <a:gd name="connsiteX22" fmla="*/ 1582057 w 2075834"/>
                  <a:gd name="connsiteY22" fmla="*/ 1451428 h 1536693"/>
                  <a:gd name="connsiteX23" fmla="*/ 1538514 w 2075834"/>
                  <a:gd name="connsiteY23" fmla="*/ 1480457 h 1536693"/>
                  <a:gd name="connsiteX24" fmla="*/ 1436914 w 2075834"/>
                  <a:gd name="connsiteY24" fmla="*/ 1524000 h 1536693"/>
                  <a:gd name="connsiteX25" fmla="*/ 856343 w 2075834"/>
                  <a:gd name="connsiteY25" fmla="*/ 1494971 h 1536693"/>
                  <a:gd name="connsiteX26" fmla="*/ 812800 w 2075834"/>
                  <a:gd name="connsiteY26" fmla="*/ 1480457 h 1536693"/>
                  <a:gd name="connsiteX27" fmla="*/ 711200 w 2075834"/>
                  <a:gd name="connsiteY27" fmla="*/ 1451428 h 1536693"/>
                  <a:gd name="connsiteX28" fmla="*/ 580571 w 2075834"/>
                  <a:gd name="connsiteY28" fmla="*/ 1393371 h 1536693"/>
                  <a:gd name="connsiteX29" fmla="*/ 435429 w 2075834"/>
                  <a:gd name="connsiteY29" fmla="*/ 1349828 h 1536693"/>
                  <a:gd name="connsiteX30" fmla="*/ 290286 w 2075834"/>
                  <a:gd name="connsiteY30" fmla="*/ 1262743 h 1536693"/>
                  <a:gd name="connsiteX31" fmla="*/ 246743 w 2075834"/>
                  <a:gd name="connsiteY31" fmla="*/ 1233714 h 1536693"/>
                  <a:gd name="connsiteX32" fmla="*/ 174171 w 2075834"/>
                  <a:gd name="connsiteY32" fmla="*/ 1219200 h 1536693"/>
                  <a:gd name="connsiteX33" fmla="*/ 72571 w 2075834"/>
                  <a:gd name="connsiteY33" fmla="*/ 1103085 h 1536693"/>
                  <a:gd name="connsiteX34" fmla="*/ 72571 w 2075834"/>
                  <a:gd name="connsiteY34" fmla="*/ 1103085 h 1536693"/>
                  <a:gd name="connsiteX35" fmla="*/ 14514 w 2075834"/>
                  <a:gd name="connsiteY35" fmla="*/ 1059543 h 1536693"/>
                  <a:gd name="connsiteX36" fmla="*/ 0 w 2075834"/>
                  <a:gd name="connsiteY36" fmla="*/ 1001485 h 1536693"/>
                  <a:gd name="connsiteX37" fmla="*/ 43543 w 2075834"/>
                  <a:gd name="connsiteY37" fmla="*/ 754743 h 1536693"/>
                  <a:gd name="connsiteX38" fmla="*/ 58057 w 2075834"/>
                  <a:gd name="connsiteY38" fmla="*/ 711200 h 1536693"/>
                  <a:gd name="connsiteX39" fmla="*/ 116114 w 2075834"/>
                  <a:gd name="connsiteY39" fmla="*/ 624114 h 1536693"/>
                  <a:gd name="connsiteX40" fmla="*/ 145143 w 2075834"/>
                  <a:gd name="connsiteY40" fmla="*/ 478971 h 1536693"/>
                  <a:gd name="connsiteX41" fmla="*/ 159657 w 2075834"/>
                  <a:gd name="connsiteY41" fmla="*/ 435428 h 1536693"/>
                  <a:gd name="connsiteX42" fmla="*/ 188686 w 2075834"/>
                  <a:gd name="connsiteY42" fmla="*/ 391885 h 1536693"/>
                  <a:gd name="connsiteX43" fmla="*/ 232229 w 2075834"/>
                  <a:gd name="connsiteY43" fmla="*/ 362857 h 1536693"/>
                  <a:gd name="connsiteX44" fmla="*/ 319314 w 2075834"/>
                  <a:gd name="connsiteY44" fmla="*/ 333828 h 1536693"/>
                  <a:gd name="connsiteX45" fmla="*/ 362857 w 2075834"/>
                  <a:gd name="connsiteY45" fmla="*/ 348343 h 1536693"/>
                  <a:gd name="connsiteX46" fmla="*/ 464457 w 2075834"/>
                  <a:gd name="connsiteY46" fmla="*/ 348343 h 1536693"/>
                  <a:gd name="connsiteX47" fmla="*/ 401885 w 2075834"/>
                  <a:gd name="connsiteY47" fmla="*/ 109079 h 1536693"/>
                  <a:gd name="connsiteX48" fmla="*/ 786125 w 2075834"/>
                  <a:gd name="connsiteY48" fmla="*/ 161320 h 1536693"/>
                  <a:gd name="connsiteX49" fmla="*/ 946923 w 2075834"/>
                  <a:gd name="connsiteY49" fmla="*/ 169687 h 1536693"/>
                  <a:gd name="connsiteX50" fmla="*/ 955290 w 2075834"/>
                  <a:gd name="connsiteY50" fmla="*/ 8890 h 1536693"/>
                  <a:gd name="connsiteX51" fmla="*/ 1178732 w 2075834"/>
                  <a:gd name="connsiteY51" fmla="*/ 52763 h 1536693"/>
                  <a:gd name="connsiteX52" fmla="*/ 1291771 w 2075834"/>
                  <a:gd name="connsiteY52" fmla="*/ 0 h 1536693"/>
                  <a:gd name="connsiteX0" fmla="*/ 1291771 w 2075834"/>
                  <a:gd name="connsiteY0" fmla="*/ 0 h 1536693"/>
                  <a:gd name="connsiteX1" fmla="*/ 1291771 w 2075834"/>
                  <a:gd name="connsiteY1" fmla="*/ 0 h 1536693"/>
                  <a:gd name="connsiteX2" fmla="*/ 1407886 w 2075834"/>
                  <a:gd name="connsiteY2" fmla="*/ 58057 h 1536693"/>
                  <a:gd name="connsiteX3" fmla="*/ 1480457 w 2075834"/>
                  <a:gd name="connsiteY3" fmla="*/ 72571 h 1536693"/>
                  <a:gd name="connsiteX4" fmla="*/ 1640114 w 2075834"/>
                  <a:gd name="connsiteY4" fmla="*/ 101600 h 1536693"/>
                  <a:gd name="connsiteX5" fmla="*/ 1770743 w 2075834"/>
                  <a:gd name="connsiteY5" fmla="*/ 188685 h 1536693"/>
                  <a:gd name="connsiteX6" fmla="*/ 1814286 w 2075834"/>
                  <a:gd name="connsiteY6" fmla="*/ 217714 h 1536693"/>
                  <a:gd name="connsiteX7" fmla="*/ 1872343 w 2075834"/>
                  <a:gd name="connsiteY7" fmla="*/ 290285 h 1536693"/>
                  <a:gd name="connsiteX8" fmla="*/ 1930400 w 2075834"/>
                  <a:gd name="connsiteY8" fmla="*/ 377371 h 1536693"/>
                  <a:gd name="connsiteX9" fmla="*/ 1973943 w 2075834"/>
                  <a:gd name="connsiteY9" fmla="*/ 508000 h 1536693"/>
                  <a:gd name="connsiteX10" fmla="*/ 1988457 w 2075834"/>
                  <a:gd name="connsiteY10" fmla="*/ 551543 h 1536693"/>
                  <a:gd name="connsiteX11" fmla="*/ 2002971 w 2075834"/>
                  <a:gd name="connsiteY11" fmla="*/ 624114 h 1536693"/>
                  <a:gd name="connsiteX12" fmla="*/ 2017486 w 2075834"/>
                  <a:gd name="connsiteY12" fmla="*/ 667657 h 1536693"/>
                  <a:gd name="connsiteX13" fmla="*/ 2046514 w 2075834"/>
                  <a:gd name="connsiteY13" fmla="*/ 812800 h 1536693"/>
                  <a:gd name="connsiteX14" fmla="*/ 2046514 w 2075834"/>
                  <a:gd name="connsiteY14" fmla="*/ 1016000 h 1536693"/>
                  <a:gd name="connsiteX15" fmla="*/ 2032000 w 2075834"/>
                  <a:gd name="connsiteY15" fmla="*/ 1088571 h 1536693"/>
                  <a:gd name="connsiteX16" fmla="*/ 1988457 w 2075834"/>
                  <a:gd name="connsiteY16" fmla="*/ 1117600 h 1536693"/>
                  <a:gd name="connsiteX17" fmla="*/ 1944914 w 2075834"/>
                  <a:gd name="connsiteY17" fmla="*/ 1161143 h 1536693"/>
                  <a:gd name="connsiteX18" fmla="*/ 1915886 w 2075834"/>
                  <a:gd name="connsiteY18" fmla="*/ 1204685 h 1536693"/>
                  <a:gd name="connsiteX19" fmla="*/ 1857829 w 2075834"/>
                  <a:gd name="connsiteY19" fmla="*/ 1248228 h 1536693"/>
                  <a:gd name="connsiteX20" fmla="*/ 1785257 w 2075834"/>
                  <a:gd name="connsiteY20" fmla="*/ 1320800 h 1536693"/>
                  <a:gd name="connsiteX21" fmla="*/ 1669143 w 2075834"/>
                  <a:gd name="connsiteY21" fmla="*/ 1422400 h 1536693"/>
                  <a:gd name="connsiteX22" fmla="*/ 1582057 w 2075834"/>
                  <a:gd name="connsiteY22" fmla="*/ 1451428 h 1536693"/>
                  <a:gd name="connsiteX23" fmla="*/ 1538514 w 2075834"/>
                  <a:gd name="connsiteY23" fmla="*/ 1480457 h 1536693"/>
                  <a:gd name="connsiteX24" fmla="*/ 1436914 w 2075834"/>
                  <a:gd name="connsiteY24" fmla="*/ 1524000 h 1536693"/>
                  <a:gd name="connsiteX25" fmla="*/ 856343 w 2075834"/>
                  <a:gd name="connsiteY25" fmla="*/ 1494971 h 1536693"/>
                  <a:gd name="connsiteX26" fmla="*/ 812800 w 2075834"/>
                  <a:gd name="connsiteY26" fmla="*/ 1480457 h 1536693"/>
                  <a:gd name="connsiteX27" fmla="*/ 711200 w 2075834"/>
                  <a:gd name="connsiteY27" fmla="*/ 1451428 h 1536693"/>
                  <a:gd name="connsiteX28" fmla="*/ 580571 w 2075834"/>
                  <a:gd name="connsiteY28" fmla="*/ 1393371 h 1536693"/>
                  <a:gd name="connsiteX29" fmla="*/ 435429 w 2075834"/>
                  <a:gd name="connsiteY29" fmla="*/ 1349828 h 1536693"/>
                  <a:gd name="connsiteX30" fmla="*/ 290286 w 2075834"/>
                  <a:gd name="connsiteY30" fmla="*/ 1262743 h 1536693"/>
                  <a:gd name="connsiteX31" fmla="*/ 246743 w 2075834"/>
                  <a:gd name="connsiteY31" fmla="*/ 1233714 h 1536693"/>
                  <a:gd name="connsiteX32" fmla="*/ 174171 w 2075834"/>
                  <a:gd name="connsiteY32" fmla="*/ 1219200 h 1536693"/>
                  <a:gd name="connsiteX33" fmla="*/ 72571 w 2075834"/>
                  <a:gd name="connsiteY33" fmla="*/ 1103085 h 1536693"/>
                  <a:gd name="connsiteX34" fmla="*/ 72571 w 2075834"/>
                  <a:gd name="connsiteY34" fmla="*/ 1103085 h 1536693"/>
                  <a:gd name="connsiteX35" fmla="*/ 14514 w 2075834"/>
                  <a:gd name="connsiteY35" fmla="*/ 1059543 h 1536693"/>
                  <a:gd name="connsiteX36" fmla="*/ 0 w 2075834"/>
                  <a:gd name="connsiteY36" fmla="*/ 1001485 h 1536693"/>
                  <a:gd name="connsiteX37" fmla="*/ 43543 w 2075834"/>
                  <a:gd name="connsiteY37" fmla="*/ 754743 h 1536693"/>
                  <a:gd name="connsiteX38" fmla="*/ 58057 w 2075834"/>
                  <a:gd name="connsiteY38" fmla="*/ 711200 h 1536693"/>
                  <a:gd name="connsiteX39" fmla="*/ 116114 w 2075834"/>
                  <a:gd name="connsiteY39" fmla="*/ 624114 h 1536693"/>
                  <a:gd name="connsiteX40" fmla="*/ 145143 w 2075834"/>
                  <a:gd name="connsiteY40" fmla="*/ 478971 h 1536693"/>
                  <a:gd name="connsiteX41" fmla="*/ 159657 w 2075834"/>
                  <a:gd name="connsiteY41" fmla="*/ 435428 h 1536693"/>
                  <a:gd name="connsiteX42" fmla="*/ 188686 w 2075834"/>
                  <a:gd name="connsiteY42" fmla="*/ 391885 h 1536693"/>
                  <a:gd name="connsiteX43" fmla="*/ 232229 w 2075834"/>
                  <a:gd name="connsiteY43" fmla="*/ 362857 h 1536693"/>
                  <a:gd name="connsiteX44" fmla="*/ 319314 w 2075834"/>
                  <a:gd name="connsiteY44" fmla="*/ 333828 h 1536693"/>
                  <a:gd name="connsiteX45" fmla="*/ 362857 w 2075834"/>
                  <a:gd name="connsiteY45" fmla="*/ 348343 h 1536693"/>
                  <a:gd name="connsiteX46" fmla="*/ 464457 w 2075834"/>
                  <a:gd name="connsiteY46" fmla="*/ 348343 h 1536693"/>
                  <a:gd name="connsiteX47" fmla="*/ 401885 w 2075834"/>
                  <a:gd name="connsiteY47" fmla="*/ 109079 h 1536693"/>
                  <a:gd name="connsiteX48" fmla="*/ 786125 w 2075834"/>
                  <a:gd name="connsiteY48" fmla="*/ 161320 h 1536693"/>
                  <a:gd name="connsiteX49" fmla="*/ 946923 w 2075834"/>
                  <a:gd name="connsiteY49" fmla="*/ 169687 h 1536693"/>
                  <a:gd name="connsiteX50" fmla="*/ 955290 w 2075834"/>
                  <a:gd name="connsiteY50" fmla="*/ 8890 h 1536693"/>
                  <a:gd name="connsiteX51" fmla="*/ 1178732 w 2075834"/>
                  <a:gd name="connsiteY51" fmla="*/ 52763 h 1536693"/>
                  <a:gd name="connsiteX52" fmla="*/ 1291771 w 2075834"/>
                  <a:gd name="connsiteY52" fmla="*/ 0 h 1536693"/>
                  <a:gd name="connsiteX0" fmla="*/ 1291771 w 2075834"/>
                  <a:gd name="connsiteY0" fmla="*/ 0 h 1536693"/>
                  <a:gd name="connsiteX1" fmla="*/ 1291771 w 2075834"/>
                  <a:gd name="connsiteY1" fmla="*/ 0 h 1536693"/>
                  <a:gd name="connsiteX2" fmla="*/ 1407886 w 2075834"/>
                  <a:gd name="connsiteY2" fmla="*/ 58057 h 1536693"/>
                  <a:gd name="connsiteX3" fmla="*/ 1480457 w 2075834"/>
                  <a:gd name="connsiteY3" fmla="*/ 72571 h 1536693"/>
                  <a:gd name="connsiteX4" fmla="*/ 1640114 w 2075834"/>
                  <a:gd name="connsiteY4" fmla="*/ 101600 h 1536693"/>
                  <a:gd name="connsiteX5" fmla="*/ 1770743 w 2075834"/>
                  <a:gd name="connsiteY5" fmla="*/ 188685 h 1536693"/>
                  <a:gd name="connsiteX6" fmla="*/ 1814286 w 2075834"/>
                  <a:gd name="connsiteY6" fmla="*/ 217714 h 1536693"/>
                  <a:gd name="connsiteX7" fmla="*/ 1872343 w 2075834"/>
                  <a:gd name="connsiteY7" fmla="*/ 290285 h 1536693"/>
                  <a:gd name="connsiteX8" fmla="*/ 1930400 w 2075834"/>
                  <a:gd name="connsiteY8" fmla="*/ 377371 h 1536693"/>
                  <a:gd name="connsiteX9" fmla="*/ 1973943 w 2075834"/>
                  <a:gd name="connsiteY9" fmla="*/ 508000 h 1536693"/>
                  <a:gd name="connsiteX10" fmla="*/ 1988457 w 2075834"/>
                  <a:gd name="connsiteY10" fmla="*/ 551543 h 1536693"/>
                  <a:gd name="connsiteX11" fmla="*/ 2002971 w 2075834"/>
                  <a:gd name="connsiteY11" fmla="*/ 624114 h 1536693"/>
                  <a:gd name="connsiteX12" fmla="*/ 2017486 w 2075834"/>
                  <a:gd name="connsiteY12" fmla="*/ 667657 h 1536693"/>
                  <a:gd name="connsiteX13" fmla="*/ 2046514 w 2075834"/>
                  <a:gd name="connsiteY13" fmla="*/ 812800 h 1536693"/>
                  <a:gd name="connsiteX14" fmla="*/ 2046514 w 2075834"/>
                  <a:gd name="connsiteY14" fmla="*/ 1016000 h 1536693"/>
                  <a:gd name="connsiteX15" fmla="*/ 2032000 w 2075834"/>
                  <a:gd name="connsiteY15" fmla="*/ 1088571 h 1536693"/>
                  <a:gd name="connsiteX16" fmla="*/ 1988457 w 2075834"/>
                  <a:gd name="connsiteY16" fmla="*/ 1117600 h 1536693"/>
                  <a:gd name="connsiteX17" fmla="*/ 1944914 w 2075834"/>
                  <a:gd name="connsiteY17" fmla="*/ 1161143 h 1536693"/>
                  <a:gd name="connsiteX18" fmla="*/ 1915886 w 2075834"/>
                  <a:gd name="connsiteY18" fmla="*/ 1204685 h 1536693"/>
                  <a:gd name="connsiteX19" fmla="*/ 1857829 w 2075834"/>
                  <a:gd name="connsiteY19" fmla="*/ 1248228 h 1536693"/>
                  <a:gd name="connsiteX20" fmla="*/ 1785257 w 2075834"/>
                  <a:gd name="connsiteY20" fmla="*/ 1320800 h 1536693"/>
                  <a:gd name="connsiteX21" fmla="*/ 1669143 w 2075834"/>
                  <a:gd name="connsiteY21" fmla="*/ 1422400 h 1536693"/>
                  <a:gd name="connsiteX22" fmla="*/ 1582057 w 2075834"/>
                  <a:gd name="connsiteY22" fmla="*/ 1451428 h 1536693"/>
                  <a:gd name="connsiteX23" fmla="*/ 1538514 w 2075834"/>
                  <a:gd name="connsiteY23" fmla="*/ 1480457 h 1536693"/>
                  <a:gd name="connsiteX24" fmla="*/ 1436914 w 2075834"/>
                  <a:gd name="connsiteY24" fmla="*/ 1524000 h 1536693"/>
                  <a:gd name="connsiteX25" fmla="*/ 856343 w 2075834"/>
                  <a:gd name="connsiteY25" fmla="*/ 1494971 h 1536693"/>
                  <a:gd name="connsiteX26" fmla="*/ 812800 w 2075834"/>
                  <a:gd name="connsiteY26" fmla="*/ 1480457 h 1536693"/>
                  <a:gd name="connsiteX27" fmla="*/ 711200 w 2075834"/>
                  <a:gd name="connsiteY27" fmla="*/ 1451428 h 1536693"/>
                  <a:gd name="connsiteX28" fmla="*/ 580571 w 2075834"/>
                  <a:gd name="connsiteY28" fmla="*/ 1393371 h 1536693"/>
                  <a:gd name="connsiteX29" fmla="*/ 435429 w 2075834"/>
                  <a:gd name="connsiteY29" fmla="*/ 1349828 h 1536693"/>
                  <a:gd name="connsiteX30" fmla="*/ 290286 w 2075834"/>
                  <a:gd name="connsiteY30" fmla="*/ 1262743 h 1536693"/>
                  <a:gd name="connsiteX31" fmla="*/ 246743 w 2075834"/>
                  <a:gd name="connsiteY31" fmla="*/ 1233714 h 1536693"/>
                  <a:gd name="connsiteX32" fmla="*/ 174171 w 2075834"/>
                  <a:gd name="connsiteY32" fmla="*/ 1219200 h 1536693"/>
                  <a:gd name="connsiteX33" fmla="*/ 72571 w 2075834"/>
                  <a:gd name="connsiteY33" fmla="*/ 1103085 h 1536693"/>
                  <a:gd name="connsiteX34" fmla="*/ 72571 w 2075834"/>
                  <a:gd name="connsiteY34" fmla="*/ 1103085 h 1536693"/>
                  <a:gd name="connsiteX35" fmla="*/ 14514 w 2075834"/>
                  <a:gd name="connsiteY35" fmla="*/ 1059543 h 1536693"/>
                  <a:gd name="connsiteX36" fmla="*/ 0 w 2075834"/>
                  <a:gd name="connsiteY36" fmla="*/ 1001485 h 1536693"/>
                  <a:gd name="connsiteX37" fmla="*/ 43543 w 2075834"/>
                  <a:gd name="connsiteY37" fmla="*/ 754743 h 1536693"/>
                  <a:gd name="connsiteX38" fmla="*/ 58057 w 2075834"/>
                  <a:gd name="connsiteY38" fmla="*/ 711200 h 1536693"/>
                  <a:gd name="connsiteX39" fmla="*/ 116114 w 2075834"/>
                  <a:gd name="connsiteY39" fmla="*/ 624114 h 1536693"/>
                  <a:gd name="connsiteX40" fmla="*/ 145143 w 2075834"/>
                  <a:gd name="connsiteY40" fmla="*/ 478971 h 1536693"/>
                  <a:gd name="connsiteX41" fmla="*/ 159657 w 2075834"/>
                  <a:gd name="connsiteY41" fmla="*/ 435428 h 1536693"/>
                  <a:gd name="connsiteX42" fmla="*/ 188686 w 2075834"/>
                  <a:gd name="connsiteY42" fmla="*/ 391885 h 1536693"/>
                  <a:gd name="connsiteX43" fmla="*/ 232229 w 2075834"/>
                  <a:gd name="connsiteY43" fmla="*/ 362857 h 1536693"/>
                  <a:gd name="connsiteX44" fmla="*/ 319314 w 2075834"/>
                  <a:gd name="connsiteY44" fmla="*/ 333828 h 1536693"/>
                  <a:gd name="connsiteX45" fmla="*/ 362857 w 2075834"/>
                  <a:gd name="connsiteY45" fmla="*/ 348343 h 1536693"/>
                  <a:gd name="connsiteX46" fmla="*/ 464457 w 2075834"/>
                  <a:gd name="connsiteY46" fmla="*/ 348343 h 1536693"/>
                  <a:gd name="connsiteX47" fmla="*/ 401885 w 2075834"/>
                  <a:gd name="connsiteY47" fmla="*/ 109079 h 1536693"/>
                  <a:gd name="connsiteX48" fmla="*/ 786125 w 2075834"/>
                  <a:gd name="connsiteY48" fmla="*/ 161320 h 1536693"/>
                  <a:gd name="connsiteX49" fmla="*/ 946923 w 2075834"/>
                  <a:gd name="connsiteY49" fmla="*/ 169687 h 1536693"/>
                  <a:gd name="connsiteX50" fmla="*/ 955290 w 2075834"/>
                  <a:gd name="connsiteY50" fmla="*/ 8890 h 1536693"/>
                  <a:gd name="connsiteX51" fmla="*/ 1178732 w 2075834"/>
                  <a:gd name="connsiteY51" fmla="*/ 52763 h 1536693"/>
                  <a:gd name="connsiteX52" fmla="*/ 1291771 w 2075834"/>
                  <a:gd name="connsiteY52" fmla="*/ 0 h 1536693"/>
                  <a:gd name="connsiteX0" fmla="*/ 1291771 w 2075834"/>
                  <a:gd name="connsiteY0" fmla="*/ 0 h 1536693"/>
                  <a:gd name="connsiteX1" fmla="*/ 1291771 w 2075834"/>
                  <a:gd name="connsiteY1" fmla="*/ 0 h 1536693"/>
                  <a:gd name="connsiteX2" fmla="*/ 1407886 w 2075834"/>
                  <a:gd name="connsiteY2" fmla="*/ 58057 h 1536693"/>
                  <a:gd name="connsiteX3" fmla="*/ 1480457 w 2075834"/>
                  <a:gd name="connsiteY3" fmla="*/ 72571 h 1536693"/>
                  <a:gd name="connsiteX4" fmla="*/ 1640114 w 2075834"/>
                  <a:gd name="connsiteY4" fmla="*/ 101600 h 1536693"/>
                  <a:gd name="connsiteX5" fmla="*/ 1770743 w 2075834"/>
                  <a:gd name="connsiteY5" fmla="*/ 188685 h 1536693"/>
                  <a:gd name="connsiteX6" fmla="*/ 1814286 w 2075834"/>
                  <a:gd name="connsiteY6" fmla="*/ 217714 h 1536693"/>
                  <a:gd name="connsiteX7" fmla="*/ 1872343 w 2075834"/>
                  <a:gd name="connsiteY7" fmla="*/ 290285 h 1536693"/>
                  <a:gd name="connsiteX8" fmla="*/ 1930400 w 2075834"/>
                  <a:gd name="connsiteY8" fmla="*/ 377371 h 1536693"/>
                  <a:gd name="connsiteX9" fmla="*/ 1973943 w 2075834"/>
                  <a:gd name="connsiteY9" fmla="*/ 508000 h 1536693"/>
                  <a:gd name="connsiteX10" fmla="*/ 1988457 w 2075834"/>
                  <a:gd name="connsiteY10" fmla="*/ 551543 h 1536693"/>
                  <a:gd name="connsiteX11" fmla="*/ 2002971 w 2075834"/>
                  <a:gd name="connsiteY11" fmla="*/ 624114 h 1536693"/>
                  <a:gd name="connsiteX12" fmla="*/ 2017486 w 2075834"/>
                  <a:gd name="connsiteY12" fmla="*/ 667657 h 1536693"/>
                  <a:gd name="connsiteX13" fmla="*/ 2046514 w 2075834"/>
                  <a:gd name="connsiteY13" fmla="*/ 812800 h 1536693"/>
                  <a:gd name="connsiteX14" fmla="*/ 2046514 w 2075834"/>
                  <a:gd name="connsiteY14" fmla="*/ 1016000 h 1536693"/>
                  <a:gd name="connsiteX15" fmla="*/ 2032000 w 2075834"/>
                  <a:gd name="connsiteY15" fmla="*/ 1088571 h 1536693"/>
                  <a:gd name="connsiteX16" fmla="*/ 1988457 w 2075834"/>
                  <a:gd name="connsiteY16" fmla="*/ 1117600 h 1536693"/>
                  <a:gd name="connsiteX17" fmla="*/ 1944914 w 2075834"/>
                  <a:gd name="connsiteY17" fmla="*/ 1161143 h 1536693"/>
                  <a:gd name="connsiteX18" fmla="*/ 1915886 w 2075834"/>
                  <a:gd name="connsiteY18" fmla="*/ 1204685 h 1536693"/>
                  <a:gd name="connsiteX19" fmla="*/ 1857829 w 2075834"/>
                  <a:gd name="connsiteY19" fmla="*/ 1248228 h 1536693"/>
                  <a:gd name="connsiteX20" fmla="*/ 1785257 w 2075834"/>
                  <a:gd name="connsiteY20" fmla="*/ 1320800 h 1536693"/>
                  <a:gd name="connsiteX21" fmla="*/ 1669143 w 2075834"/>
                  <a:gd name="connsiteY21" fmla="*/ 1422400 h 1536693"/>
                  <a:gd name="connsiteX22" fmla="*/ 1582057 w 2075834"/>
                  <a:gd name="connsiteY22" fmla="*/ 1451428 h 1536693"/>
                  <a:gd name="connsiteX23" fmla="*/ 1538514 w 2075834"/>
                  <a:gd name="connsiteY23" fmla="*/ 1480457 h 1536693"/>
                  <a:gd name="connsiteX24" fmla="*/ 1436914 w 2075834"/>
                  <a:gd name="connsiteY24" fmla="*/ 1524000 h 1536693"/>
                  <a:gd name="connsiteX25" fmla="*/ 856343 w 2075834"/>
                  <a:gd name="connsiteY25" fmla="*/ 1494971 h 1536693"/>
                  <a:gd name="connsiteX26" fmla="*/ 812800 w 2075834"/>
                  <a:gd name="connsiteY26" fmla="*/ 1480457 h 1536693"/>
                  <a:gd name="connsiteX27" fmla="*/ 711200 w 2075834"/>
                  <a:gd name="connsiteY27" fmla="*/ 1451428 h 1536693"/>
                  <a:gd name="connsiteX28" fmla="*/ 580571 w 2075834"/>
                  <a:gd name="connsiteY28" fmla="*/ 1393371 h 1536693"/>
                  <a:gd name="connsiteX29" fmla="*/ 435429 w 2075834"/>
                  <a:gd name="connsiteY29" fmla="*/ 1349828 h 1536693"/>
                  <a:gd name="connsiteX30" fmla="*/ 290286 w 2075834"/>
                  <a:gd name="connsiteY30" fmla="*/ 1262743 h 1536693"/>
                  <a:gd name="connsiteX31" fmla="*/ 246743 w 2075834"/>
                  <a:gd name="connsiteY31" fmla="*/ 1233714 h 1536693"/>
                  <a:gd name="connsiteX32" fmla="*/ 174171 w 2075834"/>
                  <a:gd name="connsiteY32" fmla="*/ 1219200 h 1536693"/>
                  <a:gd name="connsiteX33" fmla="*/ 72571 w 2075834"/>
                  <a:gd name="connsiteY33" fmla="*/ 1103085 h 1536693"/>
                  <a:gd name="connsiteX34" fmla="*/ 72571 w 2075834"/>
                  <a:gd name="connsiteY34" fmla="*/ 1103085 h 1536693"/>
                  <a:gd name="connsiteX35" fmla="*/ 14514 w 2075834"/>
                  <a:gd name="connsiteY35" fmla="*/ 1059543 h 1536693"/>
                  <a:gd name="connsiteX36" fmla="*/ 0 w 2075834"/>
                  <a:gd name="connsiteY36" fmla="*/ 1001485 h 1536693"/>
                  <a:gd name="connsiteX37" fmla="*/ 43543 w 2075834"/>
                  <a:gd name="connsiteY37" fmla="*/ 754743 h 1536693"/>
                  <a:gd name="connsiteX38" fmla="*/ 58057 w 2075834"/>
                  <a:gd name="connsiteY38" fmla="*/ 711200 h 1536693"/>
                  <a:gd name="connsiteX39" fmla="*/ 116114 w 2075834"/>
                  <a:gd name="connsiteY39" fmla="*/ 624114 h 1536693"/>
                  <a:gd name="connsiteX40" fmla="*/ 145143 w 2075834"/>
                  <a:gd name="connsiteY40" fmla="*/ 478971 h 1536693"/>
                  <a:gd name="connsiteX41" fmla="*/ 159657 w 2075834"/>
                  <a:gd name="connsiteY41" fmla="*/ 435428 h 1536693"/>
                  <a:gd name="connsiteX42" fmla="*/ 188686 w 2075834"/>
                  <a:gd name="connsiteY42" fmla="*/ 391885 h 1536693"/>
                  <a:gd name="connsiteX43" fmla="*/ 232229 w 2075834"/>
                  <a:gd name="connsiteY43" fmla="*/ 362857 h 1536693"/>
                  <a:gd name="connsiteX44" fmla="*/ 319314 w 2075834"/>
                  <a:gd name="connsiteY44" fmla="*/ 333828 h 1536693"/>
                  <a:gd name="connsiteX45" fmla="*/ 362857 w 2075834"/>
                  <a:gd name="connsiteY45" fmla="*/ 348343 h 1536693"/>
                  <a:gd name="connsiteX46" fmla="*/ 464457 w 2075834"/>
                  <a:gd name="connsiteY46" fmla="*/ 348343 h 1536693"/>
                  <a:gd name="connsiteX47" fmla="*/ 401885 w 2075834"/>
                  <a:gd name="connsiteY47" fmla="*/ 109079 h 1536693"/>
                  <a:gd name="connsiteX48" fmla="*/ 786125 w 2075834"/>
                  <a:gd name="connsiteY48" fmla="*/ 161320 h 1536693"/>
                  <a:gd name="connsiteX49" fmla="*/ 946923 w 2075834"/>
                  <a:gd name="connsiteY49" fmla="*/ 169687 h 1536693"/>
                  <a:gd name="connsiteX50" fmla="*/ 955290 w 2075834"/>
                  <a:gd name="connsiteY50" fmla="*/ 8890 h 1536693"/>
                  <a:gd name="connsiteX51" fmla="*/ 1178732 w 2075834"/>
                  <a:gd name="connsiteY51" fmla="*/ 52763 h 1536693"/>
                  <a:gd name="connsiteX52" fmla="*/ 1291771 w 2075834"/>
                  <a:gd name="connsiteY52" fmla="*/ 0 h 1536693"/>
                  <a:gd name="connsiteX0" fmla="*/ 1291771 w 2075834"/>
                  <a:gd name="connsiteY0" fmla="*/ 0 h 1536693"/>
                  <a:gd name="connsiteX1" fmla="*/ 1291771 w 2075834"/>
                  <a:gd name="connsiteY1" fmla="*/ 0 h 1536693"/>
                  <a:gd name="connsiteX2" fmla="*/ 1407886 w 2075834"/>
                  <a:gd name="connsiteY2" fmla="*/ 58057 h 1536693"/>
                  <a:gd name="connsiteX3" fmla="*/ 1480457 w 2075834"/>
                  <a:gd name="connsiteY3" fmla="*/ 72571 h 1536693"/>
                  <a:gd name="connsiteX4" fmla="*/ 1640114 w 2075834"/>
                  <a:gd name="connsiteY4" fmla="*/ 101600 h 1536693"/>
                  <a:gd name="connsiteX5" fmla="*/ 1770743 w 2075834"/>
                  <a:gd name="connsiteY5" fmla="*/ 188685 h 1536693"/>
                  <a:gd name="connsiteX6" fmla="*/ 1814286 w 2075834"/>
                  <a:gd name="connsiteY6" fmla="*/ 217714 h 1536693"/>
                  <a:gd name="connsiteX7" fmla="*/ 1872343 w 2075834"/>
                  <a:gd name="connsiteY7" fmla="*/ 290285 h 1536693"/>
                  <a:gd name="connsiteX8" fmla="*/ 1930400 w 2075834"/>
                  <a:gd name="connsiteY8" fmla="*/ 377371 h 1536693"/>
                  <a:gd name="connsiteX9" fmla="*/ 1973943 w 2075834"/>
                  <a:gd name="connsiteY9" fmla="*/ 508000 h 1536693"/>
                  <a:gd name="connsiteX10" fmla="*/ 1988457 w 2075834"/>
                  <a:gd name="connsiteY10" fmla="*/ 551543 h 1536693"/>
                  <a:gd name="connsiteX11" fmla="*/ 2002971 w 2075834"/>
                  <a:gd name="connsiteY11" fmla="*/ 624114 h 1536693"/>
                  <a:gd name="connsiteX12" fmla="*/ 2017486 w 2075834"/>
                  <a:gd name="connsiteY12" fmla="*/ 667657 h 1536693"/>
                  <a:gd name="connsiteX13" fmla="*/ 2046514 w 2075834"/>
                  <a:gd name="connsiteY13" fmla="*/ 812800 h 1536693"/>
                  <a:gd name="connsiteX14" fmla="*/ 2046514 w 2075834"/>
                  <a:gd name="connsiteY14" fmla="*/ 1016000 h 1536693"/>
                  <a:gd name="connsiteX15" fmla="*/ 2032000 w 2075834"/>
                  <a:gd name="connsiteY15" fmla="*/ 1088571 h 1536693"/>
                  <a:gd name="connsiteX16" fmla="*/ 1988457 w 2075834"/>
                  <a:gd name="connsiteY16" fmla="*/ 1117600 h 1536693"/>
                  <a:gd name="connsiteX17" fmla="*/ 1944914 w 2075834"/>
                  <a:gd name="connsiteY17" fmla="*/ 1161143 h 1536693"/>
                  <a:gd name="connsiteX18" fmla="*/ 1915886 w 2075834"/>
                  <a:gd name="connsiteY18" fmla="*/ 1204685 h 1536693"/>
                  <a:gd name="connsiteX19" fmla="*/ 1857829 w 2075834"/>
                  <a:gd name="connsiteY19" fmla="*/ 1248228 h 1536693"/>
                  <a:gd name="connsiteX20" fmla="*/ 1785257 w 2075834"/>
                  <a:gd name="connsiteY20" fmla="*/ 1320800 h 1536693"/>
                  <a:gd name="connsiteX21" fmla="*/ 1669143 w 2075834"/>
                  <a:gd name="connsiteY21" fmla="*/ 1422400 h 1536693"/>
                  <a:gd name="connsiteX22" fmla="*/ 1582057 w 2075834"/>
                  <a:gd name="connsiteY22" fmla="*/ 1451428 h 1536693"/>
                  <a:gd name="connsiteX23" fmla="*/ 1538514 w 2075834"/>
                  <a:gd name="connsiteY23" fmla="*/ 1480457 h 1536693"/>
                  <a:gd name="connsiteX24" fmla="*/ 1436914 w 2075834"/>
                  <a:gd name="connsiteY24" fmla="*/ 1524000 h 1536693"/>
                  <a:gd name="connsiteX25" fmla="*/ 856343 w 2075834"/>
                  <a:gd name="connsiteY25" fmla="*/ 1494971 h 1536693"/>
                  <a:gd name="connsiteX26" fmla="*/ 812800 w 2075834"/>
                  <a:gd name="connsiteY26" fmla="*/ 1480457 h 1536693"/>
                  <a:gd name="connsiteX27" fmla="*/ 711200 w 2075834"/>
                  <a:gd name="connsiteY27" fmla="*/ 1451428 h 1536693"/>
                  <a:gd name="connsiteX28" fmla="*/ 580571 w 2075834"/>
                  <a:gd name="connsiteY28" fmla="*/ 1393371 h 1536693"/>
                  <a:gd name="connsiteX29" fmla="*/ 435429 w 2075834"/>
                  <a:gd name="connsiteY29" fmla="*/ 1349828 h 1536693"/>
                  <a:gd name="connsiteX30" fmla="*/ 290286 w 2075834"/>
                  <a:gd name="connsiteY30" fmla="*/ 1262743 h 1536693"/>
                  <a:gd name="connsiteX31" fmla="*/ 246743 w 2075834"/>
                  <a:gd name="connsiteY31" fmla="*/ 1233714 h 1536693"/>
                  <a:gd name="connsiteX32" fmla="*/ 174171 w 2075834"/>
                  <a:gd name="connsiteY32" fmla="*/ 1219200 h 1536693"/>
                  <a:gd name="connsiteX33" fmla="*/ 72571 w 2075834"/>
                  <a:gd name="connsiteY33" fmla="*/ 1103085 h 1536693"/>
                  <a:gd name="connsiteX34" fmla="*/ 72571 w 2075834"/>
                  <a:gd name="connsiteY34" fmla="*/ 1103085 h 1536693"/>
                  <a:gd name="connsiteX35" fmla="*/ 14514 w 2075834"/>
                  <a:gd name="connsiteY35" fmla="*/ 1059543 h 1536693"/>
                  <a:gd name="connsiteX36" fmla="*/ 0 w 2075834"/>
                  <a:gd name="connsiteY36" fmla="*/ 1001485 h 1536693"/>
                  <a:gd name="connsiteX37" fmla="*/ 43543 w 2075834"/>
                  <a:gd name="connsiteY37" fmla="*/ 754743 h 1536693"/>
                  <a:gd name="connsiteX38" fmla="*/ 58057 w 2075834"/>
                  <a:gd name="connsiteY38" fmla="*/ 711200 h 1536693"/>
                  <a:gd name="connsiteX39" fmla="*/ 116114 w 2075834"/>
                  <a:gd name="connsiteY39" fmla="*/ 624114 h 1536693"/>
                  <a:gd name="connsiteX40" fmla="*/ 145143 w 2075834"/>
                  <a:gd name="connsiteY40" fmla="*/ 478971 h 1536693"/>
                  <a:gd name="connsiteX41" fmla="*/ 159657 w 2075834"/>
                  <a:gd name="connsiteY41" fmla="*/ 435428 h 1536693"/>
                  <a:gd name="connsiteX42" fmla="*/ 188686 w 2075834"/>
                  <a:gd name="connsiteY42" fmla="*/ 391885 h 1536693"/>
                  <a:gd name="connsiteX43" fmla="*/ 232229 w 2075834"/>
                  <a:gd name="connsiteY43" fmla="*/ 362857 h 1536693"/>
                  <a:gd name="connsiteX44" fmla="*/ 319314 w 2075834"/>
                  <a:gd name="connsiteY44" fmla="*/ 333828 h 1536693"/>
                  <a:gd name="connsiteX45" fmla="*/ 362857 w 2075834"/>
                  <a:gd name="connsiteY45" fmla="*/ 348343 h 1536693"/>
                  <a:gd name="connsiteX46" fmla="*/ 464457 w 2075834"/>
                  <a:gd name="connsiteY46" fmla="*/ 348343 h 1536693"/>
                  <a:gd name="connsiteX47" fmla="*/ 401885 w 2075834"/>
                  <a:gd name="connsiteY47" fmla="*/ 109079 h 1536693"/>
                  <a:gd name="connsiteX48" fmla="*/ 786125 w 2075834"/>
                  <a:gd name="connsiteY48" fmla="*/ 161320 h 1536693"/>
                  <a:gd name="connsiteX49" fmla="*/ 946923 w 2075834"/>
                  <a:gd name="connsiteY49" fmla="*/ 169687 h 1536693"/>
                  <a:gd name="connsiteX50" fmla="*/ 955290 w 2075834"/>
                  <a:gd name="connsiteY50" fmla="*/ 8890 h 1536693"/>
                  <a:gd name="connsiteX51" fmla="*/ 1178732 w 2075834"/>
                  <a:gd name="connsiteY51" fmla="*/ 52763 h 1536693"/>
                  <a:gd name="connsiteX52" fmla="*/ 1291771 w 2075834"/>
                  <a:gd name="connsiteY52" fmla="*/ 0 h 1536693"/>
                  <a:gd name="connsiteX0" fmla="*/ 1291771 w 2075834"/>
                  <a:gd name="connsiteY0" fmla="*/ 0 h 1536693"/>
                  <a:gd name="connsiteX1" fmla="*/ 1291771 w 2075834"/>
                  <a:gd name="connsiteY1" fmla="*/ 0 h 1536693"/>
                  <a:gd name="connsiteX2" fmla="*/ 1407886 w 2075834"/>
                  <a:gd name="connsiteY2" fmla="*/ 58057 h 1536693"/>
                  <a:gd name="connsiteX3" fmla="*/ 1480457 w 2075834"/>
                  <a:gd name="connsiteY3" fmla="*/ 72571 h 1536693"/>
                  <a:gd name="connsiteX4" fmla="*/ 1640114 w 2075834"/>
                  <a:gd name="connsiteY4" fmla="*/ 101600 h 1536693"/>
                  <a:gd name="connsiteX5" fmla="*/ 1770743 w 2075834"/>
                  <a:gd name="connsiteY5" fmla="*/ 188685 h 1536693"/>
                  <a:gd name="connsiteX6" fmla="*/ 1814286 w 2075834"/>
                  <a:gd name="connsiteY6" fmla="*/ 217714 h 1536693"/>
                  <a:gd name="connsiteX7" fmla="*/ 1872343 w 2075834"/>
                  <a:gd name="connsiteY7" fmla="*/ 290285 h 1536693"/>
                  <a:gd name="connsiteX8" fmla="*/ 1930400 w 2075834"/>
                  <a:gd name="connsiteY8" fmla="*/ 377371 h 1536693"/>
                  <a:gd name="connsiteX9" fmla="*/ 1973943 w 2075834"/>
                  <a:gd name="connsiteY9" fmla="*/ 508000 h 1536693"/>
                  <a:gd name="connsiteX10" fmla="*/ 1988457 w 2075834"/>
                  <a:gd name="connsiteY10" fmla="*/ 551543 h 1536693"/>
                  <a:gd name="connsiteX11" fmla="*/ 2002971 w 2075834"/>
                  <a:gd name="connsiteY11" fmla="*/ 624114 h 1536693"/>
                  <a:gd name="connsiteX12" fmla="*/ 2017486 w 2075834"/>
                  <a:gd name="connsiteY12" fmla="*/ 667657 h 1536693"/>
                  <a:gd name="connsiteX13" fmla="*/ 2046514 w 2075834"/>
                  <a:gd name="connsiteY13" fmla="*/ 812800 h 1536693"/>
                  <a:gd name="connsiteX14" fmla="*/ 2046514 w 2075834"/>
                  <a:gd name="connsiteY14" fmla="*/ 1016000 h 1536693"/>
                  <a:gd name="connsiteX15" fmla="*/ 2032000 w 2075834"/>
                  <a:gd name="connsiteY15" fmla="*/ 1088571 h 1536693"/>
                  <a:gd name="connsiteX16" fmla="*/ 1988457 w 2075834"/>
                  <a:gd name="connsiteY16" fmla="*/ 1117600 h 1536693"/>
                  <a:gd name="connsiteX17" fmla="*/ 1944914 w 2075834"/>
                  <a:gd name="connsiteY17" fmla="*/ 1161143 h 1536693"/>
                  <a:gd name="connsiteX18" fmla="*/ 1915886 w 2075834"/>
                  <a:gd name="connsiteY18" fmla="*/ 1204685 h 1536693"/>
                  <a:gd name="connsiteX19" fmla="*/ 1857829 w 2075834"/>
                  <a:gd name="connsiteY19" fmla="*/ 1248228 h 1536693"/>
                  <a:gd name="connsiteX20" fmla="*/ 1785257 w 2075834"/>
                  <a:gd name="connsiteY20" fmla="*/ 1320800 h 1536693"/>
                  <a:gd name="connsiteX21" fmla="*/ 1669143 w 2075834"/>
                  <a:gd name="connsiteY21" fmla="*/ 1422400 h 1536693"/>
                  <a:gd name="connsiteX22" fmla="*/ 1582057 w 2075834"/>
                  <a:gd name="connsiteY22" fmla="*/ 1451428 h 1536693"/>
                  <a:gd name="connsiteX23" fmla="*/ 1538514 w 2075834"/>
                  <a:gd name="connsiteY23" fmla="*/ 1480457 h 1536693"/>
                  <a:gd name="connsiteX24" fmla="*/ 1436914 w 2075834"/>
                  <a:gd name="connsiteY24" fmla="*/ 1524000 h 1536693"/>
                  <a:gd name="connsiteX25" fmla="*/ 856343 w 2075834"/>
                  <a:gd name="connsiteY25" fmla="*/ 1494971 h 1536693"/>
                  <a:gd name="connsiteX26" fmla="*/ 812800 w 2075834"/>
                  <a:gd name="connsiteY26" fmla="*/ 1480457 h 1536693"/>
                  <a:gd name="connsiteX27" fmla="*/ 711200 w 2075834"/>
                  <a:gd name="connsiteY27" fmla="*/ 1451428 h 1536693"/>
                  <a:gd name="connsiteX28" fmla="*/ 580571 w 2075834"/>
                  <a:gd name="connsiteY28" fmla="*/ 1393371 h 1536693"/>
                  <a:gd name="connsiteX29" fmla="*/ 435429 w 2075834"/>
                  <a:gd name="connsiteY29" fmla="*/ 1349828 h 1536693"/>
                  <a:gd name="connsiteX30" fmla="*/ 290286 w 2075834"/>
                  <a:gd name="connsiteY30" fmla="*/ 1262743 h 1536693"/>
                  <a:gd name="connsiteX31" fmla="*/ 246743 w 2075834"/>
                  <a:gd name="connsiteY31" fmla="*/ 1233714 h 1536693"/>
                  <a:gd name="connsiteX32" fmla="*/ 174171 w 2075834"/>
                  <a:gd name="connsiteY32" fmla="*/ 1219200 h 1536693"/>
                  <a:gd name="connsiteX33" fmla="*/ 72571 w 2075834"/>
                  <a:gd name="connsiteY33" fmla="*/ 1103085 h 1536693"/>
                  <a:gd name="connsiteX34" fmla="*/ 72571 w 2075834"/>
                  <a:gd name="connsiteY34" fmla="*/ 1103085 h 1536693"/>
                  <a:gd name="connsiteX35" fmla="*/ 14514 w 2075834"/>
                  <a:gd name="connsiteY35" fmla="*/ 1059543 h 1536693"/>
                  <a:gd name="connsiteX36" fmla="*/ 0 w 2075834"/>
                  <a:gd name="connsiteY36" fmla="*/ 1001485 h 1536693"/>
                  <a:gd name="connsiteX37" fmla="*/ 43543 w 2075834"/>
                  <a:gd name="connsiteY37" fmla="*/ 754743 h 1536693"/>
                  <a:gd name="connsiteX38" fmla="*/ 58057 w 2075834"/>
                  <a:gd name="connsiteY38" fmla="*/ 711200 h 1536693"/>
                  <a:gd name="connsiteX39" fmla="*/ 116114 w 2075834"/>
                  <a:gd name="connsiteY39" fmla="*/ 624114 h 1536693"/>
                  <a:gd name="connsiteX40" fmla="*/ 145143 w 2075834"/>
                  <a:gd name="connsiteY40" fmla="*/ 478971 h 1536693"/>
                  <a:gd name="connsiteX41" fmla="*/ 159657 w 2075834"/>
                  <a:gd name="connsiteY41" fmla="*/ 435428 h 1536693"/>
                  <a:gd name="connsiteX42" fmla="*/ 188686 w 2075834"/>
                  <a:gd name="connsiteY42" fmla="*/ 391885 h 1536693"/>
                  <a:gd name="connsiteX43" fmla="*/ 232229 w 2075834"/>
                  <a:gd name="connsiteY43" fmla="*/ 362857 h 1536693"/>
                  <a:gd name="connsiteX44" fmla="*/ 319314 w 2075834"/>
                  <a:gd name="connsiteY44" fmla="*/ 333828 h 1536693"/>
                  <a:gd name="connsiteX45" fmla="*/ 362857 w 2075834"/>
                  <a:gd name="connsiteY45" fmla="*/ 348343 h 1536693"/>
                  <a:gd name="connsiteX46" fmla="*/ 464457 w 2075834"/>
                  <a:gd name="connsiteY46" fmla="*/ 348343 h 1536693"/>
                  <a:gd name="connsiteX47" fmla="*/ 401885 w 2075834"/>
                  <a:gd name="connsiteY47" fmla="*/ 109079 h 1536693"/>
                  <a:gd name="connsiteX48" fmla="*/ 786125 w 2075834"/>
                  <a:gd name="connsiteY48" fmla="*/ 161320 h 1536693"/>
                  <a:gd name="connsiteX49" fmla="*/ 946923 w 2075834"/>
                  <a:gd name="connsiteY49" fmla="*/ 169687 h 1536693"/>
                  <a:gd name="connsiteX50" fmla="*/ 955290 w 2075834"/>
                  <a:gd name="connsiteY50" fmla="*/ 8890 h 1536693"/>
                  <a:gd name="connsiteX51" fmla="*/ 1178732 w 2075834"/>
                  <a:gd name="connsiteY51" fmla="*/ 52763 h 1536693"/>
                  <a:gd name="connsiteX52" fmla="*/ 1291771 w 2075834"/>
                  <a:gd name="connsiteY52" fmla="*/ 0 h 1536693"/>
                  <a:gd name="connsiteX0" fmla="*/ 1291771 w 2075834"/>
                  <a:gd name="connsiteY0" fmla="*/ 0 h 1536693"/>
                  <a:gd name="connsiteX1" fmla="*/ 1291771 w 2075834"/>
                  <a:gd name="connsiteY1" fmla="*/ 0 h 1536693"/>
                  <a:gd name="connsiteX2" fmla="*/ 1407886 w 2075834"/>
                  <a:gd name="connsiteY2" fmla="*/ 58057 h 1536693"/>
                  <a:gd name="connsiteX3" fmla="*/ 1480457 w 2075834"/>
                  <a:gd name="connsiteY3" fmla="*/ 72571 h 1536693"/>
                  <a:gd name="connsiteX4" fmla="*/ 1640114 w 2075834"/>
                  <a:gd name="connsiteY4" fmla="*/ 101600 h 1536693"/>
                  <a:gd name="connsiteX5" fmla="*/ 1770743 w 2075834"/>
                  <a:gd name="connsiteY5" fmla="*/ 188685 h 1536693"/>
                  <a:gd name="connsiteX6" fmla="*/ 1814286 w 2075834"/>
                  <a:gd name="connsiteY6" fmla="*/ 217714 h 1536693"/>
                  <a:gd name="connsiteX7" fmla="*/ 1872343 w 2075834"/>
                  <a:gd name="connsiteY7" fmla="*/ 290285 h 1536693"/>
                  <a:gd name="connsiteX8" fmla="*/ 1930400 w 2075834"/>
                  <a:gd name="connsiteY8" fmla="*/ 377371 h 1536693"/>
                  <a:gd name="connsiteX9" fmla="*/ 1973943 w 2075834"/>
                  <a:gd name="connsiteY9" fmla="*/ 508000 h 1536693"/>
                  <a:gd name="connsiteX10" fmla="*/ 1988457 w 2075834"/>
                  <a:gd name="connsiteY10" fmla="*/ 551543 h 1536693"/>
                  <a:gd name="connsiteX11" fmla="*/ 2002971 w 2075834"/>
                  <a:gd name="connsiteY11" fmla="*/ 624114 h 1536693"/>
                  <a:gd name="connsiteX12" fmla="*/ 2017486 w 2075834"/>
                  <a:gd name="connsiteY12" fmla="*/ 667657 h 1536693"/>
                  <a:gd name="connsiteX13" fmla="*/ 2046514 w 2075834"/>
                  <a:gd name="connsiteY13" fmla="*/ 812800 h 1536693"/>
                  <a:gd name="connsiteX14" fmla="*/ 2046514 w 2075834"/>
                  <a:gd name="connsiteY14" fmla="*/ 1016000 h 1536693"/>
                  <a:gd name="connsiteX15" fmla="*/ 2032000 w 2075834"/>
                  <a:gd name="connsiteY15" fmla="*/ 1088571 h 1536693"/>
                  <a:gd name="connsiteX16" fmla="*/ 1988457 w 2075834"/>
                  <a:gd name="connsiteY16" fmla="*/ 1117600 h 1536693"/>
                  <a:gd name="connsiteX17" fmla="*/ 1944914 w 2075834"/>
                  <a:gd name="connsiteY17" fmla="*/ 1161143 h 1536693"/>
                  <a:gd name="connsiteX18" fmla="*/ 1915886 w 2075834"/>
                  <a:gd name="connsiteY18" fmla="*/ 1204685 h 1536693"/>
                  <a:gd name="connsiteX19" fmla="*/ 1857829 w 2075834"/>
                  <a:gd name="connsiteY19" fmla="*/ 1248228 h 1536693"/>
                  <a:gd name="connsiteX20" fmla="*/ 1785257 w 2075834"/>
                  <a:gd name="connsiteY20" fmla="*/ 1320800 h 1536693"/>
                  <a:gd name="connsiteX21" fmla="*/ 1669143 w 2075834"/>
                  <a:gd name="connsiteY21" fmla="*/ 1422400 h 1536693"/>
                  <a:gd name="connsiteX22" fmla="*/ 1582057 w 2075834"/>
                  <a:gd name="connsiteY22" fmla="*/ 1451428 h 1536693"/>
                  <a:gd name="connsiteX23" fmla="*/ 1538514 w 2075834"/>
                  <a:gd name="connsiteY23" fmla="*/ 1480457 h 1536693"/>
                  <a:gd name="connsiteX24" fmla="*/ 1436914 w 2075834"/>
                  <a:gd name="connsiteY24" fmla="*/ 1524000 h 1536693"/>
                  <a:gd name="connsiteX25" fmla="*/ 856343 w 2075834"/>
                  <a:gd name="connsiteY25" fmla="*/ 1494971 h 1536693"/>
                  <a:gd name="connsiteX26" fmla="*/ 812800 w 2075834"/>
                  <a:gd name="connsiteY26" fmla="*/ 1480457 h 1536693"/>
                  <a:gd name="connsiteX27" fmla="*/ 711200 w 2075834"/>
                  <a:gd name="connsiteY27" fmla="*/ 1451428 h 1536693"/>
                  <a:gd name="connsiteX28" fmla="*/ 580571 w 2075834"/>
                  <a:gd name="connsiteY28" fmla="*/ 1393371 h 1536693"/>
                  <a:gd name="connsiteX29" fmla="*/ 435429 w 2075834"/>
                  <a:gd name="connsiteY29" fmla="*/ 1349828 h 1536693"/>
                  <a:gd name="connsiteX30" fmla="*/ 290286 w 2075834"/>
                  <a:gd name="connsiteY30" fmla="*/ 1262743 h 1536693"/>
                  <a:gd name="connsiteX31" fmla="*/ 246743 w 2075834"/>
                  <a:gd name="connsiteY31" fmla="*/ 1233714 h 1536693"/>
                  <a:gd name="connsiteX32" fmla="*/ 174171 w 2075834"/>
                  <a:gd name="connsiteY32" fmla="*/ 1219200 h 1536693"/>
                  <a:gd name="connsiteX33" fmla="*/ 72571 w 2075834"/>
                  <a:gd name="connsiteY33" fmla="*/ 1103085 h 1536693"/>
                  <a:gd name="connsiteX34" fmla="*/ 72571 w 2075834"/>
                  <a:gd name="connsiteY34" fmla="*/ 1103085 h 1536693"/>
                  <a:gd name="connsiteX35" fmla="*/ 14514 w 2075834"/>
                  <a:gd name="connsiteY35" fmla="*/ 1059543 h 1536693"/>
                  <a:gd name="connsiteX36" fmla="*/ 0 w 2075834"/>
                  <a:gd name="connsiteY36" fmla="*/ 1001485 h 1536693"/>
                  <a:gd name="connsiteX37" fmla="*/ 43543 w 2075834"/>
                  <a:gd name="connsiteY37" fmla="*/ 754743 h 1536693"/>
                  <a:gd name="connsiteX38" fmla="*/ 58057 w 2075834"/>
                  <a:gd name="connsiteY38" fmla="*/ 711200 h 1536693"/>
                  <a:gd name="connsiteX39" fmla="*/ 116114 w 2075834"/>
                  <a:gd name="connsiteY39" fmla="*/ 624114 h 1536693"/>
                  <a:gd name="connsiteX40" fmla="*/ 145143 w 2075834"/>
                  <a:gd name="connsiteY40" fmla="*/ 478971 h 1536693"/>
                  <a:gd name="connsiteX41" fmla="*/ 159657 w 2075834"/>
                  <a:gd name="connsiteY41" fmla="*/ 435428 h 1536693"/>
                  <a:gd name="connsiteX42" fmla="*/ 188686 w 2075834"/>
                  <a:gd name="connsiteY42" fmla="*/ 391885 h 1536693"/>
                  <a:gd name="connsiteX43" fmla="*/ 232229 w 2075834"/>
                  <a:gd name="connsiteY43" fmla="*/ 362857 h 1536693"/>
                  <a:gd name="connsiteX44" fmla="*/ 319314 w 2075834"/>
                  <a:gd name="connsiteY44" fmla="*/ 333828 h 1536693"/>
                  <a:gd name="connsiteX45" fmla="*/ 362857 w 2075834"/>
                  <a:gd name="connsiteY45" fmla="*/ 348343 h 1536693"/>
                  <a:gd name="connsiteX46" fmla="*/ 464457 w 2075834"/>
                  <a:gd name="connsiteY46" fmla="*/ 348343 h 1536693"/>
                  <a:gd name="connsiteX47" fmla="*/ 401885 w 2075834"/>
                  <a:gd name="connsiteY47" fmla="*/ 109079 h 1536693"/>
                  <a:gd name="connsiteX48" fmla="*/ 786125 w 2075834"/>
                  <a:gd name="connsiteY48" fmla="*/ 161320 h 1536693"/>
                  <a:gd name="connsiteX49" fmla="*/ 946923 w 2075834"/>
                  <a:gd name="connsiteY49" fmla="*/ 169687 h 1536693"/>
                  <a:gd name="connsiteX50" fmla="*/ 955290 w 2075834"/>
                  <a:gd name="connsiteY50" fmla="*/ 8890 h 1536693"/>
                  <a:gd name="connsiteX51" fmla="*/ 1178732 w 2075834"/>
                  <a:gd name="connsiteY51" fmla="*/ 52763 h 1536693"/>
                  <a:gd name="connsiteX52" fmla="*/ 1291771 w 2075834"/>
                  <a:gd name="connsiteY52" fmla="*/ 0 h 1536693"/>
                  <a:gd name="connsiteX0" fmla="*/ 1291771 w 2075834"/>
                  <a:gd name="connsiteY0" fmla="*/ 0 h 1536693"/>
                  <a:gd name="connsiteX1" fmla="*/ 1291771 w 2075834"/>
                  <a:gd name="connsiteY1" fmla="*/ 0 h 1536693"/>
                  <a:gd name="connsiteX2" fmla="*/ 1407886 w 2075834"/>
                  <a:gd name="connsiteY2" fmla="*/ 58057 h 1536693"/>
                  <a:gd name="connsiteX3" fmla="*/ 1480457 w 2075834"/>
                  <a:gd name="connsiteY3" fmla="*/ 72571 h 1536693"/>
                  <a:gd name="connsiteX4" fmla="*/ 1640114 w 2075834"/>
                  <a:gd name="connsiteY4" fmla="*/ 101600 h 1536693"/>
                  <a:gd name="connsiteX5" fmla="*/ 1770743 w 2075834"/>
                  <a:gd name="connsiteY5" fmla="*/ 188685 h 1536693"/>
                  <a:gd name="connsiteX6" fmla="*/ 1814286 w 2075834"/>
                  <a:gd name="connsiteY6" fmla="*/ 217714 h 1536693"/>
                  <a:gd name="connsiteX7" fmla="*/ 1872343 w 2075834"/>
                  <a:gd name="connsiteY7" fmla="*/ 290285 h 1536693"/>
                  <a:gd name="connsiteX8" fmla="*/ 1930400 w 2075834"/>
                  <a:gd name="connsiteY8" fmla="*/ 377371 h 1536693"/>
                  <a:gd name="connsiteX9" fmla="*/ 1973943 w 2075834"/>
                  <a:gd name="connsiteY9" fmla="*/ 508000 h 1536693"/>
                  <a:gd name="connsiteX10" fmla="*/ 1988457 w 2075834"/>
                  <a:gd name="connsiteY10" fmla="*/ 551543 h 1536693"/>
                  <a:gd name="connsiteX11" fmla="*/ 2002971 w 2075834"/>
                  <a:gd name="connsiteY11" fmla="*/ 624114 h 1536693"/>
                  <a:gd name="connsiteX12" fmla="*/ 2017486 w 2075834"/>
                  <a:gd name="connsiteY12" fmla="*/ 667657 h 1536693"/>
                  <a:gd name="connsiteX13" fmla="*/ 2046514 w 2075834"/>
                  <a:gd name="connsiteY13" fmla="*/ 812800 h 1536693"/>
                  <a:gd name="connsiteX14" fmla="*/ 2046514 w 2075834"/>
                  <a:gd name="connsiteY14" fmla="*/ 1016000 h 1536693"/>
                  <a:gd name="connsiteX15" fmla="*/ 2032000 w 2075834"/>
                  <a:gd name="connsiteY15" fmla="*/ 1088571 h 1536693"/>
                  <a:gd name="connsiteX16" fmla="*/ 1988457 w 2075834"/>
                  <a:gd name="connsiteY16" fmla="*/ 1117600 h 1536693"/>
                  <a:gd name="connsiteX17" fmla="*/ 1944914 w 2075834"/>
                  <a:gd name="connsiteY17" fmla="*/ 1161143 h 1536693"/>
                  <a:gd name="connsiteX18" fmla="*/ 1915886 w 2075834"/>
                  <a:gd name="connsiteY18" fmla="*/ 1204685 h 1536693"/>
                  <a:gd name="connsiteX19" fmla="*/ 1857829 w 2075834"/>
                  <a:gd name="connsiteY19" fmla="*/ 1248228 h 1536693"/>
                  <a:gd name="connsiteX20" fmla="*/ 1785257 w 2075834"/>
                  <a:gd name="connsiteY20" fmla="*/ 1320800 h 1536693"/>
                  <a:gd name="connsiteX21" fmla="*/ 1669143 w 2075834"/>
                  <a:gd name="connsiteY21" fmla="*/ 1422400 h 1536693"/>
                  <a:gd name="connsiteX22" fmla="*/ 1582057 w 2075834"/>
                  <a:gd name="connsiteY22" fmla="*/ 1451428 h 1536693"/>
                  <a:gd name="connsiteX23" fmla="*/ 1538514 w 2075834"/>
                  <a:gd name="connsiteY23" fmla="*/ 1480457 h 1536693"/>
                  <a:gd name="connsiteX24" fmla="*/ 1436914 w 2075834"/>
                  <a:gd name="connsiteY24" fmla="*/ 1524000 h 1536693"/>
                  <a:gd name="connsiteX25" fmla="*/ 856343 w 2075834"/>
                  <a:gd name="connsiteY25" fmla="*/ 1494971 h 1536693"/>
                  <a:gd name="connsiteX26" fmla="*/ 1264226 w 2075834"/>
                  <a:gd name="connsiteY26" fmla="*/ 1508305 h 1536693"/>
                  <a:gd name="connsiteX27" fmla="*/ 711200 w 2075834"/>
                  <a:gd name="connsiteY27" fmla="*/ 1451428 h 1536693"/>
                  <a:gd name="connsiteX28" fmla="*/ 580571 w 2075834"/>
                  <a:gd name="connsiteY28" fmla="*/ 1393371 h 1536693"/>
                  <a:gd name="connsiteX29" fmla="*/ 435429 w 2075834"/>
                  <a:gd name="connsiteY29" fmla="*/ 1349828 h 1536693"/>
                  <a:gd name="connsiteX30" fmla="*/ 290286 w 2075834"/>
                  <a:gd name="connsiteY30" fmla="*/ 1262743 h 1536693"/>
                  <a:gd name="connsiteX31" fmla="*/ 246743 w 2075834"/>
                  <a:gd name="connsiteY31" fmla="*/ 1233714 h 1536693"/>
                  <a:gd name="connsiteX32" fmla="*/ 174171 w 2075834"/>
                  <a:gd name="connsiteY32" fmla="*/ 1219200 h 1536693"/>
                  <a:gd name="connsiteX33" fmla="*/ 72571 w 2075834"/>
                  <a:gd name="connsiteY33" fmla="*/ 1103085 h 1536693"/>
                  <a:gd name="connsiteX34" fmla="*/ 72571 w 2075834"/>
                  <a:gd name="connsiteY34" fmla="*/ 1103085 h 1536693"/>
                  <a:gd name="connsiteX35" fmla="*/ 14514 w 2075834"/>
                  <a:gd name="connsiteY35" fmla="*/ 1059543 h 1536693"/>
                  <a:gd name="connsiteX36" fmla="*/ 0 w 2075834"/>
                  <a:gd name="connsiteY36" fmla="*/ 1001485 h 1536693"/>
                  <a:gd name="connsiteX37" fmla="*/ 43543 w 2075834"/>
                  <a:gd name="connsiteY37" fmla="*/ 754743 h 1536693"/>
                  <a:gd name="connsiteX38" fmla="*/ 58057 w 2075834"/>
                  <a:gd name="connsiteY38" fmla="*/ 711200 h 1536693"/>
                  <a:gd name="connsiteX39" fmla="*/ 116114 w 2075834"/>
                  <a:gd name="connsiteY39" fmla="*/ 624114 h 1536693"/>
                  <a:gd name="connsiteX40" fmla="*/ 145143 w 2075834"/>
                  <a:gd name="connsiteY40" fmla="*/ 478971 h 1536693"/>
                  <a:gd name="connsiteX41" fmla="*/ 159657 w 2075834"/>
                  <a:gd name="connsiteY41" fmla="*/ 435428 h 1536693"/>
                  <a:gd name="connsiteX42" fmla="*/ 188686 w 2075834"/>
                  <a:gd name="connsiteY42" fmla="*/ 391885 h 1536693"/>
                  <a:gd name="connsiteX43" fmla="*/ 232229 w 2075834"/>
                  <a:gd name="connsiteY43" fmla="*/ 362857 h 1536693"/>
                  <a:gd name="connsiteX44" fmla="*/ 319314 w 2075834"/>
                  <a:gd name="connsiteY44" fmla="*/ 333828 h 1536693"/>
                  <a:gd name="connsiteX45" fmla="*/ 362857 w 2075834"/>
                  <a:gd name="connsiteY45" fmla="*/ 348343 h 1536693"/>
                  <a:gd name="connsiteX46" fmla="*/ 464457 w 2075834"/>
                  <a:gd name="connsiteY46" fmla="*/ 348343 h 1536693"/>
                  <a:gd name="connsiteX47" fmla="*/ 401885 w 2075834"/>
                  <a:gd name="connsiteY47" fmla="*/ 109079 h 1536693"/>
                  <a:gd name="connsiteX48" fmla="*/ 786125 w 2075834"/>
                  <a:gd name="connsiteY48" fmla="*/ 161320 h 1536693"/>
                  <a:gd name="connsiteX49" fmla="*/ 946923 w 2075834"/>
                  <a:gd name="connsiteY49" fmla="*/ 169687 h 1536693"/>
                  <a:gd name="connsiteX50" fmla="*/ 955290 w 2075834"/>
                  <a:gd name="connsiteY50" fmla="*/ 8890 h 1536693"/>
                  <a:gd name="connsiteX51" fmla="*/ 1178732 w 2075834"/>
                  <a:gd name="connsiteY51" fmla="*/ 52763 h 1536693"/>
                  <a:gd name="connsiteX52" fmla="*/ 1291771 w 2075834"/>
                  <a:gd name="connsiteY52" fmla="*/ 0 h 1536693"/>
                  <a:gd name="connsiteX0" fmla="*/ 1291771 w 2075834"/>
                  <a:gd name="connsiteY0" fmla="*/ 0 h 1536693"/>
                  <a:gd name="connsiteX1" fmla="*/ 1291771 w 2075834"/>
                  <a:gd name="connsiteY1" fmla="*/ 0 h 1536693"/>
                  <a:gd name="connsiteX2" fmla="*/ 1407886 w 2075834"/>
                  <a:gd name="connsiteY2" fmla="*/ 58057 h 1536693"/>
                  <a:gd name="connsiteX3" fmla="*/ 1480457 w 2075834"/>
                  <a:gd name="connsiteY3" fmla="*/ 72571 h 1536693"/>
                  <a:gd name="connsiteX4" fmla="*/ 1640114 w 2075834"/>
                  <a:gd name="connsiteY4" fmla="*/ 101600 h 1536693"/>
                  <a:gd name="connsiteX5" fmla="*/ 1770743 w 2075834"/>
                  <a:gd name="connsiteY5" fmla="*/ 188685 h 1536693"/>
                  <a:gd name="connsiteX6" fmla="*/ 1814286 w 2075834"/>
                  <a:gd name="connsiteY6" fmla="*/ 217714 h 1536693"/>
                  <a:gd name="connsiteX7" fmla="*/ 1872343 w 2075834"/>
                  <a:gd name="connsiteY7" fmla="*/ 290285 h 1536693"/>
                  <a:gd name="connsiteX8" fmla="*/ 1930400 w 2075834"/>
                  <a:gd name="connsiteY8" fmla="*/ 377371 h 1536693"/>
                  <a:gd name="connsiteX9" fmla="*/ 1973943 w 2075834"/>
                  <a:gd name="connsiteY9" fmla="*/ 508000 h 1536693"/>
                  <a:gd name="connsiteX10" fmla="*/ 1988457 w 2075834"/>
                  <a:gd name="connsiteY10" fmla="*/ 551543 h 1536693"/>
                  <a:gd name="connsiteX11" fmla="*/ 2002971 w 2075834"/>
                  <a:gd name="connsiteY11" fmla="*/ 624114 h 1536693"/>
                  <a:gd name="connsiteX12" fmla="*/ 2017486 w 2075834"/>
                  <a:gd name="connsiteY12" fmla="*/ 667657 h 1536693"/>
                  <a:gd name="connsiteX13" fmla="*/ 2046514 w 2075834"/>
                  <a:gd name="connsiteY13" fmla="*/ 812800 h 1536693"/>
                  <a:gd name="connsiteX14" fmla="*/ 2046514 w 2075834"/>
                  <a:gd name="connsiteY14" fmla="*/ 1016000 h 1536693"/>
                  <a:gd name="connsiteX15" fmla="*/ 2032000 w 2075834"/>
                  <a:gd name="connsiteY15" fmla="*/ 1088571 h 1536693"/>
                  <a:gd name="connsiteX16" fmla="*/ 1988457 w 2075834"/>
                  <a:gd name="connsiteY16" fmla="*/ 1117600 h 1536693"/>
                  <a:gd name="connsiteX17" fmla="*/ 1944914 w 2075834"/>
                  <a:gd name="connsiteY17" fmla="*/ 1161143 h 1536693"/>
                  <a:gd name="connsiteX18" fmla="*/ 1915886 w 2075834"/>
                  <a:gd name="connsiteY18" fmla="*/ 1204685 h 1536693"/>
                  <a:gd name="connsiteX19" fmla="*/ 1857829 w 2075834"/>
                  <a:gd name="connsiteY19" fmla="*/ 1248228 h 1536693"/>
                  <a:gd name="connsiteX20" fmla="*/ 1785257 w 2075834"/>
                  <a:gd name="connsiteY20" fmla="*/ 1320800 h 1536693"/>
                  <a:gd name="connsiteX21" fmla="*/ 1669143 w 2075834"/>
                  <a:gd name="connsiteY21" fmla="*/ 1422400 h 1536693"/>
                  <a:gd name="connsiteX22" fmla="*/ 1582057 w 2075834"/>
                  <a:gd name="connsiteY22" fmla="*/ 1451428 h 1536693"/>
                  <a:gd name="connsiteX23" fmla="*/ 1538514 w 2075834"/>
                  <a:gd name="connsiteY23" fmla="*/ 1480457 h 1536693"/>
                  <a:gd name="connsiteX24" fmla="*/ 1436914 w 2075834"/>
                  <a:gd name="connsiteY24" fmla="*/ 1524000 h 1536693"/>
                  <a:gd name="connsiteX25" fmla="*/ 879986 w 2075834"/>
                  <a:gd name="connsiteY25" fmla="*/ 1456065 h 1536693"/>
                  <a:gd name="connsiteX26" fmla="*/ 1264226 w 2075834"/>
                  <a:gd name="connsiteY26" fmla="*/ 1508305 h 1536693"/>
                  <a:gd name="connsiteX27" fmla="*/ 711200 w 2075834"/>
                  <a:gd name="connsiteY27" fmla="*/ 1451428 h 1536693"/>
                  <a:gd name="connsiteX28" fmla="*/ 580571 w 2075834"/>
                  <a:gd name="connsiteY28" fmla="*/ 1393371 h 1536693"/>
                  <a:gd name="connsiteX29" fmla="*/ 435429 w 2075834"/>
                  <a:gd name="connsiteY29" fmla="*/ 1349828 h 1536693"/>
                  <a:gd name="connsiteX30" fmla="*/ 290286 w 2075834"/>
                  <a:gd name="connsiteY30" fmla="*/ 1262743 h 1536693"/>
                  <a:gd name="connsiteX31" fmla="*/ 246743 w 2075834"/>
                  <a:gd name="connsiteY31" fmla="*/ 1233714 h 1536693"/>
                  <a:gd name="connsiteX32" fmla="*/ 174171 w 2075834"/>
                  <a:gd name="connsiteY32" fmla="*/ 1219200 h 1536693"/>
                  <a:gd name="connsiteX33" fmla="*/ 72571 w 2075834"/>
                  <a:gd name="connsiteY33" fmla="*/ 1103085 h 1536693"/>
                  <a:gd name="connsiteX34" fmla="*/ 72571 w 2075834"/>
                  <a:gd name="connsiteY34" fmla="*/ 1103085 h 1536693"/>
                  <a:gd name="connsiteX35" fmla="*/ 14514 w 2075834"/>
                  <a:gd name="connsiteY35" fmla="*/ 1059543 h 1536693"/>
                  <a:gd name="connsiteX36" fmla="*/ 0 w 2075834"/>
                  <a:gd name="connsiteY36" fmla="*/ 1001485 h 1536693"/>
                  <a:gd name="connsiteX37" fmla="*/ 43543 w 2075834"/>
                  <a:gd name="connsiteY37" fmla="*/ 754743 h 1536693"/>
                  <a:gd name="connsiteX38" fmla="*/ 58057 w 2075834"/>
                  <a:gd name="connsiteY38" fmla="*/ 711200 h 1536693"/>
                  <a:gd name="connsiteX39" fmla="*/ 116114 w 2075834"/>
                  <a:gd name="connsiteY39" fmla="*/ 624114 h 1536693"/>
                  <a:gd name="connsiteX40" fmla="*/ 145143 w 2075834"/>
                  <a:gd name="connsiteY40" fmla="*/ 478971 h 1536693"/>
                  <a:gd name="connsiteX41" fmla="*/ 159657 w 2075834"/>
                  <a:gd name="connsiteY41" fmla="*/ 435428 h 1536693"/>
                  <a:gd name="connsiteX42" fmla="*/ 188686 w 2075834"/>
                  <a:gd name="connsiteY42" fmla="*/ 391885 h 1536693"/>
                  <a:gd name="connsiteX43" fmla="*/ 232229 w 2075834"/>
                  <a:gd name="connsiteY43" fmla="*/ 362857 h 1536693"/>
                  <a:gd name="connsiteX44" fmla="*/ 319314 w 2075834"/>
                  <a:gd name="connsiteY44" fmla="*/ 333828 h 1536693"/>
                  <a:gd name="connsiteX45" fmla="*/ 362857 w 2075834"/>
                  <a:gd name="connsiteY45" fmla="*/ 348343 h 1536693"/>
                  <a:gd name="connsiteX46" fmla="*/ 464457 w 2075834"/>
                  <a:gd name="connsiteY46" fmla="*/ 348343 h 1536693"/>
                  <a:gd name="connsiteX47" fmla="*/ 401885 w 2075834"/>
                  <a:gd name="connsiteY47" fmla="*/ 109079 h 1536693"/>
                  <a:gd name="connsiteX48" fmla="*/ 786125 w 2075834"/>
                  <a:gd name="connsiteY48" fmla="*/ 161320 h 1536693"/>
                  <a:gd name="connsiteX49" fmla="*/ 946923 w 2075834"/>
                  <a:gd name="connsiteY49" fmla="*/ 169687 h 1536693"/>
                  <a:gd name="connsiteX50" fmla="*/ 955290 w 2075834"/>
                  <a:gd name="connsiteY50" fmla="*/ 8890 h 1536693"/>
                  <a:gd name="connsiteX51" fmla="*/ 1178732 w 2075834"/>
                  <a:gd name="connsiteY51" fmla="*/ 52763 h 1536693"/>
                  <a:gd name="connsiteX52" fmla="*/ 1291771 w 2075834"/>
                  <a:gd name="connsiteY52" fmla="*/ 0 h 1536693"/>
                  <a:gd name="connsiteX0" fmla="*/ 1291771 w 2075834"/>
                  <a:gd name="connsiteY0" fmla="*/ 0 h 1536693"/>
                  <a:gd name="connsiteX1" fmla="*/ 1291771 w 2075834"/>
                  <a:gd name="connsiteY1" fmla="*/ 0 h 1536693"/>
                  <a:gd name="connsiteX2" fmla="*/ 1407886 w 2075834"/>
                  <a:gd name="connsiteY2" fmla="*/ 58057 h 1536693"/>
                  <a:gd name="connsiteX3" fmla="*/ 1480457 w 2075834"/>
                  <a:gd name="connsiteY3" fmla="*/ 72571 h 1536693"/>
                  <a:gd name="connsiteX4" fmla="*/ 1640114 w 2075834"/>
                  <a:gd name="connsiteY4" fmla="*/ 101600 h 1536693"/>
                  <a:gd name="connsiteX5" fmla="*/ 1770743 w 2075834"/>
                  <a:gd name="connsiteY5" fmla="*/ 188685 h 1536693"/>
                  <a:gd name="connsiteX6" fmla="*/ 1814286 w 2075834"/>
                  <a:gd name="connsiteY6" fmla="*/ 217714 h 1536693"/>
                  <a:gd name="connsiteX7" fmla="*/ 1872343 w 2075834"/>
                  <a:gd name="connsiteY7" fmla="*/ 290285 h 1536693"/>
                  <a:gd name="connsiteX8" fmla="*/ 1930400 w 2075834"/>
                  <a:gd name="connsiteY8" fmla="*/ 377371 h 1536693"/>
                  <a:gd name="connsiteX9" fmla="*/ 1973943 w 2075834"/>
                  <a:gd name="connsiteY9" fmla="*/ 508000 h 1536693"/>
                  <a:gd name="connsiteX10" fmla="*/ 1988457 w 2075834"/>
                  <a:gd name="connsiteY10" fmla="*/ 551543 h 1536693"/>
                  <a:gd name="connsiteX11" fmla="*/ 2002971 w 2075834"/>
                  <a:gd name="connsiteY11" fmla="*/ 624114 h 1536693"/>
                  <a:gd name="connsiteX12" fmla="*/ 2017486 w 2075834"/>
                  <a:gd name="connsiteY12" fmla="*/ 667657 h 1536693"/>
                  <a:gd name="connsiteX13" fmla="*/ 2046514 w 2075834"/>
                  <a:gd name="connsiteY13" fmla="*/ 812800 h 1536693"/>
                  <a:gd name="connsiteX14" fmla="*/ 2046514 w 2075834"/>
                  <a:gd name="connsiteY14" fmla="*/ 1016000 h 1536693"/>
                  <a:gd name="connsiteX15" fmla="*/ 2032000 w 2075834"/>
                  <a:gd name="connsiteY15" fmla="*/ 1088571 h 1536693"/>
                  <a:gd name="connsiteX16" fmla="*/ 1988457 w 2075834"/>
                  <a:gd name="connsiteY16" fmla="*/ 1117600 h 1536693"/>
                  <a:gd name="connsiteX17" fmla="*/ 1944914 w 2075834"/>
                  <a:gd name="connsiteY17" fmla="*/ 1161143 h 1536693"/>
                  <a:gd name="connsiteX18" fmla="*/ 1915886 w 2075834"/>
                  <a:gd name="connsiteY18" fmla="*/ 1204685 h 1536693"/>
                  <a:gd name="connsiteX19" fmla="*/ 1857829 w 2075834"/>
                  <a:gd name="connsiteY19" fmla="*/ 1248228 h 1536693"/>
                  <a:gd name="connsiteX20" fmla="*/ 1785257 w 2075834"/>
                  <a:gd name="connsiteY20" fmla="*/ 1320800 h 1536693"/>
                  <a:gd name="connsiteX21" fmla="*/ 1669143 w 2075834"/>
                  <a:gd name="connsiteY21" fmla="*/ 1422400 h 1536693"/>
                  <a:gd name="connsiteX22" fmla="*/ 1582057 w 2075834"/>
                  <a:gd name="connsiteY22" fmla="*/ 1451428 h 1536693"/>
                  <a:gd name="connsiteX23" fmla="*/ 1538514 w 2075834"/>
                  <a:gd name="connsiteY23" fmla="*/ 1480457 h 1536693"/>
                  <a:gd name="connsiteX24" fmla="*/ 1436914 w 2075834"/>
                  <a:gd name="connsiteY24" fmla="*/ 1524000 h 1536693"/>
                  <a:gd name="connsiteX25" fmla="*/ 879986 w 2075834"/>
                  <a:gd name="connsiteY25" fmla="*/ 1456065 h 1536693"/>
                  <a:gd name="connsiteX26" fmla="*/ 1264226 w 2075834"/>
                  <a:gd name="connsiteY26" fmla="*/ 1508305 h 1536693"/>
                  <a:gd name="connsiteX27" fmla="*/ 915493 w 2075834"/>
                  <a:gd name="connsiteY27" fmla="*/ 1393419 h 1536693"/>
                  <a:gd name="connsiteX28" fmla="*/ 580571 w 2075834"/>
                  <a:gd name="connsiteY28" fmla="*/ 1393371 h 1536693"/>
                  <a:gd name="connsiteX29" fmla="*/ 435429 w 2075834"/>
                  <a:gd name="connsiteY29" fmla="*/ 1349828 h 1536693"/>
                  <a:gd name="connsiteX30" fmla="*/ 290286 w 2075834"/>
                  <a:gd name="connsiteY30" fmla="*/ 1262743 h 1536693"/>
                  <a:gd name="connsiteX31" fmla="*/ 246743 w 2075834"/>
                  <a:gd name="connsiteY31" fmla="*/ 1233714 h 1536693"/>
                  <a:gd name="connsiteX32" fmla="*/ 174171 w 2075834"/>
                  <a:gd name="connsiteY32" fmla="*/ 1219200 h 1536693"/>
                  <a:gd name="connsiteX33" fmla="*/ 72571 w 2075834"/>
                  <a:gd name="connsiteY33" fmla="*/ 1103085 h 1536693"/>
                  <a:gd name="connsiteX34" fmla="*/ 72571 w 2075834"/>
                  <a:gd name="connsiteY34" fmla="*/ 1103085 h 1536693"/>
                  <a:gd name="connsiteX35" fmla="*/ 14514 w 2075834"/>
                  <a:gd name="connsiteY35" fmla="*/ 1059543 h 1536693"/>
                  <a:gd name="connsiteX36" fmla="*/ 0 w 2075834"/>
                  <a:gd name="connsiteY36" fmla="*/ 1001485 h 1536693"/>
                  <a:gd name="connsiteX37" fmla="*/ 43543 w 2075834"/>
                  <a:gd name="connsiteY37" fmla="*/ 754743 h 1536693"/>
                  <a:gd name="connsiteX38" fmla="*/ 58057 w 2075834"/>
                  <a:gd name="connsiteY38" fmla="*/ 711200 h 1536693"/>
                  <a:gd name="connsiteX39" fmla="*/ 116114 w 2075834"/>
                  <a:gd name="connsiteY39" fmla="*/ 624114 h 1536693"/>
                  <a:gd name="connsiteX40" fmla="*/ 145143 w 2075834"/>
                  <a:gd name="connsiteY40" fmla="*/ 478971 h 1536693"/>
                  <a:gd name="connsiteX41" fmla="*/ 159657 w 2075834"/>
                  <a:gd name="connsiteY41" fmla="*/ 435428 h 1536693"/>
                  <a:gd name="connsiteX42" fmla="*/ 188686 w 2075834"/>
                  <a:gd name="connsiteY42" fmla="*/ 391885 h 1536693"/>
                  <a:gd name="connsiteX43" fmla="*/ 232229 w 2075834"/>
                  <a:gd name="connsiteY43" fmla="*/ 362857 h 1536693"/>
                  <a:gd name="connsiteX44" fmla="*/ 319314 w 2075834"/>
                  <a:gd name="connsiteY44" fmla="*/ 333828 h 1536693"/>
                  <a:gd name="connsiteX45" fmla="*/ 362857 w 2075834"/>
                  <a:gd name="connsiteY45" fmla="*/ 348343 h 1536693"/>
                  <a:gd name="connsiteX46" fmla="*/ 464457 w 2075834"/>
                  <a:gd name="connsiteY46" fmla="*/ 348343 h 1536693"/>
                  <a:gd name="connsiteX47" fmla="*/ 401885 w 2075834"/>
                  <a:gd name="connsiteY47" fmla="*/ 109079 h 1536693"/>
                  <a:gd name="connsiteX48" fmla="*/ 786125 w 2075834"/>
                  <a:gd name="connsiteY48" fmla="*/ 161320 h 1536693"/>
                  <a:gd name="connsiteX49" fmla="*/ 946923 w 2075834"/>
                  <a:gd name="connsiteY49" fmla="*/ 169687 h 1536693"/>
                  <a:gd name="connsiteX50" fmla="*/ 955290 w 2075834"/>
                  <a:gd name="connsiteY50" fmla="*/ 8890 h 1536693"/>
                  <a:gd name="connsiteX51" fmla="*/ 1178732 w 2075834"/>
                  <a:gd name="connsiteY51" fmla="*/ 52763 h 1536693"/>
                  <a:gd name="connsiteX52" fmla="*/ 1291771 w 2075834"/>
                  <a:gd name="connsiteY52" fmla="*/ 0 h 1536693"/>
                  <a:gd name="connsiteX0" fmla="*/ 1291771 w 2075834"/>
                  <a:gd name="connsiteY0" fmla="*/ 0 h 1536693"/>
                  <a:gd name="connsiteX1" fmla="*/ 1291771 w 2075834"/>
                  <a:gd name="connsiteY1" fmla="*/ 0 h 1536693"/>
                  <a:gd name="connsiteX2" fmla="*/ 1407886 w 2075834"/>
                  <a:gd name="connsiteY2" fmla="*/ 58057 h 1536693"/>
                  <a:gd name="connsiteX3" fmla="*/ 1480457 w 2075834"/>
                  <a:gd name="connsiteY3" fmla="*/ 72571 h 1536693"/>
                  <a:gd name="connsiteX4" fmla="*/ 1640114 w 2075834"/>
                  <a:gd name="connsiteY4" fmla="*/ 101600 h 1536693"/>
                  <a:gd name="connsiteX5" fmla="*/ 1770743 w 2075834"/>
                  <a:gd name="connsiteY5" fmla="*/ 188685 h 1536693"/>
                  <a:gd name="connsiteX6" fmla="*/ 1814286 w 2075834"/>
                  <a:gd name="connsiteY6" fmla="*/ 217714 h 1536693"/>
                  <a:gd name="connsiteX7" fmla="*/ 1872343 w 2075834"/>
                  <a:gd name="connsiteY7" fmla="*/ 290285 h 1536693"/>
                  <a:gd name="connsiteX8" fmla="*/ 1930400 w 2075834"/>
                  <a:gd name="connsiteY8" fmla="*/ 377371 h 1536693"/>
                  <a:gd name="connsiteX9" fmla="*/ 1973943 w 2075834"/>
                  <a:gd name="connsiteY9" fmla="*/ 508000 h 1536693"/>
                  <a:gd name="connsiteX10" fmla="*/ 1988457 w 2075834"/>
                  <a:gd name="connsiteY10" fmla="*/ 551543 h 1536693"/>
                  <a:gd name="connsiteX11" fmla="*/ 2002971 w 2075834"/>
                  <a:gd name="connsiteY11" fmla="*/ 624114 h 1536693"/>
                  <a:gd name="connsiteX12" fmla="*/ 2017486 w 2075834"/>
                  <a:gd name="connsiteY12" fmla="*/ 667657 h 1536693"/>
                  <a:gd name="connsiteX13" fmla="*/ 2046514 w 2075834"/>
                  <a:gd name="connsiteY13" fmla="*/ 812800 h 1536693"/>
                  <a:gd name="connsiteX14" fmla="*/ 2046514 w 2075834"/>
                  <a:gd name="connsiteY14" fmla="*/ 1016000 h 1536693"/>
                  <a:gd name="connsiteX15" fmla="*/ 2032000 w 2075834"/>
                  <a:gd name="connsiteY15" fmla="*/ 1088571 h 1536693"/>
                  <a:gd name="connsiteX16" fmla="*/ 1988457 w 2075834"/>
                  <a:gd name="connsiteY16" fmla="*/ 1117600 h 1536693"/>
                  <a:gd name="connsiteX17" fmla="*/ 1944914 w 2075834"/>
                  <a:gd name="connsiteY17" fmla="*/ 1161143 h 1536693"/>
                  <a:gd name="connsiteX18" fmla="*/ 1915886 w 2075834"/>
                  <a:gd name="connsiteY18" fmla="*/ 1204685 h 1536693"/>
                  <a:gd name="connsiteX19" fmla="*/ 1857829 w 2075834"/>
                  <a:gd name="connsiteY19" fmla="*/ 1248228 h 1536693"/>
                  <a:gd name="connsiteX20" fmla="*/ 1785257 w 2075834"/>
                  <a:gd name="connsiteY20" fmla="*/ 1320800 h 1536693"/>
                  <a:gd name="connsiteX21" fmla="*/ 1669143 w 2075834"/>
                  <a:gd name="connsiteY21" fmla="*/ 1422400 h 1536693"/>
                  <a:gd name="connsiteX22" fmla="*/ 1582057 w 2075834"/>
                  <a:gd name="connsiteY22" fmla="*/ 1451428 h 1536693"/>
                  <a:gd name="connsiteX23" fmla="*/ 1538514 w 2075834"/>
                  <a:gd name="connsiteY23" fmla="*/ 1480457 h 1536693"/>
                  <a:gd name="connsiteX24" fmla="*/ 1436914 w 2075834"/>
                  <a:gd name="connsiteY24" fmla="*/ 1524000 h 1536693"/>
                  <a:gd name="connsiteX25" fmla="*/ 879986 w 2075834"/>
                  <a:gd name="connsiteY25" fmla="*/ 1456065 h 1536693"/>
                  <a:gd name="connsiteX26" fmla="*/ 1264226 w 2075834"/>
                  <a:gd name="connsiteY26" fmla="*/ 1508305 h 1536693"/>
                  <a:gd name="connsiteX27" fmla="*/ 915493 w 2075834"/>
                  <a:gd name="connsiteY27" fmla="*/ 1393419 h 1536693"/>
                  <a:gd name="connsiteX28" fmla="*/ 602265 w 2075834"/>
                  <a:gd name="connsiteY28" fmla="*/ 1215888 h 1536693"/>
                  <a:gd name="connsiteX29" fmla="*/ 435429 w 2075834"/>
                  <a:gd name="connsiteY29" fmla="*/ 1349828 h 1536693"/>
                  <a:gd name="connsiteX30" fmla="*/ 290286 w 2075834"/>
                  <a:gd name="connsiteY30" fmla="*/ 1262743 h 1536693"/>
                  <a:gd name="connsiteX31" fmla="*/ 246743 w 2075834"/>
                  <a:gd name="connsiteY31" fmla="*/ 1233714 h 1536693"/>
                  <a:gd name="connsiteX32" fmla="*/ 174171 w 2075834"/>
                  <a:gd name="connsiteY32" fmla="*/ 1219200 h 1536693"/>
                  <a:gd name="connsiteX33" fmla="*/ 72571 w 2075834"/>
                  <a:gd name="connsiteY33" fmla="*/ 1103085 h 1536693"/>
                  <a:gd name="connsiteX34" fmla="*/ 72571 w 2075834"/>
                  <a:gd name="connsiteY34" fmla="*/ 1103085 h 1536693"/>
                  <a:gd name="connsiteX35" fmla="*/ 14514 w 2075834"/>
                  <a:gd name="connsiteY35" fmla="*/ 1059543 h 1536693"/>
                  <a:gd name="connsiteX36" fmla="*/ 0 w 2075834"/>
                  <a:gd name="connsiteY36" fmla="*/ 1001485 h 1536693"/>
                  <a:gd name="connsiteX37" fmla="*/ 43543 w 2075834"/>
                  <a:gd name="connsiteY37" fmla="*/ 754743 h 1536693"/>
                  <a:gd name="connsiteX38" fmla="*/ 58057 w 2075834"/>
                  <a:gd name="connsiteY38" fmla="*/ 711200 h 1536693"/>
                  <a:gd name="connsiteX39" fmla="*/ 116114 w 2075834"/>
                  <a:gd name="connsiteY39" fmla="*/ 624114 h 1536693"/>
                  <a:gd name="connsiteX40" fmla="*/ 145143 w 2075834"/>
                  <a:gd name="connsiteY40" fmla="*/ 478971 h 1536693"/>
                  <a:gd name="connsiteX41" fmla="*/ 159657 w 2075834"/>
                  <a:gd name="connsiteY41" fmla="*/ 435428 h 1536693"/>
                  <a:gd name="connsiteX42" fmla="*/ 188686 w 2075834"/>
                  <a:gd name="connsiteY42" fmla="*/ 391885 h 1536693"/>
                  <a:gd name="connsiteX43" fmla="*/ 232229 w 2075834"/>
                  <a:gd name="connsiteY43" fmla="*/ 362857 h 1536693"/>
                  <a:gd name="connsiteX44" fmla="*/ 319314 w 2075834"/>
                  <a:gd name="connsiteY44" fmla="*/ 333828 h 1536693"/>
                  <a:gd name="connsiteX45" fmla="*/ 362857 w 2075834"/>
                  <a:gd name="connsiteY45" fmla="*/ 348343 h 1536693"/>
                  <a:gd name="connsiteX46" fmla="*/ 464457 w 2075834"/>
                  <a:gd name="connsiteY46" fmla="*/ 348343 h 1536693"/>
                  <a:gd name="connsiteX47" fmla="*/ 401885 w 2075834"/>
                  <a:gd name="connsiteY47" fmla="*/ 109079 h 1536693"/>
                  <a:gd name="connsiteX48" fmla="*/ 786125 w 2075834"/>
                  <a:gd name="connsiteY48" fmla="*/ 161320 h 1536693"/>
                  <a:gd name="connsiteX49" fmla="*/ 946923 w 2075834"/>
                  <a:gd name="connsiteY49" fmla="*/ 169687 h 1536693"/>
                  <a:gd name="connsiteX50" fmla="*/ 955290 w 2075834"/>
                  <a:gd name="connsiteY50" fmla="*/ 8890 h 1536693"/>
                  <a:gd name="connsiteX51" fmla="*/ 1178732 w 2075834"/>
                  <a:gd name="connsiteY51" fmla="*/ 52763 h 1536693"/>
                  <a:gd name="connsiteX52" fmla="*/ 1291771 w 2075834"/>
                  <a:gd name="connsiteY52" fmla="*/ 0 h 1536693"/>
                  <a:gd name="connsiteX0" fmla="*/ 1291771 w 2075834"/>
                  <a:gd name="connsiteY0" fmla="*/ 0 h 1561892"/>
                  <a:gd name="connsiteX1" fmla="*/ 1291771 w 2075834"/>
                  <a:gd name="connsiteY1" fmla="*/ 0 h 1561892"/>
                  <a:gd name="connsiteX2" fmla="*/ 1407886 w 2075834"/>
                  <a:gd name="connsiteY2" fmla="*/ 58057 h 1561892"/>
                  <a:gd name="connsiteX3" fmla="*/ 1480457 w 2075834"/>
                  <a:gd name="connsiteY3" fmla="*/ 72571 h 1561892"/>
                  <a:gd name="connsiteX4" fmla="*/ 1640114 w 2075834"/>
                  <a:gd name="connsiteY4" fmla="*/ 101600 h 1561892"/>
                  <a:gd name="connsiteX5" fmla="*/ 1770743 w 2075834"/>
                  <a:gd name="connsiteY5" fmla="*/ 188685 h 1561892"/>
                  <a:gd name="connsiteX6" fmla="*/ 1814286 w 2075834"/>
                  <a:gd name="connsiteY6" fmla="*/ 217714 h 1561892"/>
                  <a:gd name="connsiteX7" fmla="*/ 1872343 w 2075834"/>
                  <a:gd name="connsiteY7" fmla="*/ 290285 h 1561892"/>
                  <a:gd name="connsiteX8" fmla="*/ 1930400 w 2075834"/>
                  <a:gd name="connsiteY8" fmla="*/ 377371 h 1561892"/>
                  <a:gd name="connsiteX9" fmla="*/ 1973943 w 2075834"/>
                  <a:gd name="connsiteY9" fmla="*/ 508000 h 1561892"/>
                  <a:gd name="connsiteX10" fmla="*/ 1988457 w 2075834"/>
                  <a:gd name="connsiteY10" fmla="*/ 551543 h 1561892"/>
                  <a:gd name="connsiteX11" fmla="*/ 2002971 w 2075834"/>
                  <a:gd name="connsiteY11" fmla="*/ 624114 h 1561892"/>
                  <a:gd name="connsiteX12" fmla="*/ 2017486 w 2075834"/>
                  <a:gd name="connsiteY12" fmla="*/ 667657 h 1561892"/>
                  <a:gd name="connsiteX13" fmla="*/ 2046514 w 2075834"/>
                  <a:gd name="connsiteY13" fmla="*/ 812800 h 1561892"/>
                  <a:gd name="connsiteX14" fmla="*/ 2046514 w 2075834"/>
                  <a:gd name="connsiteY14" fmla="*/ 1016000 h 1561892"/>
                  <a:gd name="connsiteX15" fmla="*/ 2032000 w 2075834"/>
                  <a:gd name="connsiteY15" fmla="*/ 1088571 h 1561892"/>
                  <a:gd name="connsiteX16" fmla="*/ 1988457 w 2075834"/>
                  <a:gd name="connsiteY16" fmla="*/ 1117600 h 1561892"/>
                  <a:gd name="connsiteX17" fmla="*/ 1944914 w 2075834"/>
                  <a:gd name="connsiteY17" fmla="*/ 1161143 h 1561892"/>
                  <a:gd name="connsiteX18" fmla="*/ 1915886 w 2075834"/>
                  <a:gd name="connsiteY18" fmla="*/ 1204685 h 1561892"/>
                  <a:gd name="connsiteX19" fmla="*/ 1857829 w 2075834"/>
                  <a:gd name="connsiteY19" fmla="*/ 1248228 h 1561892"/>
                  <a:gd name="connsiteX20" fmla="*/ 1785257 w 2075834"/>
                  <a:gd name="connsiteY20" fmla="*/ 1320800 h 1561892"/>
                  <a:gd name="connsiteX21" fmla="*/ 1669143 w 2075834"/>
                  <a:gd name="connsiteY21" fmla="*/ 1422400 h 1561892"/>
                  <a:gd name="connsiteX22" fmla="*/ 1582057 w 2075834"/>
                  <a:gd name="connsiteY22" fmla="*/ 1451428 h 1561892"/>
                  <a:gd name="connsiteX23" fmla="*/ 1538514 w 2075834"/>
                  <a:gd name="connsiteY23" fmla="*/ 1480457 h 1561892"/>
                  <a:gd name="connsiteX24" fmla="*/ 1436914 w 2075834"/>
                  <a:gd name="connsiteY24" fmla="*/ 1524000 h 1561892"/>
                  <a:gd name="connsiteX25" fmla="*/ 1326872 w 2075834"/>
                  <a:gd name="connsiteY25" fmla="*/ 1543811 h 1561892"/>
                  <a:gd name="connsiteX26" fmla="*/ 1264226 w 2075834"/>
                  <a:gd name="connsiteY26" fmla="*/ 1508305 h 1561892"/>
                  <a:gd name="connsiteX27" fmla="*/ 915493 w 2075834"/>
                  <a:gd name="connsiteY27" fmla="*/ 1393419 h 1561892"/>
                  <a:gd name="connsiteX28" fmla="*/ 602265 w 2075834"/>
                  <a:gd name="connsiteY28" fmla="*/ 1215888 h 1561892"/>
                  <a:gd name="connsiteX29" fmla="*/ 435429 w 2075834"/>
                  <a:gd name="connsiteY29" fmla="*/ 1349828 h 1561892"/>
                  <a:gd name="connsiteX30" fmla="*/ 290286 w 2075834"/>
                  <a:gd name="connsiteY30" fmla="*/ 1262743 h 1561892"/>
                  <a:gd name="connsiteX31" fmla="*/ 246743 w 2075834"/>
                  <a:gd name="connsiteY31" fmla="*/ 1233714 h 1561892"/>
                  <a:gd name="connsiteX32" fmla="*/ 174171 w 2075834"/>
                  <a:gd name="connsiteY32" fmla="*/ 1219200 h 1561892"/>
                  <a:gd name="connsiteX33" fmla="*/ 72571 w 2075834"/>
                  <a:gd name="connsiteY33" fmla="*/ 1103085 h 1561892"/>
                  <a:gd name="connsiteX34" fmla="*/ 72571 w 2075834"/>
                  <a:gd name="connsiteY34" fmla="*/ 1103085 h 1561892"/>
                  <a:gd name="connsiteX35" fmla="*/ 14514 w 2075834"/>
                  <a:gd name="connsiteY35" fmla="*/ 1059543 h 1561892"/>
                  <a:gd name="connsiteX36" fmla="*/ 0 w 2075834"/>
                  <a:gd name="connsiteY36" fmla="*/ 1001485 h 1561892"/>
                  <a:gd name="connsiteX37" fmla="*/ 43543 w 2075834"/>
                  <a:gd name="connsiteY37" fmla="*/ 754743 h 1561892"/>
                  <a:gd name="connsiteX38" fmla="*/ 58057 w 2075834"/>
                  <a:gd name="connsiteY38" fmla="*/ 711200 h 1561892"/>
                  <a:gd name="connsiteX39" fmla="*/ 116114 w 2075834"/>
                  <a:gd name="connsiteY39" fmla="*/ 624114 h 1561892"/>
                  <a:gd name="connsiteX40" fmla="*/ 145143 w 2075834"/>
                  <a:gd name="connsiteY40" fmla="*/ 478971 h 1561892"/>
                  <a:gd name="connsiteX41" fmla="*/ 159657 w 2075834"/>
                  <a:gd name="connsiteY41" fmla="*/ 435428 h 1561892"/>
                  <a:gd name="connsiteX42" fmla="*/ 188686 w 2075834"/>
                  <a:gd name="connsiteY42" fmla="*/ 391885 h 1561892"/>
                  <a:gd name="connsiteX43" fmla="*/ 232229 w 2075834"/>
                  <a:gd name="connsiteY43" fmla="*/ 362857 h 1561892"/>
                  <a:gd name="connsiteX44" fmla="*/ 319314 w 2075834"/>
                  <a:gd name="connsiteY44" fmla="*/ 333828 h 1561892"/>
                  <a:gd name="connsiteX45" fmla="*/ 362857 w 2075834"/>
                  <a:gd name="connsiteY45" fmla="*/ 348343 h 1561892"/>
                  <a:gd name="connsiteX46" fmla="*/ 464457 w 2075834"/>
                  <a:gd name="connsiteY46" fmla="*/ 348343 h 1561892"/>
                  <a:gd name="connsiteX47" fmla="*/ 401885 w 2075834"/>
                  <a:gd name="connsiteY47" fmla="*/ 109079 h 1561892"/>
                  <a:gd name="connsiteX48" fmla="*/ 786125 w 2075834"/>
                  <a:gd name="connsiteY48" fmla="*/ 161320 h 1561892"/>
                  <a:gd name="connsiteX49" fmla="*/ 946923 w 2075834"/>
                  <a:gd name="connsiteY49" fmla="*/ 169687 h 1561892"/>
                  <a:gd name="connsiteX50" fmla="*/ 955290 w 2075834"/>
                  <a:gd name="connsiteY50" fmla="*/ 8890 h 1561892"/>
                  <a:gd name="connsiteX51" fmla="*/ 1178732 w 2075834"/>
                  <a:gd name="connsiteY51" fmla="*/ 52763 h 1561892"/>
                  <a:gd name="connsiteX52" fmla="*/ 1291771 w 2075834"/>
                  <a:gd name="connsiteY52" fmla="*/ 0 h 1561892"/>
                  <a:gd name="connsiteX0" fmla="*/ 1291771 w 2075834"/>
                  <a:gd name="connsiteY0" fmla="*/ 0 h 1561892"/>
                  <a:gd name="connsiteX1" fmla="*/ 1291771 w 2075834"/>
                  <a:gd name="connsiteY1" fmla="*/ 0 h 1561892"/>
                  <a:gd name="connsiteX2" fmla="*/ 1407886 w 2075834"/>
                  <a:gd name="connsiteY2" fmla="*/ 58057 h 1561892"/>
                  <a:gd name="connsiteX3" fmla="*/ 1480457 w 2075834"/>
                  <a:gd name="connsiteY3" fmla="*/ 72571 h 1561892"/>
                  <a:gd name="connsiteX4" fmla="*/ 1640114 w 2075834"/>
                  <a:gd name="connsiteY4" fmla="*/ 101600 h 1561892"/>
                  <a:gd name="connsiteX5" fmla="*/ 1770743 w 2075834"/>
                  <a:gd name="connsiteY5" fmla="*/ 188685 h 1561892"/>
                  <a:gd name="connsiteX6" fmla="*/ 1814286 w 2075834"/>
                  <a:gd name="connsiteY6" fmla="*/ 217714 h 1561892"/>
                  <a:gd name="connsiteX7" fmla="*/ 1872343 w 2075834"/>
                  <a:gd name="connsiteY7" fmla="*/ 290285 h 1561892"/>
                  <a:gd name="connsiteX8" fmla="*/ 1930400 w 2075834"/>
                  <a:gd name="connsiteY8" fmla="*/ 377371 h 1561892"/>
                  <a:gd name="connsiteX9" fmla="*/ 1973943 w 2075834"/>
                  <a:gd name="connsiteY9" fmla="*/ 508000 h 1561892"/>
                  <a:gd name="connsiteX10" fmla="*/ 1988457 w 2075834"/>
                  <a:gd name="connsiteY10" fmla="*/ 551543 h 1561892"/>
                  <a:gd name="connsiteX11" fmla="*/ 2002971 w 2075834"/>
                  <a:gd name="connsiteY11" fmla="*/ 624114 h 1561892"/>
                  <a:gd name="connsiteX12" fmla="*/ 2017486 w 2075834"/>
                  <a:gd name="connsiteY12" fmla="*/ 667657 h 1561892"/>
                  <a:gd name="connsiteX13" fmla="*/ 2046514 w 2075834"/>
                  <a:gd name="connsiteY13" fmla="*/ 812800 h 1561892"/>
                  <a:gd name="connsiteX14" fmla="*/ 2046514 w 2075834"/>
                  <a:gd name="connsiteY14" fmla="*/ 1016000 h 1561892"/>
                  <a:gd name="connsiteX15" fmla="*/ 2032000 w 2075834"/>
                  <a:gd name="connsiteY15" fmla="*/ 1088571 h 1561892"/>
                  <a:gd name="connsiteX16" fmla="*/ 1988457 w 2075834"/>
                  <a:gd name="connsiteY16" fmla="*/ 1117600 h 1561892"/>
                  <a:gd name="connsiteX17" fmla="*/ 1944914 w 2075834"/>
                  <a:gd name="connsiteY17" fmla="*/ 1161143 h 1561892"/>
                  <a:gd name="connsiteX18" fmla="*/ 1915886 w 2075834"/>
                  <a:gd name="connsiteY18" fmla="*/ 1204685 h 1561892"/>
                  <a:gd name="connsiteX19" fmla="*/ 1857829 w 2075834"/>
                  <a:gd name="connsiteY19" fmla="*/ 1248228 h 1561892"/>
                  <a:gd name="connsiteX20" fmla="*/ 1785257 w 2075834"/>
                  <a:gd name="connsiteY20" fmla="*/ 1320800 h 1561892"/>
                  <a:gd name="connsiteX21" fmla="*/ 1669143 w 2075834"/>
                  <a:gd name="connsiteY21" fmla="*/ 1422400 h 1561892"/>
                  <a:gd name="connsiteX22" fmla="*/ 1582057 w 2075834"/>
                  <a:gd name="connsiteY22" fmla="*/ 1451428 h 1561892"/>
                  <a:gd name="connsiteX23" fmla="*/ 1538514 w 2075834"/>
                  <a:gd name="connsiteY23" fmla="*/ 1480457 h 1561892"/>
                  <a:gd name="connsiteX24" fmla="*/ 1436914 w 2075834"/>
                  <a:gd name="connsiteY24" fmla="*/ 1524000 h 1561892"/>
                  <a:gd name="connsiteX25" fmla="*/ 1326872 w 2075834"/>
                  <a:gd name="connsiteY25" fmla="*/ 1543811 h 1561892"/>
                  <a:gd name="connsiteX26" fmla="*/ 915493 w 2075834"/>
                  <a:gd name="connsiteY26" fmla="*/ 1393419 h 1561892"/>
                  <a:gd name="connsiteX27" fmla="*/ 602265 w 2075834"/>
                  <a:gd name="connsiteY27" fmla="*/ 1215888 h 1561892"/>
                  <a:gd name="connsiteX28" fmla="*/ 435429 w 2075834"/>
                  <a:gd name="connsiteY28" fmla="*/ 1349828 h 1561892"/>
                  <a:gd name="connsiteX29" fmla="*/ 290286 w 2075834"/>
                  <a:gd name="connsiteY29" fmla="*/ 1262743 h 1561892"/>
                  <a:gd name="connsiteX30" fmla="*/ 246743 w 2075834"/>
                  <a:gd name="connsiteY30" fmla="*/ 1233714 h 1561892"/>
                  <a:gd name="connsiteX31" fmla="*/ 174171 w 2075834"/>
                  <a:gd name="connsiteY31" fmla="*/ 1219200 h 1561892"/>
                  <a:gd name="connsiteX32" fmla="*/ 72571 w 2075834"/>
                  <a:gd name="connsiteY32" fmla="*/ 1103085 h 1561892"/>
                  <a:gd name="connsiteX33" fmla="*/ 72571 w 2075834"/>
                  <a:gd name="connsiteY33" fmla="*/ 1103085 h 1561892"/>
                  <a:gd name="connsiteX34" fmla="*/ 14514 w 2075834"/>
                  <a:gd name="connsiteY34" fmla="*/ 1059543 h 1561892"/>
                  <a:gd name="connsiteX35" fmla="*/ 0 w 2075834"/>
                  <a:gd name="connsiteY35" fmla="*/ 1001485 h 1561892"/>
                  <a:gd name="connsiteX36" fmla="*/ 43543 w 2075834"/>
                  <a:gd name="connsiteY36" fmla="*/ 754743 h 1561892"/>
                  <a:gd name="connsiteX37" fmla="*/ 58057 w 2075834"/>
                  <a:gd name="connsiteY37" fmla="*/ 711200 h 1561892"/>
                  <a:gd name="connsiteX38" fmla="*/ 116114 w 2075834"/>
                  <a:gd name="connsiteY38" fmla="*/ 624114 h 1561892"/>
                  <a:gd name="connsiteX39" fmla="*/ 145143 w 2075834"/>
                  <a:gd name="connsiteY39" fmla="*/ 478971 h 1561892"/>
                  <a:gd name="connsiteX40" fmla="*/ 159657 w 2075834"/>
                  <a:gd name="connsiteY40" fmla="*/ 435428 h 1561892"/>
                  <a:gd name="connsiteX41" fmla="*/ 188686 w 2075834"/>
                  <a:gd name="connsiteY41" fmla="*/ 391885 h 1561892"/>
                  <a:gd name="connsiteX42" fmla="*/ 232229 w 2075834"/>
                  <a:gd name="connsiteY42" fmla="*/ 362857 h 1561892"/>
                  <a:gd name="connsiteX43" fmla="*/ 319314 w 2075834"/>
                  <a:gd name="connsiteY43" fmla="*/ 333828 h 1561892"/>
                  <a:gd name="connsiteX44" fmla="*/ 362857 w 2075834"/>
                  <a:gd name="connsiteY44" fmla="*/ 348343 h 1561892"/>
                  <a:gd name="connsiteX45" fmla="*/ 464457 w 2075834"/>
                  <a:gd name="connsiteY45" fmla="*/ 348343 h 1561892"/>
                  <a:gd name="connsiteX46" fmla="*/ 401885 w 2075834"/>
                  <a:gd name="connsiteY46" fmla="*/ 109079 h 1561892"/>
                  <a:gd name="connsiteX47" fmla="*/ 786125 w 2075834"/>
                  <a:gd name="connsiteY47" fmla="*/ 161320 h 1561892"/>
                  <a:gd name="connsiteX48" fmla="*/ 946923 w 2075834"/>
                  <a:gd name="connsiteY48" fmla="*/ 169687 h 1561892"/>
                  <a:gd name="connsiteX49" fmla="*/ 955290 w 2075834"/>
                  <a:gd name="connsiteY49" fmla="*/ 8890 h 1561892"/>
                  <a:gd name="connsiteX50" fmla="*/ 1178732 w 2075834"/>
                  <a:gd name="connsiteY50" fmla="*/ 52763 h 1561892"/>
                  <a:gd name="connsiteX51" fmla="*/ 1291771 w 2075834"/>
                  <a:gd name="connsiteY51" fmla="*/ 0 h 1561892"/>
                  <a:gd name="connsiteX0" fmla="*/ 1291771 w 2075834"/>
                  <a:gd name="connsiteY0" fmla="*/ 0 h 1561892"/>
                  <a:gd name="connsiteX1" fmla="*/ 1291771 w 2075834"/>
                  <a:gd name="connsiteY1" fmla="*/ 0 h 1561892"/>
                  <a:gd name="connsiteX2" fmla="*/ 1407886 w 2075834"/>
                  <a:gd name="connsiteY2" fmla="*/ 58057 h 1561892"/>
                  <a:gd name="connsiteX3" fmla="*/ 1480457 w 2075834"/>
                  <a:gd name="connsiteY3" fmla="*/ 72571 h 1561892"/>
                  <a:gd name="connsiteX4" fmla="*/ 1640114 w 2075834"/>
                  <a:gd name="connsiteY4" fmla="*/ 101600 h 1561892"/>
                  <a:gd name="connsiteX5" fmla="*/ 1770743 w 2075834"/>
                  <a:gd name="connsiteY5" fmla="*/ 188685 h 1561892"/>
                  <a:gd name="connsiteX6" fmla="*/ 1814286 w 2075834"/>
                  <a:gd name="connsiteY6" fmla="*/ 217714 h 1561892"/>
                  <a:gd name="connsiteX7" fmla="*/ 1872343 w 2075834"/>
                  <a:gd name="connsiteY7" fmla="*/ 290285 h 1561892"/>
                  <a:gd name="connsiteX8" fmla="*/ 1930400 w 2075834"/>
                  <a:gd name="connsiteY8" fmla="*/ 377371 h 1561892"/>
                  <a:gd name="connsiteX9" fmla="*/ 1973943 w 2075834"/>
                  <a:gd name="connsiteY9" fmla="*/ 508000 h 1561892"/>
                  <a:gd name="connsiteX10" fmla="*/ 1988457 w 2075834"/>
                  <a:gd name="connsiteY10" fmla="*/ 551543 h 1561892"/>
                  <a:gd name="connsiteX11" fmla="*/ 2002971 w 2075834"/>
                  <a:gd name="connsiteY11" fmla="*/ 624114 h 1561892"/>
                  <a:gd name="connsiteX12" fmla="*/ 2017486 w 2075834"/>
                  <a:gd name="connsiteY12" fmla="*/ 667657 h 1561892"/>
                  <a:gd name="connsiteX13" fmla="*/ 2046514 w 2075834"/>
                  <a:gd name="connsiteY13" fmla="*/ 812800 h 1561892"/>
                  <a:gd name="connsiteX14" fmla="*/ 2046514 w 2075834"/>
                  <a:gd name="connsiteY14" fmla="*/ 1016000 h 1561892"/>
                  <a:gd name="connsiteX15" fmla="*/ 2032000 w 2075834"/>
                  <a:gd name="connsiteY15" fmla="*/ 1088571 h 1561892"/>
                  <a:gd name="connsiteX16" fmla="*/ 1988457 w 2075834"/>
                  <a:gd name="connsiteY16" fmla="*/ 1117600 h 1561892"/>
                  <a:gd name="connsiteX17" fmla="*/ 1944914 w 2075834"/>
                  <a:gd name="connsiteY17" fmla="*/ 1161143 h 1561892"/>
                  <a:gd name="connsiteX18" fmla="*/ 1915886 w 2075834"/>
                  <a:gd name="connsiteY18" fmla="*/ 1204685 h 1561892"/>
                  <a:gd name="connsiteX19" fmla="*/ 1857829 w 2075834"/>
                  <a:gd name="connsiteY19" fmla="*/ 1248228 h 1561892"/>
                  <a:gd name="connsiteX20" fmla="*/ 1785257 w 2075834"/>
                  <a:gd name="connsiteY20" fmla="*/ 1320800 h 1561892"/>
                  <a:gd name="connsiteX21" fmla="*/ 1669143 w 2075834"/>
                  <a:gd name="connsiteY21" fmla="*/ 1422400 h 1561892"/>
                  <a:gd name="connsiteX22" fmla="*/ 1582057 w 2075834"/>
                  <a:gd name="connsiteY22" fmla="*/ 1451428 h 1561892"/>
                  <a:gd name="connsiteX23" fmla="*/ 1538514 w 2075834"/>
                  <a:gd name="connsiteY23" fmla="*/ 1480457 h 1561892"/>
                  <a:gd name="connsiteX24" fmla="*/ 1436914 w 2075834"/>
                  <a:gd name="connsiteY24" fmla="*/ 1524000 h 1561892"/>
                  <a:gd name="connsiteX25" fmla="*/ 1326872 w 2075834"/>
                  <a:gd name="connsiteY25" fmla="*/ 1543811 h 1561892"/>
                  <a:gd name="connsiteX26" fmla="*/ 915493 w 2075834"/>
                  <a:gd name="connsiteY26" fmla="*/ 1393419 h 1561892"/>
                  <a:gd name="connsiteX27" fmla="*/ 602265 w 2075834"/>
                  <a:gd name="connsiteY27" fmla="*/ 1215888 h 1561892"/>
                  <a:gd name="connsiteX28" fmla="*/ 387189 w 2075834"/>
                  <a:gd name="connsiteY28" fmla="*/ 1011218 h 1561892"/>
                  <a:gd name="connsiteX29" fmla="*/ 290286 w 2075834"/>
                  <a:gd name="connsiteY29" fmla="*/ 1262743 h 1561892"/>
                  <a:gd name="connsiteX30" fmla="*/ 246743 w 2075834"/>
                  <a:gd name="connsiteY30" fmla="*/ 1233714 h 1561892"/>
                  <a:gd name="connsiteX31" fmla="*/ 174171 w 2075834"/>
                  <a:gd name="connsiteY31" fmla="*/ 1219200 h 1561892"/>
                  <a:gd name="connsiteX32" fmla="*/ 72571 w 2075834"/>
                  <a:gd name="connsiteY32" fmla="*/ 1103085 h 1561892"/>
                  <a:gd name="connsiteX33" fmla="*/ 72571 w 2075834"/>
                  <a:gd name="connsiteY33" fmla="*/ 1103085 h 1561892"/>
                  <a:gd name="connsiteX34" fmla="*/ 14514 w 2075834"/>
                  <a:gd name="connsiteY34" fmla="*/ 1059543 h 1561892"/>
                  <a:gd name="connsiteX35" fmla="*/ 0 w 2075834"/>
                  <a:gd name="connsiteY35" fmla="*/ 1001485 h 1561892"/>
                  <a:gd name="connsiteX36" fmla="*/ 43543 w 2075834"/>
                  <a:gd name="connsiteY36" fmla="*/ 754743 h 1561892"/>
                  <a:gd name="connsiteX37" fmla="*/ 58057 w 2075834"/>
                  <a:gd name="connsiteY37" fmla="*/ 711200 h 1561892"/>
                  <a:gd name="connsiteX38" fmla="*/ 116114 w 2075834"/>
                  <a:gd name="connsiteY38" fmla="*/ 624114 h 1561892"/>
                  <a:gd name="connsiteX39" fmla="*/ 145143 w 2075834"/>
                  <a:gd name="connsiteY39" fmla="*/ 478971 h 1561892"/>
                  <a:gd name="connsiteX40" fmla="*/ 159657 w 2075834"/>
                  <a:gd name="connsiteY40" fmla="*/ 435428 h 1561892"/>
                  <a:gd name="connsiteX41" fmla="*/ 188686 w 2075834"/>
                  <a:gd name="connsiteY41" fmla="*/ 391885 h 1561892"/>
                  <a:gd name="connsiteX42" fmla="*/ 232229 w 2075834"/>
                  <a:gd name="connsiteY42" fmla="*/ 362857 h 1561892"/>
                  <a:gd name="connsiteX43" fmla="*/ 319314 w 2075834"/>
                  <a:gd name="connsiteY43" fmla="*/ 333828 h 1561892"/>
                  <a:gd name="connsiteX44" fmla="*/ 362857 w 2075834"/>
                  <a:gd name="connsiteY44" fmla="*/ 348343 h 1561892"/>
                  <a:gd name="connsiteX45" fmla="*/ 464457 w 2075834"/>
                  <a:gd name="connsiteY45" fmla="*/ 348343 h 1561892"/>
                  <a:gd name="connsiteX46" fmla="*/ 401885 w 2075834"/>
                  <a:gd name="connsiteY46" fmla="*/ 109079 h 1561892"/>
                  <a:gd name="connsiteX47" fmla="*/ 786125 w 2075834"/>
                  <a:gd name="connsiteY47" fmla="*/ 161320 h 1561892"/>
                  <a:gd name="connsiteX48" fmla="*/ 946923 w 2075834"/>
                  <a:gd name="connsiteY48" fmla="*/ 169687 h 1561892"/>
                  <a:gd name="connsiteX49" fmla="*/ 955290 w 2075834"/>
                  <a:gd name="connsiteY49" fmla="*/ 8890 h 1561892"/>
                  <a:gd name="connsiteX50" fmla="*/ 1178732 w 2075834"/>
                  <a:gd name="connsiteY50" fmla="*/ 52763 h 1561892"/>
                  <a:gd name="connsiteX51" fmla="*/ 1291771 w 2075834"/>
                  <a:gd name="connsiteY51" fmla="*/ 0 h 1561892"/>
                  <a:gd name="connsiteX0" fmla="*/ 1291771 w 2075834"/>
                  <a:gd name="connsiteY0" fmla="*/ 0 h 1561892"/>
                  <a:gd name="connsiteX1" fmla="*/ 1291771 w 2075834"/>
                  <a:gd name="connsiteY1" fmla="*/ 0 h 1561892"/>
                  <a:gd name="connsiteX2" fmla="*/ 1407886 w 2075834"/>
                  <a:gd name="connsiteY2" fmla="*/ 58057 h 1561892"/>
                  <a:gd name="connsiteX3" fmla="*/ 1480457 w 2075834"/>
                  <a:gd name="connsiteY3" fmla="*/ 72571 h 1561892"/>
                  <a:gd name="connsiteX4" fmla="*/ 1640114 w 2075834"/>
                  <a:gd name="connsiteY4" fmla="*/ 101600 h 1561892"/>
                  <a:gd name="connsiteX5" fmla="*/ 1770743 w 2075834"/>
                  <a:gd name="connsiteY5" fmla="*/ 188685 h 1561892"/>
                  <a:gd name="connsiteX6" fmla="*/ 1814286 w 2075834"/>
                  <a:gd name="connsiteY6" fmla="*/ 217714 h 1561892"/>
                  <a:gd name="connsiteX7" fmla="*/ 1872343 w 2075834"/>
                  <a:gd name="connsiteY7" fmla="*/ 290285 h 1561892"/>
                  <a:gd name="connsiteX8" fmla="*/ 1930400 w 2075834"/>
                  <a:gd name="connsiteY8" fmla="*/ 377371 h 1561892"/>
                  <a:gd name="connsiteX9" fmla="*/ 1973943 w 2075834"/>
                  <a:gd name="connsiteY9" fmla="*/ 508000 h 1561892"/>
                  <a:gd name="connsiteX10" fmla="*/ 1988457 w 2075834"/>
                  <a:gd name="connsiteY10" fmla="*/ 551543 h 1561892"/>
                  <a:gd name="connsiteX11" fmla="*/ 2002971 w 2075834"/>
                  <a:gd name="connsiteY11" fmla="*/ 624114 h 1561892"/>
                  <a:gd name="connsiteX12" fmla="*/ 2017486 w 2075834"/>
                  <a:gd name="connsiteY12" fmla="*/ 667657 h 1561892"/>
                  <a:gd name="connsiteX13" fmla="*/ 2046514 w 2075834"/>
                  <a:gd name="connsiteY13" fmla="*/ 812800 h 1561892"/>
                  <a:gd name="connsiteX14" fmla="*/ 2046514 w 2075834"/>
                  <a:gd name="connsiteY14" fmla="*/ 1016000 h 1561892"/>
                  <a:gd name="connsiteX15" fmla="*/ 2032000 w 2075834"/>
                  <a:gd name="connsiteY15" fmla="*/ 1088571 h 1561892"/>
                  <a:gd name="connsiteX16" fmla="*/ 1988457 w 2075834"/>
                  <a:gd name="connsiteY16" fmla="*/ 1117600 h 1561892"/>
                  <a:gd name="connsiteX17" fmla="*/ 1944914 w 2075834"/>
                  <a:gd name="connsiteY17" fmla="*/ 1161143 h 1561892"/>
                  <a:gd name="connsiteX18" fmla="*/ 1915886 w 2075834"/>
                  <a:gd name="connsiteY18" fmla="*/ 1204685 h 1561892"/>
                  <a:gd name="connsiteX19" fmla="*/ 1857829 w 2075834"/>
                  <a:gd name="connsiteY19" fmla="*/ 1248228 h 1561892"/>
                  <a:gd name="connsiteX20" fmla="*/ 1785257 w 2075834"/>
                  <a:gd name="connsiteY20" fmla="*/ 1320800 h 1561892"/>
                  <a:gd name="connsiteX21" fmla="*/ 1669143 w 2075834"/>
                  <a:gd name="connsiteY21" fmla="*/ 1422400 h 1561892"/>
                  <a:gd name="connsiteX22" fmla="*/ 1582057 w 2075834"/>
                  <a:gd name="connsiteY22" fmla="*/ 1451428 h 1561892"/>
                  <a:gd name="connsiteX23" fmla="*/ 1538514 w 2075834"/>
                  <a:gd name="connsiteY23" fmla="*/ 1480457 h 1561892"/>
                  <a:gd name="connsiteX24" fmla="*/ 1436914 w 2075834"/>
                  <a:gd name="connsiteY24" fmla="*/ 1524000 h 1561892"/>
                  <a:gd name="connsiteX25" fmla="*/ 1326872 w 2075834"/>
                  <a:gd name="connsiteY25" fmla="*/ 1543811 h 1561892"/>
                  <a:gd name="connsiteX26" fmla="*/ 915493 w 2075834"/>
                  <a:gd name="connsiteY26" fmla="*/ 1393419 h 1561892"/>
                  <a:gd name="connsiteX27" fmla="*/ 602265 w 2075834"/>
                  <a:gd name="connsiteY27" fmla="*/ 1215888 h 1561892"/>
                  <a:gd name="connsiteX28" fmla="*/ 387189 w 2075834"/>
                  <a:gd name="connsiteY28" fmla="*/ 1011218 h 1561892"/>
                  <a:gd name="connsiteX29" fmla="*/ 290286 w 2075834"/>
                  <a:gd name="connsiteY29" fmla="*/ 1262743 h 1561892"/>
                  <a:gd name="connsiteX30" fmla="*/ 174171 w 2075834"/>
                  <a:gd name="connsiteY30" fmla="*/ 1219200 h 1561892"/>
                  <a:gd name="connsiteX31" fmla="*/ 72571 w 2075834"/>
                  <a:gd name="connsiteY31" fmla="*/ 1103085 h 1561892"/>
                  <a:gd name="connsiteX32" fmla="*/ 72571 w 2075834"/>
                  <a:gd name="connsiteY32" fmla="*/ 1103085 h 1561892"/>
                  <a:gd name="connsiteX33" fmla="*/ 14514 w 2075834"/>
                  <a:gd name="connsiteY33" fmla="*/ 1059543 h 1561892"/>
                  <a:gd name="connsiteX34" fmla="*/ 0 w 2075834"/>
                  <a:gd name="connsiteY34" fmla="*/ 1001485 h 1561892"/>
                  <a:gd name="connsiteX35" fmla="*/ 43543 w 2075834"/>
                  <a:gd name="connsiteY35" fmla="*/ 754743 h 1561892"/>
                  <a:gd name="connsiteX36" fmla="*/ 58057 w 2075834"/>
                  <a:gd name="connsiteY36" fmla="*/ 711200 h 1561892"/>
                  <a:gd name="connsiteX37" fmla="*/ 116114 w 2075834"/>
                  <a:gd name="connsiteY37" fmla="*/ 624114 h 1561892"/>
                  <a:gd name="connsiteX38" fmla="*/ 145143 w 2075834"/>
                  <a:gd name="connsiteY38" fmla="*/ 478971 h 1561892"/>
                  <a:gd name="connsiteX39" fmla="*/ 159657 w 2075834"/>
                  <a:gd name="connsiteY39" fmla="*/ 435428 h 1561892"/>
                  <a:gd name="connsiteX40" fmla="*/ 188686 w 2075834"/>
                  <a:gd name="connsiteY40" fmla="*/ 391885 h 1561892"/>
                  <a:gd name="connsiteX41" fmla="*/ 232229 w 2075834"/>
                  <a:gd name="connsiteY41" fmla="*/ 362857 h 1561892"/>
                  <a:gd name="connsiteX42" fmla="*/ 319314 w 2075834"/>
                  <a:gd name="connsiteY42" fmla="*/ 333828 h 1561892"/>
                  <a:gd name="connsiteX43" fmla="*/ 362857 w 2075834"/>
                  <a:gd name="connsiteY43" fmla="*/ 348343 h 1561892"/>
                  <a:gd name="connsiteX44" fmla="*/ 464457 w 2075834"/>
                  <a:gd name="connsiteY44" fmla="*/ 348343 h 1561892"/>
                  <a:gd name="connsiteX45" fmla="*/ 401885 w 2075834"/>
                  <a:gd name="connsiteY45" fmla="*/ 109079 h 1561892"/>
                  <a:gd name="connsiteX46" fmla="*/ 786125 w 2075834"/>
                  <a:gd name="connsiteY46" fmla="*/ 161320 h 1561892"/>
                  <a:gd name="connsiteX47" fmla="*/ 946923 w 2075834"/>
                  <a:gd name="connsiteY47" fmla="*/ 169687 h 1561892"/>
                  <a:gd name="connsiteX48" fmla="*/ 955290 w 2075834"/>
                  <a:gd name="connsiteY48" fmla="*/ 8890 h 1561892"/>
                  <a:gd name="connsiteX49" fmla="*/ 1178732 w 2075834"/>
                  <a:gd name="connsiteY49" fmla="*/ 52763 h 1561892"/>
                  <a:gd name="connsiteX50" fmla="*/ 1291771 w 2075834"/>
                  <a:gd name="connsiteY50" fmla="*/ 0 h 1561892"/>
                  <a:gd name="connsiteX0" fmla="*/ 1291771 w 2075834"/>
                  <a:gd name="connsiteY0" fmla="*/ 0 h 1561892"/>
                  <a:gd name="connsiteX1" fmla="*/ 1291771 w 2075834"/>
                  <a:gd name="connsiteY1" fmla="*/ 0 h 1561892"/>
                  <a:gd name="connsiteX2" fmla="*/ 1407886 w 2075834"/>
                  <a:gd name="connsiteY2" fmla="*/ 58057 h 1561892"/>
                  <a:gd name="connsiteX3" fmla="*/ 1480457 w 2075834"/>
                  <a:gd name="connsiteY3" fmla="*/ 72571 h 1561892"/>
                  <a:gd name="connsiteX4" fmla="*/ 1640114 w 2075834"/>
                  <a:gd name="connsiteY4" fmla="*/ 101600 h 1561892"/>
                  <a:gd name="connsiteX5" fmla="*/ 1770743 w 2075834"/>
                  <a:gd name="connsiteY5" fmla="*/ 188685 h 1561892"/>
                  <a:gd name="connsiteX6" fmla="*/ 1814286 w 2075834"/>
                  <a:gd name="connsiteY6" fmla="*/ 217714 h 1561892"/>
                  <a:gd name="connsiteX7" fmla="*/ 1872343 w 2075834"/>
                  <a:gd name="connsiteY7" fmla="*/ 290285 h 1561892"/>
                  <a:gd name="connsiteX8" fmla="*/ 1930400 w 2075834"/>
                  <a:gd name="connsiteY8" fmla="*/ 377371 h 1561892"/>
                  <a:gd name="connsiteX9" fmla="*/ 1973943 w 2075834"/>
                  <a:gd name="connsiteY9" fmla="*/ 508000 h 1561892"/>
                  <a:gd name="connsiteX10" fmla="*/ 1988457 w 2075834"/>
                  <a:gd name="connsiteY10" fmla="*/ 551543 h 1561892"/>
                  <a:gd name="connsiteX11" fmla="*/ 2002971 w 2075834"/>
                  <a:gd name="connsiteY11" fmla="*/ 624114 h 1561892"/>
                  <a:gd name="connsiteX12" fmla="*/ 2017486 w 2075834"/>
                  <a:gd name="connsiteY12" fmla="*/ 667657 h 1561892"/>
                  <a:gd name="connsiteX13" fmla="*/ 2046514 w 2075834"/>
                  <a:gd name="connsiteY13" fmla="*/ 812800 h 1561892"/>
                  <a:gd name="connsiteX14" fmla="*/ 2046514 w 2075834"/>
                  <a:gd name="connsiteY14" fmla="*/ 1016000 h 1561892"/>
                  <a:gd name="connsiteX15" fmla="*/ 2032000 w 2075834"/>
                  <a:gd name="connsiteY15" fmla="*/ 1088571 h 1561892"/>
                  <a:gd name="connsiteX16" fmla="*/ 1988457 w 2075834"/>
                  <a:gd name="connsiteY16" fmla="*/ 1117600 h 1561892"/>
                  <a:gd name="connsiteX17" fmla="*/ 1944914 w 2075834"/>
                  <a:gd name="connsiteY17" fmla="*/ 1161143 h 1561892"/>
                  <a:gd name="connsiteX18" fmla="*/ 1915886 w 2075834"/>
                  <a:gd name="connsiteY18" fmla="*/ 1204685 h 1561892"/>
                  <a:gd name="connsiteX19" fmla="*/ 1857829 w 2075834"/>
                  <a:gd name="connsiteY19" fmla="*/ 1248228 h 1561892"/>
                  <a:gd name="connsiteX20" fmla="*/ 1785257 w 2075834"/>
                  <a:gd name="connsiteY20" fmla="*/ 1320800 h 1561892"/>
                  <a:gd name="connsiteX21" fmla="*/ 1669143 w 2075834"/>
                  <a:gd name="connsiteY21" fmla="*/ 1422400 h 1561892"/>
                  <a:gd name="connsiteX22" fmla="*/ 1582057 w 2075834"/>
                  <a:gd name="connsiteY22" fmla="*/ 1451428 h 1561892"/>
                  <a:gd name="connsiteX23" fmla="*/ 1538514 w 2075834"/>
                  <a:gd name="connsiteY23" fmla="*/ 1480457 h 1561892"/>
                  <a:gd name="connsiteX24" fmla="*/ 1436914 w 2075834"/>
                  <a:gd name="connsiteY24" fmla="*/ 1524000 h 1561892"/>
                  <a:gd name="connsiteX25" fmla="*/ 1326872 w 2075834"/>
                  <a:gd name="connsiteY25" fmla="*/ 1543811 h 1561892"/>
                  <a:gd name="connsiteX26" fmla="*/ 915493 w 2075834"/>
                  <a:gd name="connsiteY26" fmla="*/ 1393419 h 1561892"/>
                  <a:gd name="connsiteX27" fmla="*/ 602265 w 2075834"/>
                  <a:gd name="connsiteY27" fmla="*/ 1215888 h 1561892"/>
                  <a:gd name="connsiteX28" fmla="*/ 387189 w 2075834"/>
                  <a:gd name="connsiteY28" fmla="*/ 1011218 h 1561892"/>
                  <a:gd name="connsiteX29" fmla="*/ 174171 w 2075834"/>
                  <a:gd name="connsiteY29" fmla="*/ 1219200 h 1561892"/>
                  <a:gd name="connsiteX30" fmla="*/ 72571 w 2075834"/>
                  <a:gd name="connsiteY30" fmla="*/ 1103085 h 1561892"/>
                  <a:gd name="connsiteX31" fmla="*/ 72571 w 2075834"/>
                  <a:gd name="connsiteY31" fmla="*/ 1103085 h 1561892"/>
                  <a:gd name="connsiteX32" fmla="*/ 14514 w 2075834"/>
                  <a:gd name="connsiteY32" fmla="*/ 1059543 h 1561892"/>
                  <a:gd name="connsiteX33" fmla="*/ 0 w 2075834"/>
                  <a:gd name="connsiteY33" fmla="*/ 1001485 h 1561892"/>
                  <a:gd name="connsiteX34" fmla="*/ 43543 w 2075834"/>
                  <a:gd name="connsiteY34" fmla="*/ 754743 h 1561892"/>
                  <a:gd name="connsiteX35" fmla="*/ 58057 w 2075834"/>
                  <a:gd name="connsiteY35" fmla="*/ 711200 h 1561892"/>
                  <a:gd name="connsiteX36" fmla="*/ 116114 w 2075834"/>
                  <a:gd name="connsiteY36" fmla="*/ 624114 h 1561892"/>
                  <a:gd name="connsiteX37" fmla="*/ 145143 w 2075834"/>
                  <a:gd name="connsiteY37" fmla="*/ 478971 h 1561892"/>
                  <a:gd name="connsiteX38" fmla="*/ 159657 w 2075834"/>
                  <a:gd name="connsiteY38" fmla="*/ 435428 h 1561892"/>
                  <a:gd name="connsiteX39" fmla="*/ 188686 w 2075834"/>
                  <a:gd name="connsiteY39" fmla="*/ 391885 h 1561892"/>
                  <a:gd name="connsiteX40" fmla="*/ 232229 w 2075834"/>
                  <a:gd name="connsiteY40" fmla="*/ 362857 h 1561892"/>
                  <a:gd name="connsiteX41" fmla="*/ 319314 w 2075834"/>
                  <a:gd name="connsiteY41" fmla="*/ 333828 h 1561892"/>
                  <a:gd name="connsiteX42" fmla="*/ 362857 w 2075834"/>
                  <a:gd name="connsiteY42" fmla="*/ 348343 h 1561892"/>
                  <a:gd name="connsiteX43" fmla="*/ 464457 w 2075834"/>
                  <a:gd name="connsiteY43" fmla="*/ 348343 h 1561892"/>
                  <a:gd name="connsiteX44" fmla="*/ 401885 w 2075834"/>
                  <a:gd name="connsiteY44" fmla="*/ 109079 h 1561892"/>
                  <a:gd name="connsiteX45" fmla="*/ 786125 w 2075834"/>
                  <a:gd name="connsiteY45" fmla="*/ 161320 h 1561892"/>
                  <a:gd name="connsiteX46" fmla="*/ 946923 w 2075834"/>
                  <a:gd name="connsiteY46" fmla="*/ 169687 h 1561892"/>
                  <a:gd name="connsiteX47" fmla="*/ 955290 w 2075834"/>
                  <a:gd name="connsiteY47" fmla="*/ 8890 h 1561892"/>
                  <a:gd name="connsiteX48" fmla="*/ 1178732 w 2075834"/>
                  <a:gd name="connsiteY48" fmla="*/ 52763 h 1561892"/>
                  <a:gd name="connsiteX49" fmla="*/ 1291771 w 2075834"/>
                  <a:gd name="connsiteY49" fmla="*/ 0 h 1561892"/>
                  <a:gd name="connsiteX0" fmla="*/ 1291771 w 2075834"/>
                  <a:gd name="connsiteY0" fmla="*/ 0 h 1561892"/>
                  <a:gd name="connsiteX1" fmla="*/ 1291771 w 2075834"/>
                  <a:gd name="connsiteY1" fmla="*/ 0 h 1561892"/>
                  <a:gd name="connsiteX2" fmla="*/ 1407886 w 2075834"/>
                  <a:gd name="connsiteY2" fmla="*/ 58057 h 1561892"/>
                  <a:gd name="connsiteX3" fmla="*/ 1480457 w 2075834"/>
                  <a:gd name="connsiteY3" fmla="*/ 72571 h 1561892"/>
                  <a:gd name="connsiteX4" fmla="*/ 1640114 w 2075834"/>
                  <a:gd name="connsiteY4" fmla="*/ 101600 h 1561892"/>
                  <a:gd name="connsiteX5" fmla="*/ 1770743 w 2075834"/>
                  <a:gd name="connsiteY5" fmla="*/ 188685 h 1561892"/>
                  <a:gd name="connsiteX6" fmla="*/ 1814286 w 2075834"/>
                  <a:gd name="connsiteY6" fmla="*/ 217714 h 1561892"/>
                  <a:gd name="connsiteX7" fmla="*/ 1872343 w 2075834"/>
                  <a:gd name="connsiteY7" fmla="*/ 290285 h 1561892"/>
                  <a:gd name="connsiteX8" fmla="*/ 1930400 w 2075834"/>
                  <a:gd name="connsiteY8" fmla="*/ 377371 h 1561892"/>
                  <a:gd name="connsiteX9" fmla="*/ 1973943 w 2075834"/>
                  <a:gd name="connsiteY9" fmla="*/ 508000 h 1561892"/>
                  <a:gd name="connsiteX10" fmla="*/ 1988457 w 2075834"/>
                  <a:gd name="connsiteY10" fmla="*/ 551543 h 1561892"/>
                  <a:gd name="connsiteX11" fmla="*/ 2002971 w 2075834"/>
                  <a:gd name="connsiteY11" fmla="*/ 624114 h 1561892"/>
                  <a:gd name="connsiteX12" fmla="*/ 2017486 w 2075834"/>
                  <a:gd name="connsiteY12" fmla="*/ 667657 h 1561892"/>
                  <a:gd name="connsiteX13" fmla="*/ 2046514 w 2075834"/>
                  <a:gd name="connsiteY13" fmla="*/ 812800 h 1561892"/>
                  <a:gd name="connsiteX14" fmla="*/ 2046514 w 2075834"/>
                  <a:gd name="connsiteY14" fmla="*/ 1016000 h 1561892"/>
                  <a:gd name="connsiteX15" fmla="*/ 2032000 w 2075834"/>
                  <a:gd name="connsiteY15" fmla="*/ 1088571 h 1561892"/>
                  <a:gd name="connsiteX16" fmla="*/ 1988457 w 2075834"/>
                  <a:gd name="connsiteY16" fmla="*/ 1117600 h 1561892"/>
                  <a:gd name="connsiteX17" fmla="*/ 1944914 w 2075834"/>
                  <a:gd name="connsiteY17" fmla="*/ 1161143 h 1561892"/>
                  <a:gd name="connsiteX18" fmla="*/ 1915886 w 2075834"/>
                  <a:gd name="connsiteY18" fmla="*/ 1204685 h 1561892"/>
                  <a:gd name="connsiteX19" fmla="*/ 1857829 w 2075834"/>
                  <a:gd name="connsiteY19" fmla="*/ 1248228 h 1561892"/>
                  <a:gd name="connsiteX20" fmla="*/ 1785257 w 2075834"/>
                  <a:gd name="connsiteY20" fmla="*/ 1320800 h 1561892"/>
                  <a:gd name="connsiteX21" fmla="*/ 1669143 w 2075834"/>
                  <a:gd name="connsiteY21" fmla="*/ 1422400 h 1561892"/>
                  <a:gd name="connsiteX22" fmla="*/ 1582057 w 2075834"/>
                  <a:gd name="connsiteY22" fmla="*/ 1451428 h 1561892"/>
                  <a:gd name="connsiteX23" fmla="*/ 1538514 w 2075834"/>
                  <a:gd name="connsiteY23" fmla="*/ 1480457 h 1561892"/>
                  <a:gd name="connsiteX24" fmla="*/ 1436914 w 2075834"/>
                  <a:gd name="connsiteY24" fmla="*/ 1524000 h 1561892"/>
                  <a:gd name="connsiteX25" fmla="*/ 1326872 w 2075834"/>
                  <a:gd name="connsiteY25" fmla="*/ 1543811 h 1561892"/>
                  <a:gd name="connsiteX26" fmla="*/ 915493 w 2075834"/>
                  <a:gd name="connsiteY26" fmla="*/ 1393419 h 1561892"/>
                  <a:gd name="connsiteX27" fmla="*/ 602265 w 2075834"/>
                  <a:gd name="connsiteY27" fmla="*/ 1215888 h 1561892"/>
                  <a:gd name="connsiteX28" fmla="*/ 387189 w 2075834"/>
                  <a:gd name="connsiteY28" fmla="*/ 1011218 h 1561892"/>
                  <a:gd name="connsiteX29" fmla="*/ 72571 w 2075834"/>
                  <a:gd name="connsiteY29" fmla="*/ 1103085 h 1561892"/>
                  <a:gd name="connsiteX30" fmla="*/ 72571 w 2075834"/>
                  <a:gd name="connsiteY30" fmla="*/ 1103085 h 1561892"/>
                  <a:gd name="connsiteX31" fmla="*/ 14514 w 2075834"/>
                  <a:gd name="connsiteY31" fmla="*/ 1059543 h 1561892"/>
                  <a:gd name="connsiteX32" fmla="*/ 0 w 2075834"/>
                  <a:gd name="connsiteY32" fmla="*/ 1001485 h 1561892"/>
                  <a:gd name="connsiteX33" fmla="*/ 43543 w 2075834"/>
                  <a:gd name="connsiteY33" fmla="*/ 754743 h 1561892"/>
                  <a:gd name="connsiteX34" fmla="*/ 58057 w 2075834"/>
                  <a:gd name="connsiteY34" fmla="*/ 711200 h 1561892"/>
                  <a:gd name="connsiteX35" fmla="*/ 116114 w 2075834"/>
                  <a:gd name="connsiteY35" fmla="*/ 624114 h 1561892"/>
                  <a:gd name="connsiteX36" fmla="*/ 145143 w 2075834"/>
                  <a:gd name="connsiteY36" fmla="*/ 478971 h 1561892"/>
                  <a:gd name="connsiteX37" fmla="*/ 159657 w 2075834"/>
                  <a:gd name="connsiteY37" fmla="*/ 435428 h 1561892"/>
                  <a:gd name="connsiteX38" fmla="*/ 188686 w 2075834"/>
                  <a:gd name="connsiteY38" fmla="*/ 391885 h 1561892"/>
                  <a:gd name="connsiteX39" fmla="*/ 232229 w 2075834"/>
                  <a:gd name="connsiteY39" fmla="*/ 362857 h 1561892"/>
                  <a:gd name="connsiteX40" fmla="*/ 319314 w 2075834"/>
                  <a:gd name="connsiteY40" fmla="*/ 333828 h 1561892"/>
                  <a:gd name="connsiteX41" fmla="*/ 362857 w 2075834"/>
                  <a:gd name="connsiteY41" fmla="*/ 348343 h 1561892"/>
                  <a:gd name="connsiteX42" fmla="*/ 464457 w 2075834"/>
                  <a:gd name="connsiteY42" fmla="*/ 348343 h 1561892"/>
                  <a:gd name="connsiteX43" fmla="*/ 401885 w 2075834"/>
                  <a:gd name="connsiteY43" fmla="*/ 109079 h 1561892"/>
                  <a:gd name="connsiteX44" fmla="*/ 786125 w 2075834"/>
                  <a:gd name="connsiteY44" fmla="*/ 161320 h 1561892"/>
                  <a:gd name="connsiteX45" fmla="*/ 946923 w 2075834"/>
                  <a:gd name="connsiteY45" fmla="*/ 169687 h 1561892"/>
                  <a:gd name="connsiteX46" fmla="*/ 955290 w 2075834"/>
                  <a:gd name="connsiteY46" fmla="*/ 8890 h 1561892"/>
                  <a:gd name="connsiteX47" fmla="*/ 1178732 w 2075834"/>
                  <a:gd name="connsiteY47" fmla="*/ 52763 h 1561892"/>
                  <a:gd name="connsiteX48" fmla="*/ 1291771 w 2075834"/>
                  <a:gd name="connsiteY48" fmla="*/ 0 h 1561892"/>
                  <a:gd name="connsiteX0" fmla="*/ 1282095 w 2066158"/>
                  <a:gd name="connsiteY0" fmla="*/ 0 h 1561892"/>
                  <a:gd name="connsiteX1" fmla="*/ 1282095 w 2066158"/>
                  <a:gd name="connsiteY1" fmla="*/ 0 h 1561892"/>
                  <a:gd name="connsiteX2" fmla="*/ 1398210 w 2066158"/>
                  <a:gd name="connsiteY2" fmla="*/ 58057 h 1561892"/>
                  <a:gd name="connsiteX3" fmla="*/ 1470781 w 2066158"/>
                  <a:gd name="connsiteY3" fmla="*/ 72571 h 1561892"/>
                  <a:gd name="connsiteX4" fmla="*/ 1630438 w 2066158"/>
                  <a:gd name="connsiteY4" fmla="*/ 101600 h 1561892"/>
                  <a:gd name="connsiteX5" fmla="*/ 1761067 w 2066158"/>
                  <a:gd name="connsiteY5" fmla="*/ 188685 h 1561892"/>
                  <a:gd name="connsiteX6" fmla="*/ 1804610 w 2066158"/>
                  <a:gd name="connsiteY6" fmla="*/ 217714 h 1561892"/>
                  <a:gd name="connsiteX7" fmla="*/ 1862667 w 2066158"/>
                  <a:gd name="connsiteY7" fmla="*/ 290285 h 1561892"/>
                  <a:gd name="connsiteX8" fmla="*/ 1920724 w 2066158"/>
                  <a:gd name="connsiteY8" fmla="*/ 377371 h 1561892"/>
                  <a:gd name="connsiteX9" fmla="*/ 1964267 w 2066158"/>
                  <a:gd name="connsiteY9" fmla="*/ 508000 h 1561892"/>
                  <a:gd name="connsiteX10" fmla="*/ 1978781 w 2066158"/>
                  <a:gd name="connsiteY10" fmla="*/ 551543 h 1561892"/>
                  <a:gd name="connsiteX11" fmla="*/ 1993295 w 2066158"/>
                  <a:gd name="connsiteY11" fmla="*/ 624114 h 1561892"/>
                  <a:gd name="connsiteX12" fmla="*/ 2007810 w 2066158"/>
                  <a:gd name="connsiteY12" fmla="*/ 667657 h 1561892"/>
                  <a:gd name="connsiteX13" fmla="*/ 2036838 w 2066158"/>
                  <a:gd name="connsiteY13" fmla="*/ 812800 h 1561892"/>
                  <a:gd name="connsiteX14" fmla="*/ 2036838 w 2066158"/>
                  <a:gd name="connsiteY14" fmla="*/ 1016000 h 1561892"/>
                  <a:gd name="connsiteX15" fmla="*/ 2022324 w 2066158"/>
                  <a:gd name="connsiteY15" fmla="*/ 1088571 h 1561892"/>
                  <a:gd name="connsiteX16" fmla="*/ 1978781 w 2066158"/>
                  <a:gd name="connsiteY16" fmla="*/ 1117600 h 1561892"/>
                  <a:gd name="connsiteX17" fmla="*/ 1935238 w 2066158"/>
                  <a:gd name="connsiteY17" fmla="*/ 1161143 h 1561892"/>
                  <a:gd name="connsiteX18" fmla="*/ 1906210 w 2066158"/>
                  <a:gd name="connsiteY18" fmla="*/ 1204685 h 1561892"/>
                  <a:gd name="connsiteX19" fmla="*/ 1848153 w 2066158"/>
                  <a:gd name="connsiteY19" fmla="*/ 1248228 h 1561892"/>
                  <a:gd name="connsiteX20" fmla="*/ 1775581 w 2066158"/>
                  <a:gd name="connsiteY20" fmla="*/ 1320800 h 1561892"/>
                  <a:gd name="connsiteX21" fmla="*/ 1659467 w 2066158"/>
                  <a:gd name="connsiteY21" fmla="*/ 1422400 h 1561892"/>
                  <a:gd name="connsiteX22" fmla="*/ 1572381 w 2066158"/>
                  <a:gd name="connsiteY22" fmla="*/ 1451428 h 1561892"/>
                  <a:gd name="connsiteX23" fmla="*/ 1528838 w 2066158"/>
                  <a:gd name="connsiteY23" fmla="*/ 1480457 h 1561892"/>
                  <a:gd name="connsiteX24" fmla="*/ 1427238 w 2066158"/>
                  <a:gd name="connsiteY24" fmla="*/ 1524000 h 1561892"/>
                  <a:gd name="connsiteX25" fmla="*/ 1317196 w 2066158"/>
                  <a:gd name="connsiteY25" fmla="*/ 1543811 h 1561892"/>
                  <a:gd name="connsiteX26" fmla="*/ 905817 w 2066158"/>
                  <a:gd name="connsiteY26" fmla="*/ 1393419 h 1561892"/>
                  <a:gd name="connsiteX27" fmla="*/ 592589 w 2066158"/>
                  <a:gd name="connsiteY27" fmla="*/ 1215888 h 1561892"/>
                  <a:gd name="connsiteX28" fmla="*/ 377513 w 2066158"/>
                  <a:gd name="connsiteY28" fmla="*/ 1011218 h 1561892"/>
                  <a:gd name="connsiteX29" fmla="*/ 62895 w 2066158"/>
                  <a:gd name="connsiteY29" fmla="*/ 1103085 h 1561892"/>
                  <a:gd name="connsiteX30" fmla="*/ 62895 w 2066158"/>
                  <a:gd name="connsiteY30" fmla="*/ 1103085 h 1561892"/>
                  <a:gd name="connsiteX31" fmla="*/ 4838 w 2066158"/>
                  <a:gd name="connsiteY31" fmla="*/ 1059543 h 1561892"/>
                  <a:gd name="connsiteX32" fmla="*/ 33867 w 2066158"/>
                  <a:gd name="connsiteY32" fmla="*/ 754743 h 1561892"/>
                  <a:gd name="connsiteX33" fmla="*/ 48381 w 2066158"/>
                  <a:gd name="connsiteY33" fmla="*/ 711200 h 1561892"/>
                  <a:gd name="connsiteX34" fmla="*/ 106438 w 2066158"/>
                  <a:gd name="connsiteY34" fmla="*/ 624114 h 1561892"/>
                  <a:gd name="connsiteX35" fmla="*/ 135467 w 2066158"/>
                  <a:gd name="connsiteY35" fmla="*/ 478971 h 1561892"/>
                  <a:gd name="connsiteX36" fmla="*/ 149981 w 2066158"/>
                  <a:gd name="connsiteY36" fmla="*/ 435428 h 1561892"/>
                  <a:gd name="connsiteX37" fmla="*/ 179010 w 2066158"/>
                  <a:gd name="connsiteY37" fmla="*/ 391885 h 1561892"/>
                  <a:gd name="connsiteX38" fmla="*/ 222553 w 2066158"/>
                  <a:gd name="connsiteY38" fmla="*/ 362857 h 1561892"/>
                  <a:gd name="connsiteX39" fmla="*/ 309638 w 2066158"/>
                  <a:gd name="connsiteY39" fmla="*/ 333828 h 1561892"/>
                  <a:gd name="connsiteX40" fmla="*/ 353181 w 2066158"/>
                  <a:gd name="connsiteY40" fmla="*/ 348343 h 1561892"/>
                  <a:gd name="connsiteX41" fmla="*/ 454781 w 2066158"/>
                  <a:gd name="connsiteY41" fmla="*/ 348343 h 1561892"/>
                  <a:gd name="connsiteX42" fmla="*/ 392209 w 2066158"/>
                  <a:gd name="connsiteY42" fmla="*/ 109079 h 1561892"/>
                  <a:gd name="connsiteX43" fmla="*/ 776449 w 2066158"/>
                  <a:gd name="connsiteY43" fmla="*/ 161320 h 1561892"/>
                  <a:gd name="connsiteX44" fmla="*/ 937247 w 2066158"/>
                  <a:gd name="connsiteY44" fmla="*/ 169687 h 1561892"/>
                  <a:gd name="connsiteX45" fmla="*/ 945614 w 2066158"/>
                  <a:gd name="connsiteY45" fmla="*/ 8890 h 1561892"/>
                  <a:gd name="connsiteX46" fmla="*/ 1169056 w 2066158"/>
                  <a:gd name="connsiteY46" fmla="*/ 52763 h 1561892"/>
                  <a:gd name="connsiteX47" fmla="*/ 1282095 w 2066158"/>
                  <a:gd name="connsiteY47" fmla="*/ 0 h 1561892"/>
                  <a:gd name="connsiteX0" fmla="*/ 1329167 w 2113230"/>
                  <a:gd name="connsiteY0" fmla="*/ 0 h 1561892"/>
                  <a:gd name="connsiteX1" fmla="*/ 1329167 w 2113230"/>
                  <a:gd name="connsiteY1" fmla="*/ 0 h 1561892"/>
                  <a:gd name="connsiteX2" fmla="*/ 1445282 w 2113230"/>
                  <a:gd name="connsiteY2" fmla="*/ 58057 h 1561892"/>
                  <a:gd name="connsiteX3" fmla="*/ 1517853 w 2113230"/>
                  <a:gd name="connsiteY3" fmla="*/ 72571 h 1561892"/>
                  <a:gd name="connsiteX4" fmla="*/ 1677510 w 2113230"/>
                  <a:gd name="connsiteY4" fmla="*/ 101600 h 1561892"/>
                  <a:gd name="connsiteX5" fmla="*/ 1808139 w 2113230"/>
                  <a:gd name="connsiteY5" fmla="*/ 188685 h 1561892"/>
                  <a:gd name="connsiteX6" fmla="*/ 1851682 w 2113230"/>
                  <a:gd name="connsiteY6" fmla="*/ 217714 h 1561892"/>
                  <a:gd name="connsiteX7" fmla="*/ 1909739 w 2113230"/>
                  <a:gd name="connsiteY7" fmla="*/ 290285 h 1561892"/>
                  <a:gd name="connsiteX8" fmla="*/ 1967796 w 2113230"/>
                  <a:gd name="connsiteY8" fmla="*/ 377371 h 1561892"/>
                  <a:gd name="connsiteX9" fmla="*/ 2011339 w 2113230"/>
                  <a:gd name="connsiteY9" fmla="*/ 508000 h 1561892"/>
                  <a:gd name="connsiteX10" fmla="*/ 2025853 w 2113230"/>
                  <a:gd name="connsiteY10" fmla="*/ 551543 h 1561892"/>
                  <a:gd name="connsiteX11" fmla="*/ 2040367 w 2113230"/>
                  <a:gd name="connsiteY11" fmla="*/ 624114 h 1561892"/>
                  <a:gd name="connsiteX12" fmla="*/ 2054882 w 2113230"/>
                  <a:gd name="connsiteY12" fmla="*/ 667657 h 1561892"/>
                  <a:gd name="connsiteX13" fmla="*/ 2083910 w 2113230"/>
                  <a:gd name="connsiteY13" fmla="*/ 812800 h 1561892"/>
                  <a:gd name="connsiteX14" fmla="*/ 2083910 w 2113230"/>
                  <a:gd name="connsiteY14" fmla="*/ 1016000 h 1561892"/>
                  <a:gd name="connsiteX15" fmla="*/ 2069396 w 2113230"/>
                  <a:gd name="connsiteY15" fmla="*/ 1088571 h 1561892"/>
                  <a:gd name="connsiteX16" fmla="*/ 2025853 w 2113230"/>
                  <a:gd name="connsiteY16" fmla="*/ 1117600 h 1561892"/>
                  <a:gd name="connsiteX17" fmla="*/ 1982310 w 2113230"/>
                  <a:gd name="connsiteY17" fmla="*/ 1161143 h 1561892"/>
                  <a:gd name="connsiteX18" fmla="*/ 1953282 w 2113230"/>
                  <a:gd name="connsiteY18" fmla="*/ 1204685 h 1561892"/>
                  <a:gd name="connsiteX19" fmla="*/ 1895225 w 2113230"/>
                  <a:gd name="connsiteY19" fmla="*/ 1248228 h 1561892"/>
                  <a:gd name="connsiteX20" fmla="*/ 1822653 w 2113230"/>
                  <a:gd name="connsiteY20" fmla="*/ 1320800 h 1561892"/>
                  <a:gd name="connsiteX21" fmla="*/ 1706539 w 2113230"/>
                  <a:gd name="connsiteY21" fmla="*/ 1422400 h 1561892"/>
                  <a:gd name="connsiteX22" fmla="*/ 1619453 w 2113230"/>
                  <a:gd name="connsiteY22" fmla="*/ 1451428 h 1561892"/>
                  <a:gd name="connsiteX23" fmla="*/ 1575910 w 2113230"/>
                  <a:gd name="connsiteY23" fmla="*/ 1480457 h 1561892"/>
                  <a:gd name="connsiteX24" fmla="*/ 1474310 w 2113230"/>
                  <a:gd name="connsiteY24" fmla="*/ 1524000 h 1561892"/>
                  <a:gd name="connsiteX25" fmla="*/ 1364268 w 2113230"/>
                  <a:gd name="connsiteY25" fmla="*/ 1543811 h 1561892"/>
                  <a:gd name="connsiteX26" fmla="*/ 952889 w 2113230"/>
                  <a:gd name="connsiteY26" fmla="*/ 1393419 h 1561892"/>
                  <a:gd name="connsiteX27" fmla="*/ 639661 w 2113230"/>
                  <a:gd name="connsiteY27" fmla="*/ 1215888 h 1561892"/>
                  <a:gd name="connsiteX28" fmla="*/ 424585 w 2113230"/>
                  <a:gd name="connsiteY28" fmla="*/ 1011218 h 1561892"/>
                  <a:gd name="connsiteX29" fmla="*/ 109967 w 2113230"/>
                  <a:gd name="connsiteY29" fmla="*/ 1103085 h 1561892"/>
                  <a:gd name="connsiteX30" fmla="*/ 109967 w 2113230"/>
                  <a:gd name="connsiteY30" fmla="*/ 1103085 h 1561892"/>
                  <a:gd name="connsiteX31" fmla="*/ 4838 w 2113230"/>
                  <a:gd name="connsiteY31" fmla="*/ 1021623 h 1561892"/>
                  <a:gd name="connsiteX32" fmla="*/ 80939 w 2113230"/>
                  <a:gd name="connsiteY32" fmla="*/ 754743 h 1561892"/>
                  <a:gd name="connsiteX33" fmla="*/ 95453 w 2113230"/>
                  <a:gd name="connsiteY33" fmla="*/ 711200 h 1561892"/>
                  <a:gd name="connsiteX34" fmla="*/ 153510 w 2113230"/>
                  <a:gd name="connsiteY34" fmla="*/ 624114 h 1561892"/>
                  <a:gd name="connsiteX35" fmla="*/ 182539 w 2113230"/>
                  <a:gd name="connsiteY35" fmla="*/ 478971 h 1561892"/>
                  <a:gd name="connsiteX36" fmla="*/ 197053 w 2113230"/>
                  <a:gd name="connsiteY36" fmla="*/ 435428 h 1561892"/>
                  <a:gd name="connsiteX37" fmla="*/ 226082 w 2113230"/>
                  <a:gd name="connsiteY37" fmla="*/ 391885 h 1561892"/>
                  <a:gd name="connsiteX38" fmla="*/ 269625 w 2113230"/>
                  <a:gd name="connsiteY38" fmla="*/ 362857 h 1561892"/>
                  <a:gd name="connsiteX39" fmla="*/ 356710 w 2113230"/>
                  <a:gd name="connsiteY39" fmla="*/ 333828 h 1561892"/>
                  <a:gd name="connsiteX40" fmla="*/ 400253 w 2113230"/>
                  <a:gd name="connsiteY40" fmla="*/ 348343 h 1561892"/>
                  <a:gd name="connsiteX41" fmla="*/ 501853 w 2113230"/>
                  <a:gd name="connsiteY41" fmla="*/ 348343 h 1561892"/>
                  <a:gd name="connsiteX42" fmla="*/ 439281 w 2113230"/>
                  <a:gd name="connsiteY42" fmla="*/ 109079 h 1561892"/>
                  <a:gd name="connsiteX43" fmla="*/ 823521 w 2113230"/>
                  <a:gd name="connsiteY43" fmla="*/ 161320 h 1561892"/>
                  <a:gd name="connsiteX44" fmla="*/ 984319 w 2113230"/>
                  <a:gd name="connsiteY44" fmla="*/ 169687 h 1561892"/>
                  <a:gd name="connsiteX45" fmla="*/ 992686 w 2113230"/>
                  <a:gd name="connsiteY45" fmla="*/ 8890 h 1561892"/>
                  <a:gd name="connsiteX46" fmla="*/ 1216128 w 2113230"/>
                  <a:gd name="connsiteY46" fmla="*/ 52763 h 1561892"/>
                  <a:gd name="connsiteX47" fmla="*/ 1329167 w 2113230"/>
                  <a:gd name="connsiteY47" fmla="*/ 0 h 1561892"/>
                  <a:gd name="connsiteX0" fmla="*/ 1248228 w 2032291"/>
                  <a:gd name="connsiteY0" fmla="*/ 0 h 1561892"/>
                  <a:gd name="connsiteX1" fmla="*/ 1248228 w 2032291"/>
                  <a:gd name="connsiteY1" fmla="*/ 0 h 1561892"/>
                  <a:gd name="connsiteX2" fmla="*/ 1364343 w 2032291"/>
                  <a:gd name="connsiteY2" fmla="*/ 58057 h 1561892"/>
                  <a:gd name="connsiteX3" fmla="*/ 1436914 w 2032291"/>
                  <a:gd name="connsiteY3" fmla="*/ 72571 h 1561892"/>
                  <a:gd name="connsiteX4" fmla="*/ 1596571 w 2032291"/>
                  <a:gd name="connsiteY4" fmla="*/ 101600 h 1561892"/>
                  <a:gd name="connsiteX5" fmla="*/ 1727200 w 2032291"/>
                  <a:gd name="connsiteY5" fmla="*/ 188685 h 1561892"/>
                  <a:gd name="connsiteX6" fmla="*/ 1770743 w 2032291"/>
                  <a:gd name="connsiteY6" fmla="*/ 217714 h 1561892"/>
                  <a:gd name="connsiteX7" fmla="*/ 1828800 w 2032291"/>
                  <a:gd name="connsiteY7" fmla="*/ 290285 h 1561892"/>
                  <a:gd name="connsiteX8" fmla="*/ 1886857 w 2032291"/>
                  <a:gd name="connsiteY8" fmla="*/ 377371 h 1561892"/>
                  <a:gd name="connsiteX9" fmla="*/ 1930400 w 2032291"/>
                  <a:gd name="connsiteY9" fmla="*/ 508000 h 1561892"/>
                  <a:gd name="connsiteX10" fmla="*/ 1944914 w 2032291"/>
                  <a:gd name="connsiteY10" fmla="*/ 551543 h 1561892"/>
                  <a:gd name="connsiteX11" fmla="*/ 1959428 w 2032291"/>
                  <a:gd name="connsiteY11" fmla="*/ 624114 h 1561892"/>
                  <a:gd name="connsiteX12" fmla="*/ 1973943 w 2032291"/>
                  <a:gd name="connsiteY12" fmla="*/ 667657 h 1561892"/>
                  <a:gd name="connsiteX13" fmla="*/ 2002971 w 2032291"/>
                  <a:gd name="connsiteY13" fmla="*/ 812800 h 1561892"/>
                  <a:gd name="connsiteX14" fmla="*/ 2002971 w 2032291"/>
                  <a:gd name="connsiteY14" fmla="*/ 1016000 h 1561892"/>
                  <a:gd name="connsiteX15" fmla="*/ 1988457 w 2032291"/>
                  <a:gd name="connsiteY15" fmla="*/ 1088571 h 1561892"/>
                  <a:gd name="connsiteX16" fmla="*/ 1944914 w 2032291"/>
                  <a:gd name="connsiteY16" fmla="*/ 1117600 h 1561892"/>
                  <a:gd name="connsiteX17" fmla="*/ 1901371 w 2032291"/>
                  <a:gd name="connsiteY17" fmla="*/ 1161143 h 1561892"/>
                  <a:gd name="connsiteX18" fmla="*/ 1872343 w 2032291"/>
                  <a:gd name="connsiteY18" fmla="*/ 1204685 h 1561892"/>
                  <a:gd name="connsiteX19" fmla="*/ 1814286 w 2032291"/>
                  <a:gd name="connsiteY19" fmla="*/ 1248228 h 1561892"/>
                  <a:gd name="connsiteX20" fmla="*/ 1741714 w 2032291"/>
                  <a:gd name="connsiteY20" fmla="*/ 1320800 h 1561892"/>
                  <a:gd name="connsiteX21" fmla="*/ 1625600 w 2032291"/>
                  <a:gd name="connsiteY21" fmla="*/ 1422400 h 1561892"/>
                  <a:gd name="connsiteX22" fmla="*/ 1538514 w 2032291"/>
                  <a:gd name="connsiteY22" fmla="*/ 1451428 h 1561892"/>
                  <a:gd name="connsiteX23" fmla="*/ 1494971 w 2032291"/>
                  <a:gd name="connsiteY23" fmla="*/ 1480457 h 1561892"/>
                  <a:gd name="connsiteX24" fmla="*/ 1393371 w 2032291"/>
                  <a:gd name="connsiteY24" fmla="*/ 1524000 h 1561892"/>
                  <a:gd name="connsiteX25" fmla="*/ 1283329 w 2032291"/>
                  <a:gd name="connsiteY25" fmla="*/ 1543811 h 1561892"/>
                  <a:gd name="connsiteX26" fmla="*/ 871950 w 2032291"/>
                  <a:gd name="connsiteY26" fmla="*/ 1393419 h 1561892"/>
                  <a:gd name="connsiteX27" fmla="*/ 558722 w 2032291"/>
                  <a:gd name="connsiteY27" fmla="*/ 1215888 h 1561892"/>
                  <a:gd name="connsiteX28" fmla="*/ 343646 w 2032291"/>
                  <a:gd name="connsiteY28" fmla="*/ 1011218 h 1561892"/>
                  <a:gd name="connsiteX29" fmla="*/ 29028 w 2032291"/>
                  <a:gd name="connsiteY29" fmla="*/ 1103085 h 1561892"/>
                  <a:gd name="connsiteX30" fmla="*/ 29028 w 2032291"/>
                  <a:gd name="connsiteY30" fmla="*/ 1103085 h 1561892"/>
                  <a:gd name="connsiteX31" fmla="*/ 0 w 2032291"/>
                  <a:gd name="connsiteY31" fmla="*/ 754743 h 1561892"/>
                  <a:gd name="connsiteX32" fmla="*/ 14514 w 2032291"/>
                  <a:gd name="connsiteY32" fmla="*/ 711200 h 1561892"/>
                  <a:gd name="connsiteX33" fmla="*/ 72571 w 2032291"/>
                  <a:gd name="connsiteY33" fmla="*/ 624114 h 1561892"/>
                  <a:gd name="connsiteX34" fmla="*/ 101600 w 2032291"/>
                  <a:gd name="connsiteY34" fmla="*/ 478971 h 1561892"/>
                  <a:gd name="connsiteX35" fmla="*/ 116114 w 2032291"/>
                  <a:gd name="connsiteY35" fmla="*/ 435428 h 1561892"/>
                  <a:gd name="connsiteX36" fmla="*/ 145143 w 2032291"/>
                  <a:gd name="connsiteY36" fmla="*/ 391885 h 1561892"/>
                  <a:gd name="connsiteX37" fmla="*/ 188686 w 2032291"/>
                  <a:gd name="connsiteY37" fmla="*/ 362857 h 1561892"/>
                  <a:gd name="connsiteX38" fmla="*/ 275771 w 2032291"/>
                  <a:gd name="connsiteY38" fmla="*/ 333828 h 1561892"/>
                  <a:gd name="connsiteX39" fmla="*/ 319314 w 2032291"/>
                  <a:gd name="connsiteY39" fmla="*/ 348343 h 1561892"/>
                  <a:gd name="connsiteX40" fmla="*/ 420914 w 2032291"/>
                  <a:gd name="connsiteY40" fmla="*/ 348343 h 1561892"/>
                  <a:gd name="connsiteX41" fmla="*/ 358342 w 2032291"/>
                  <a:gd name="connsiteY41" fmla="*/ 109079 h 1561892"/>
                  <a:gd name="connsiteX42" fmla="*/ 742582 w 2032291"/>
                  <a:gd name="connsiteY42" fmla="*/ 161320 h 1561892"/>
                  <a:gd name="connsiteX43" fmla="*/ 903380 w 2032291"/>
                  <a:gd name="connsiteY43" fmla="*/ 169687 h 1561892"/>
                  <a:gd name="connsiteX44" fmla="*/ 911747 w 2032291"/>
                  <a:gd name="connsiteY44" fmla="*/ 8890 h 1561892"/>
                  <a:gd name="connsiteX45" fmla="*/ 1135189 w 2032291"/>
                  <a:gd name="connsiteY45" fmla="*/ 52763 h 1561892"/>
                  <a:gd name="connsiteX46" fmla="*/ 1248228 w 2032291"/>
                  <a:gd name="connsiteY46" fmla="*/ 0 h 1561892"/>
                  <a:gd name="connsiteX0" fmla="*/ 1248228 w 2032291"/>
                  <a:gd name="connsiteY0" fmla="*/ 0 h 1561892"/>
                  <a:gd name="connsiteX1" fmla="*/ 1248228 w 2032291"/>
                  <a:gd name="connsiteY1" fmla="*/ 0 h 1561892"/>
                  <a:gd name="connsiteX2" fmla="*/ 1364343 w 2032291"/>
                  <a:gd name="connsiteY2" fmla="*/ 58057 h 1561892"/>
                  <a:gd name="connsiteX3" fmla="*/ 1436914 w 2032291"/>
                  <a:gd name="connsiteY3" fmla="*/ 72571 h 1561892"/>
                  <a:gd name="connsiteX4" fmla="*/ 1596571 w 2032291"/>
                  <a:gd name="connsiteY4" fmla="*/ 101600 h 1561892"/>
                  <a:gd name="connsiteX5" fmla="*/ 1727200 w 2032291"/>
                  <a:gd name="connsiteY5" fmla="*/ 188685 h 1561892"/>
                  <a:gd name="connsiteX6" fmla="*/ 1770743 w 2032291"/>
                  <a:gd name="connsiteY6" fmla="*/ 217714 h 1561892"/>
                  <a:gd name="connsiteX7" fmla="*/ 1828800 w 2032291"/>
                  <a:gd name="connsiteY7" fmla="*/ 290285 h 1561892"/>
                  <a:gd name="connsiteX8" fmla="*/ 1886857 w 2032291"/>
                  <a:gd name="connsiteY8" fmla="*/ 377371 h 1561892"/>
                  <a:gd name="connsiteX9" fmla="*/ 1930400 w 2032291"/>
                  <a:gd name="connsiteY9" fmla="*/ 508000 h 1561892"/>
                  <a:gd name="connsiteX10" fmla="*/ 1944914 w 2032291"/>
                  <a:gd name="connsiteY10" fmla="*/ 551543 h 1561892"/>
                  <a:gd name="connsiteX11" fmla="*/ 1959428 w 2032291"/>
                  <a:gd name="connsiteY11" fmla="*/ 624114 h 1561892"/>
                  <a:gd name="connsiteX12" fmla="*/ 1973943 w 2032291"/>
                  <a:gd name="connsiteY12" fmla="*/ 667657 h 1561892"/>
                  <a:gd name="connsiteX13" fmla="*/ 2002971 w 2032291"/>
                  <a:gd name="connsiteY13" fmla="*/ 812800 h 1561892"/>
                  <a:gd name="connsiteX14" fmla="*/ 2002971 w 2032291"/>
                  <a:gd name="connsiteY14" fmla="*/ 1016000 h 1561892"/>
                  <a:gd name="connsiteX15" fmla="*/ 1988457 w 2032291"/>
                  <a:gd name="connsiteY15" fmla="*/ 1088571 h 1561892"/>
                  <a:gd name="connsiteX16" fmla="*/ 1944914 w 2032291"/>
                  <a:gd name="connsiteY16" fmla="*/ 1117600 h 1561892"/>
                  <a:gd name="connsiteX17" fmla="*/ 1901371 w 2032291"/>
                  <a:gd name="connsiteY17" fmla="*/ 1161143 h 1561892"/>
                  <a:gd name="connsiteX18" fmla="*/ 1872343 w 2032291"/>
                  <a:gd name="connsiteY18" fmla="*/ 1204685 h 1561892"/>
                  <a:gd name="connsiteX19" fmla="*/ 1814286 w 2032291"/>
                  <a:gd name="connsiteY19" fmla="*/ 1248228 h 1561892"/>
                  <a:gd name="connsiteX20" fmla="*/ 1741714 w 2032291"/>
                  <a:gd name="connsiteY20" fmla="*/ 1320800 h 1561892"/>
                  <a:gd name="connsiteX21" fmla="*/ 1625600 w 2032291"/>
                  <a:gd name="connsiteY21" fmla="*/ 1422400 h 1561892"/>
                  <a:gd name="connsiteX22" fmla="*/ 1538514 w 2032291"/>
                  <a:gd name="connsiteY22" fmla="*/ 1451428 h 1561892"/>
                  <a:gd name="connsiteX23" fmla="*/ 1494971 w 2032291"/>
                  <a:gd name="connsiteY23" fmla="*/ 1480457 h 1561892"/>
                  <a:gd name="connsiteX24" fmla="*/ 1393371 w 2032291"/>
                  <a:gd name="connsiteY24" fmla="*/ 1524000 h 1561892"/>
                  <a:gd name="connsiteX25" fmla="*/ 1283329 w 2032291"/>
                  <a:gd name="connsiteY25" fmla="*/ 1543811 h 1561892"/>
                  <a:gd name="connsiteX26" fmla="*/ 871950 w 2032291"/>
                  <a:gd name="connsiteY26" fmla="*/ 1393419 h 1561892"/>
                  <a:gd name="connsiteX27" fmla="*/ 558722 w 2032291"/>
                  <a:gd name="connsiteY27" fmla="*/ 1215888 h 1561892"/>
                  <a:gd name="connsiteX28" fmla="*/ 343646 w 2032291"/>
                  <a:gd name="connsiteY28" fmla="*/ 1011218 h 1561892"/>
                  <a:gd name="connsiteX29" fmla="*/ 29028 w 2032291"/>
                  <a:gd name="connsiteY29" fmla="*/ 1103085 h 1561892"/>
                  <a:gd name="connsiteX30" fmla="*/ 49190 w 2032291"/>
                  <a:gd name="connsiteY30" fmla="*/ 1092636 h 1561892"/>
                  <a:gd name="connsiteX31" fmla="*/ 0 w 2032291"/>
                  <a:gd name="connsiteY31" fmla="*/ 754743 h 1561892"/>
                  <a:gd name="connsiteX32" fmla="*/ 14514 w 2032291"/>
                  <a:gd name="connsiteY32" fmla="*/ 711200 h 1561892"/>
                  <a:gd name="connsiteX33" fmla="*/ 72571 w 2032291"/>
                  <a:gd name="connsiteY33" fmla="*/ 624114 h 1561892"/>
                  <a:gd name="connsiteX34" fmla="*/ 101600 w 2032291"/>
                  <a:gd name="connsiteY34" fmla="*/ 478971 h 1561892"/>
                  <a:gd name="connsiteX35" fmla="*/ 116114 w 2032291"/>
                  <a:gd name="connsiteY35" fmla="*/ 435428 h 1561892"/>
                  <a:gd name="connsiteX36" fmla="*/ 145143 w 2032291"/>
                  <a:gd name="connsiteY36" fmla="*/ 391885 h 1561892"/>
                  <a:gd name="connsiteX37" fmla="*/ 188686 w 2032291"/>
                  <a:gd name="connsiteY37" fmla="*/ 362857 h 1561892"/>
                  <a:gd name="connsiteX38" fmla="*/ 275771 w 2032291"/>
                  <a:gd name="connsiteY38" fmla="*/ 333828 h 1561892"/>
                  <a:gd name="connsiteX39" fmla="*/ 319314 w 2032291"/>
                  <a:gd name="connsiteY39" fmla="*/ 348343 h 1561892"/>
                  <a:gd name="connsiteX40" fmla="*/ 420914 w 2032291"/>
                  <a:gd name="connsiteY40" fmla="*/ 348343 h 1561892"/>
                  <a:gd name="connsiteX41" fmla="*/ 358342 w 2032291"/>
                  <a:gd name="connsiteY41" fmla="*/ 109079 h 1561892"/>
                  <a:gd name="connsiteX42" fmla="*/ 742582 w 2032291"/>
                  <a:gd name="connsiteY42" fmla="*/ 161320 h 1561892"/>
                  <a:gd name="connsiteX43" fmla="*/ 903380 w 2032291"/>
                  <a:gd name="connsiteY43" fmla="*/ 169687 h 1561892"/>
                  <a:gd name="connsiteX44" fmla="*/ 911747 w 2032291"/>
                  <a:gd name="connsiteY44" fmla="*/ 8890 h 1561892"/>
                  <a:gd name="connsiteX45" fmla="*/ 1135189 w 2032291"/>
                  <a:gd name="connsiteY45" fmla="*/ 52763 h 1561892"/>
                  <a:gd name="connsiteX46" fmla="*/ 1248228 w 2032291"/>
                  <a:gd name="connsiteY46" fmla="*/ 0 h 1561892"/>
                  <a:gd name="connsiteX0" fmla="*/ 1248228 w 2032291"/>
                  <a:gd name="connsiteY0" fmla="*/ 0 h 1561892"/>
                  <a:gd name="connsiteX1" fmla="*/ 1248228 w 2032291"/>
                  <a:gd name="connsiteY1" fmla="*/ 0 h 1561892"/>
                  <a:gd name="connsiteX2" fmla="*/ 1364343 w 2032291"/>
                  <a:gd name="connsiteY2" fmla="*/ 58057 h 1561892"/>
                  <a:gd name="connsiteX3" fmla="*/ 1436914 w 2032291"/>
                  <a:gd name="connsiteY3" fmla="*/ 72571 h 1561892"/>
                  <a:gd name="connsiteX4" fmla="*/ 1596571 w 2032291"/>
                  <a:gd name="connsiteY4" fmla="*/ 101600 h 1561892"/>
                  <a:gd name="connsiteX5" fmla="*/ 1727200 w 2032291"/>
                  <a:gd name="connsiteY5" fmla="*/ 188685 h 1561892"/>
                  <a:gd name="connsiteX6" fmla="*/ 1770743 w 2032291"/>
                  <a:gd name="connsiteY6" fmla="*/ 217714 h 1561892"/>
                  <a:gd name="connsiteX7" fmla="*/ 1828800 w 2032291"/>
                  <a:gd name="connsiteY7" fmla="*/ 290285 h 1561892"/>
                  <a:gd name="connsiteX8" fmla="*/ 1886857 w 2032291"/>
                  <a:gd name="connsiteY8" fmla="*/ 377371 h 1561892"/>
                  <a:gd name="connsiteX9" fmla="*/ 1930400 w 2032291"/>
                  <a:gd name="connsiteY9" fmla="*/ 508000 h 1561892"/>
                  <a:gd name="connsiteX10" fmla="*/ 1944914 w 2032291"/>
                  <a:gd name="connsiteY10" fmla="*/ 551543 h 1561892"/>
                  <a:gd name="connsiteX11" fmla="*/ 1959428 w 2032291"/>
                  <a:gd name="connsiteY11" fmla="*/ 624114 h 1561892"/>
                  <a:gd name="connsiteX12" fmla="*/ 1973943 w 2032291"/>
                  <a:gd name="connsiteY12" fmla="*/ 667657 h 1561892"/>
                  <a:gd name="connsiteX13" fmla="*/ 2002971 w 2032291"/>
                  <a:gd name="connsiteY13" fmla="*/ 812800 h 1561892"/>
                  <a:gd name="connsiteX14" fmla="*/ 2002971 w 2032291"/>
                  <a:gd name="connsiteY14" fmla="*/ 1016000 h 1561892"/>
                  <a:gd name="connsiteX15" fmla="*/ 1988457 w 2032291"/>
                  <a:gd name="connsiteY15" fmla="*/ 1088571 h 1561892"/>
                  <a:gd name="connsiteX16" fmla="*/ 1944914 w 2032291"/>
                  <a:gd name="connsiteY16" fmla="*/ 1117600 h 1561892"/>
                  <a:gd name="connsiteX17" fmla="*/ 1901371 w 2032291"/>
                  <a:gd name="connsiteY17" fmla="*/ 1161143 h 1561892"/>
                  <a:gd name="connsiteX18" fmla="*/ 1872343 w 2032291"/>
                  <a:gd name="connsiteY18" fmla="*/ 1204685 h 1561892"/>
                  <a:gd name="connsiteX19" fmla="*/ 1814286 w 2032291"/>
                  <a:gd name="connsiteY19" fmla="*/ 1248228 h 1561892"/>
                  <a:gd name="connsiteX20" fmla="*/ 1741714 w 2032291"/>
                  <a:gd name="connsiteY20" fmla="*/ 1320800 h 1561892"/>
                  <a:gd name="connsiteX21" fmla="*/ 1625600 w 2032291"/>
                  <a:gd name="connsiteY21" fmla="*/ 1422400 h 1561892"/>
                  <a:gd name="connsiteX22" fmla="*/ 1538514 w 2032291"/>
                  <a:gd name="connsiteY22" fmla="*/ 1451428 h 1561892"/>
                  <a:gd name="connsiteX23" fmla="*/ 1494971 w 2032291"/>
                  <a:gd name="connsiteY23" fmla="*/ 1480457 h 1561892"/>
                  <a:gd name="connsiteX24" fmla="*/ 1393371 w 2032291"/>
                  <a:gd name="connsiteY24" fmla="*/ 1524000 h 1561892"/>
                  <a:gd name="connsiteX25" fmla="*/ 1283329 w 2032291"/>
                  <a:gd name="connsiteY25" fmla="*/ 1543811 h 1561892"/>
                  <a:gd name="connsiteX26" fmla="*/ 871950 w 2032291"/>
                  <a:gd name="connsiteY26" fmla="*/ 1393419 h 1561892"/>
                  <a:gd name="connsiteX27" fmla="*/ 558722 w 2032291"/>
                  <a:gd name="connsiteY27" fmla="*/ 1215888 h 1561892"/>
                  <a:gd name="connsiteX28" fmla="*/ 343646 w 2032291"/>
                  <a:gd name="connsiteY28" fmla="*/ 1011218 h 1561892"/>
                  <a:gd name="connsiteX29" fmla="*/ 29028 w 2032291"/>
                  <a:gd name="connsiteY29" fmla="*/ 1103085 h 1561892"/>
                  <a:gd name="connsiteX30" fmla="*/ 0 w 2032291"/>
                  <a:gd name="connsiteY30" fmla="*/ 754743 h 1561892"/>
                  <a:gd name="connsiteX31" fmla="*/ 14514 w 2032291"/>
                  <a:gd name="connsiteY31" fmla="*/ 711200 h 1561892"/>
                  <a:gd name="connsiteX32" fmla="*/ 72571 w 2032291"/>
                  <a:gd name="connsiteY32" fmla="*/ 624114 h 1561892"/>
                  <a:gd name="connsiteX33" fmla="*/ 101600 w 2032291"/>
                  <a:gd name="connsiteY33" fmla="*/ 478971 h 1561892"/>
                  <a:gd name="connsiteX34" fmla="*/ 116114 w 2032291"/>
                  <a:gd name="connsiteY34" fmla="*/ 435428 h 1561892"/>
                  <a:gd name="connsiteX35" fmla="*/ 145143 w 2032291"/>
                  <a:gd name="connsiteY35" fmla="*/ 391885 h 1561892"/>
                  <a:gd name="connsiteX36" fmla="*/ 188686 w 2032291"/>
                  <a:gd name="connsiteY36" fmla="*/ 362857 h 1561892"/>
                  <a:gd name="connsiteX37" fmla="*/ 275771 w 2032291"/>
                  <a:gd name="connsiteY37" fmla="*/ 333828 h 1561892"/>
                  <a:gd name="connsiteX38" fmla="*/ 319314 w 2032291"/>
                  <a:gd name="connsiteY38" fmla="*/ 348343 h 1561892"/>
                  <a:gd name="connsiteX39" fmla="*/ 420914 w 2032291"/>
                  <a:gd name="connsiteY39" fmla="*/ 348343 h 1561892"/>
                  <a:gd name="connsiteX40" fmla="*/ 358342 w 2032291"/>
                  <a:gd name="connsiteY40" fmla="*/ 109079 h 1561892"/>
                  <a:gd name="connsiteX41" fmla="*/ 742582 w 2032291"/>
                  <a:gd name="connsiteY41" fmla="*/ 161320 h 1561892"/>
                  <a:gd name="connsiteX42" fmla="*/ 903380 w 2032291"/>
                  <a:gd name="connsiteY42" fmla="*/ 169687 h 1561892"/>
                  <a:gd name="connsiteX43" fmla="*/ 911747 w 2032291"/>
                  <a:gd name="connsiteY43" fmla="*/ 8890 h 1561892"/>
                  <a:gd name="connsiteX44" fmla="*/ 1135189 w 2032291"/>
                  <a:gd name="connsiteY44" fmla="*/ 52763 h 1561892"/>
                  <a:gd name="connsiteX45" fmla="*/ 1248228 w 2032291"/>
                  <a:gd name="connsiteY45" fmla="*/ 0 h 1561892"/>
                  <a:gd name="connsiteX0" fmla="*/ 1248228 w 2032291"/>
                  <a:gd name="connsiteY0" fmla="*/ 0 h 1561892"/>
                  <a:gd name="connsiteX1" fmla="*/ 1248228 w 2032291"/>
                  <a:gd name="connsiteY1" fmla="*/ 0 h 1561892"/>
                  <a:gd name="connsiteX2" fmla="*/ 1364343 w 2032291"/>
                  <a:gd name="connsiteY2" fmla="*/ 58057 h 1561892"/>
                  <a:gd name="connsiteX3" fmla="*/ 1436914 w 2032291"/>
                  <a:gd name="connsiteY3" fmla="*/ 72571 h 1561892"/>
                  <a:gd name="connsiteX4" fmla="*/ 1596571 w 2032291"/>
                  <a:gd name="connsiteY4" fmla="*/ 101600 h 1561892"/>
                  <a:gd name="connsiteX5" fmla="*/ 1727200 w 2032291"/>
                  <a:gd name="connsiteY5" fmla="*/ 188685 h 1561892"/>
                  <a:gd name="connsiteX6" fmla="*/ 1770743 w 2032291"/>
                  <a:gd name="connsiteY6" fmla="*/ 217714 h 1561892"/>
                  <a:gd name="connsiteX7" fmla="*/ 1828800 w 2032291"/>
                  <a:gd name="connsiteY7" fmla="*/ 290285 h 1561892"/>
                  <a:gd name="connsiteX8" fmla="*/ 1886857 w 2032291"/>
                  <a:gd name="connsiteY8" fmla="*/ 377371 h 1561892"/>
                  <a:gd name="connsiteX9" fmla="*/ 1930400 w 2032291"/>
                  <a:gd name="connsiteY9" fmla="*/ 508000 h 1561892"/>
                  <a:gd name="connsiteX10" fmla="*/ 1944914 w 2032291"/>
                  <a:gd name="connsiteY10" fmla="*/ 551543 h 1561892"/>
                  <a:gd name="connsiteX11" fmla="*/ 1959428 w 2032291"/>
                  <a:gd name="connsiteY11" fmla="*/ 624114 h 1561892"/>
                  <a:gd name="connsiteX12" fmla="*/ 1973943 w 2032291"/>
                  <a:gd name="connsiteY12" fmla="*/ 667657 h 1561892"/>
                  <a:gd name="connsiteX13" fmla="*/ 2002971 w 2032291"/>
                  <a:gd name="connsiteY13" fmla="*/ 812800 h 1561892"/>
                  <a:gd name="connsiteX14" fmla="*/ 2002971 w 2032291"/>
                  <a:gd name="connsiteY14" fmla="*/ 1016000 h 1561892"/>
                  <a:gd name="connsiteX15" fmla="*/ 1988457 w 2032291"/>
                  <a:gd name="connsiteY15" fmla="*/ 1088571 h 1561892"/>
                  <a:gd name="connsiteX16" fmla="*/ 1944914 w 2032291"/>
                  <a:gd name="connsiteY16" fmla="*/ 1117600 h 1561892"/>
                  <a:gd name="connsiteX17" fmla="*/ 1901371 w 2032291"/>
                  <a:gd name="connsiteY17" fmla="*/ 1161143 h 1561892"/>
                  <a:gd name="connsiteX18" fmla="*/ 1872343 w 2032291"/>
                  <a:gd name="connsiteY18" fmla="*/ 1204685 h 1561892"/>
                  <a:gd name="connsiteX19" fmla="*/ 1814286 w 2032291"/>
                  <a:gd name="connsiteY19" fmla="*/ 1248228 h 1561892"/>
                  <a:gd name="connsiteX20" fmla="*/ 1741714 w 2032291"/>
                  <a:gd name="connsiteY20" fmla="*/ 1320800 h 1561892"/>
                  <a:gd name="connsiteX21" fmla="*/ 1625600 w 2032291"/>
                  <a:gd name="connsiteY21" fmla="*/ 1422400 h 1561892"/>
                  <a:gd name="connsiteX22" fmla="*/ 1538514 w 2032291"/>
                  <a:gd name="connsiteY22" fmla="*/ 1451428 h 1561892"/>
                  <a:gd name="connsiteX23" fmla="*/ 1494971 w 2032291"/>
                  <a:gd name="connsiteY23" fmla="*/ 1480457 h 1561892"/>
                  <a:gd name="connsiteX24" fmla="*/ 1393371 w 2032291"/>
                  <a:gd name="connsiteY24" fmla="*/ 1524000 h 1561892"/>
                  <a:gd name="connsiteX25" fmla="*/ 1283329 w 2032291"/>
                  <a:gd name="connsiteY25" fmla="*/ 1543811 h 1561892"/>
                  <a:gd name="connsiteX26" fmla="*/ 871950 w 2032291"/>
                  <a:gd name="connsiteY26" fmla="*/ 1393419 h 1561892"/>
                  <a:gd name="connsiteX27" fmla="*/ 558722 w 2032291"/>
                  <a:gd name="connsiteY27" fmla="*/ 1215888 h 1561892"/>
                  <a:gd name="connsiteX28" fmla="*/ 343646 w 2032291"/>
                  <a:gd name="connsiteY28" fmla="*/ 1011218 h 1561892"/>
                  <a:gd name="connsiteX29" fmla="*/ 0 w 2032291"/>
                  <a:gd name="connsiteY29" fmla="*/ 754743 h 1561892"/>
                  <a:gd name="connsiteX30" fmla="*/ 14514 w 2032291"/>
                  <a:gd name="connsiteY30" fmla="*/ 711200 h 1561892"/>
                  <a:gd name="connsiteX31" fmla="*/ 72571 w 2032291"/>
                  <a:gd name="connsiteY31" fmla="*/ 624114 h 1561892"/>
                  <a:gd name="connsiteX32" fmla="*/ 101600 w 2032291"/>
                  <a:gd name="connsiteY32" fmla="*/ 478971 h 1561892"/>
                  <a:gd name="connsiteX33" fmla="*/ 116114 w 2032291"/>
                  <a:gd name="connsiteY33" fmla="*/ 435428 h 1561892"/>
                  <a:gd name="connsiteX34" fmla="*/ 145143 w 2032291"/>
                  <a:gd name="connsiteY34" fmla="*/ 391885 h 1561892"/>
                  <a:gd name="connsiteX35" fmla="*/ 188686 w 2032291"/>
                  <a:gd name="connsiteY35" fmla="*/ 362857 h 1561892"/>
                  <a:gd name="connsiteX36" fmla="*/ 275771 w 2032291"/>
                  <a:gd name="connsiteY36" fmla="*/ 333828 h 1561892"/>
                  <a:gd name="connsiteX37" fmla="*/ 319314 w 2032291"/>
                  <a:gd name="connsiteY37" fmla="*/ 348343 h 1561892"/>
                  <a:gd name="connsiteX38" fmla="*/ 420914 w 2032291"/>
                  <a:gd name="connsiteY38" fmla="*/ 348343 h 1561892"/>
                  <a:gd name="connsiteX39" fmla="*/ 358342 w 2032291"/>
                  <a:gd name="connsiteY39" fmla="*/ 109079 h 1561892"/>
                  <a:gd name="connsiteX40" fmla="*/ 742582 w 2032291"/>
                  <a:gd name="connsiteY40" fmla="*/ 161320 h 1561892"/>
                  <a:gd name="connsiteX41" fmla="*/ 903380 w 2032291"/>
                  <a:gd name="connsiteY41" fmla="*/ 169687 h 1561892"/>
                  <a:gd name="connsiteX42" fmla="*/ 911747 w 2032291"/>
                  <a:gd name="connsiteY42" fmla="*/ 8890 h 1561892"/>
                  <a:gd name="connsiteX43" fmla="*/ 1135189 w 2032291"/>
                  <a:gd name="connsiteY43" fmla="*/ 52763 h 1561892"/>
                  <a:gd name="connsiteX44" fmla="*/ 1248228 w 2032291"/>
                  <a:gd name="connsiteY44" fmla="*/ 0 h 1561892"/>
                  <a:gd name="connsiteX0" fmla="*/ 1248228 w 2032291"/>
                  <a:gd name="connsiteY0" fmla="*/ 0 h 1561892"/>
                  <a:gd name="connsiteX1" fmla="*/ 1248228 w 2032291"/>
                  <a:gd name="connsiteY1" fmla="*/ 0 h 1561892"/>
                  <a:gd name="connsiteX2" fmla="*/ 1364343 w 2032291"/>
                  <a:gd name="connsiteY2" fmla="*/ 58057 h 1561892"/>
                  <a:gd name="connsiteX3" fmla="*/ 1436914 w 2032291"/>
                  <a:gd name="connsiteY3" fmla="*/ 72571 h 1561892"/>
                  <a:gd name="connsiteX4" fmla="*/ 1596571 w 2032291"/>
                  <a:gd name="connsiteY4" fmla="*/ 101600 h 1561892"/>
                  <a:gd name="connsiteX5" fmla="*/ 1727200 w 2032291"/>
                  <a:gd name="connsiteY5" fmla="*/ 188685 h 1561892"/>
                  <a:gd name="connsiteX6" fmla="*/ 1770743 w 2032291"/>
                  <a:gd name="connsiteY6" fmla="*/ 217714 h 1561892"/>
                  <a:gd name="connsiteX7" fmla="*/ 1828800 w 2032291"/>
                  <a:gd name="connsiteY7" fmla="*/ 290285 h 1561892"/>
                  <a:gd name="connsiteX8" fmla="*/ 1886857 w 2032291"/>
                  <a:gd name="connsiteY8" fmla="*/ 377371 h 1561892"/>
                  <a:gd name="connsiteX9" fmla="*/ 1930400 w 2032291"/>
                  <a:gd name="connsiteY9" fmla="*/ 508000 h 1561892"/>
                  <a:gd name="connsiteX10" fmla="*/ 1944914 w 2032291"/>
                  <a:gd name="connsiteY10" fmla="*/ 551543 h 1561892"/>
                  <a:gd name="connsiteX11" fmla="*/ 1959428 w 2032291"/>
                  <a:gd name="connsiteY11" fmla="*/ 624114 h 1561892"/>
                  <a:gd name="connsiteX12" fmla="*/ 1973943 w 2032291"/>
                  <a:gd name="connsiteY12" fmla="*/ 667657 h 1561892"/>
                  <a:gd name="connsiteX13" fmla="*/ 2002971 w 2032291"/>
                  <a:gd name="connsiteY13" fmla="*/ 812800 h 1561892"/>
                  <a:gd name="connsiteX14" fmla="*/ 2002971 w 2032291"/>
                  <a:gd name="connsiteY14" fmla="*/ 1016000 h 1561892"/>
                  <a:gd name="connsiteX15" fmla="*/ 1988457 w 2032291"/>
                  <a:gd name="connsiteY15" fmla="*/ 1088571 h 1561892"/>
                  <a:gd name="connsiteX16" fmla="*/ 1944914 w 2032291"/>
                  <a:gd name="connsiteY16" fmla="*/ 1117600 h 1561892"/>
                  <a:gd name="connsiteX17" fmla="*/ 1901371 w 2032291"/>
                  <a:gd name="connsiteY17" fmla="*/ 1161143 h 1561892"/>
                  <a:gd name="connsiteX18" fmla="*/ 1872343 w 2032291"/>
                  <a:gd name="connsiteY18" fmla="*/ 1204685 h 1561892"/>
                  <a:gd name="connsiteX19" fmla="*/ 1814286 w 2032291"/>
                  <a:gd name="connsiteY19" fmla="*/ 1248228 h 1561892"/>
                  <a:gd name="connsiteX20" fmla="*/ 1741714 w 2032291"/>
                  <a:gd name="connsiteY20" fmla="*/ 1320800 h 1561892"/>
                  <a:gd name="connsiteX21" fmla="*/ 1625600 w 2032291"/>
                  <a:gd name="connsiteY21" fmla="*/ 1422400 h 1561892"/>
                  <a:gd name="connsiteX22" fmla="*/ 1538514 w 2032291"/>
                  <a:gd name="connsiteY22" fmla="*/ 1451428 h 1561892"/>
                  <a:gd name="connsiteX23" fmla="*/ 1494971 w 2032291"/>
                  <a:gd name="connsiteY23" fmla="*/ 1480457 h 1561892"/>
                  <a:gd name="connsiteX24" fmla="*/ 1393371 w 2032291"/>
                  <a:gd name="connsiteY24" fmla="*/ 1524000 h 1561892"/>
                  <a:gd name="connsiteX25" fmla="*/ 1283329 w 2032291"/>
                  <a:gd name="connsiteY25" fmla="*/ 1543811 h 1561892"/>
                  <a:gd name="connsiteX26" fmla="*/ 871950 w 2032291"/>
                  <a:gd name="connsiteY26" fmla="*/ 1393419 h 1561892"/>
                  <a:gd name="connsiteX27" fmla="*/ 558722 w 2032291"/>
                  <a:gd name="connsiteY27" fmla="*/ 1215888 h 1561892"/>
                  <a:gd name="connsiteX28" fmla="*/ 343646 w 2032291"/>
                  <a:gd name="connsiteY28" fmla="*/ 1011218 h 1561892"/>
                  <a:gd name="connsiteX29" fmla="*/ 0 w 2032291"/>
                  <a:gd name="connsiteY29" fmla="*/ 754743 h 1561892"/>
                  <a:gd name="connsiteX30" fmla="*/ 199582 w 2032291"/>
                  <a:gd name="connsiteY30" fmla="*/ 681257 h 1561892"/>
                  <a:gd name="connsiteX31" fmla="*/ 72571 w 2032291"/>
                  <a:gd name="connsiteY31" fmla="*/ 624114 h 1561892"/>
                  <a:gd name="connsiteX32" fmla="*/ 101600 w 2032291"/>
                  <a:gd name="connsiteY32" fmla="*/ 478971 h 1561892"/>
                  <a:gd name="connsiteX33" fmla="*/ 116114 w 2032291"/>
                  <a:gd name="connsiteY33" fmla="*/ 435428 h 1561892"/>
                  <a:gd name="connsiteX34" fmla="*/ 145143 w 2032291"/>
                  <a:gd name="connsiteY34" fmla="*/ 391885 h 1561892"/>
                  <a:gd name="connsiteX35" fmla="*/ 188686 w 2032291"/>
                  <a:gd name="connsiteY35" fmla="*/ 362857 h 1561892"/>
                  <a:gd name="connsiteX36" fmla="*/ 275771 w 2032291"/>
                  <a:gd name="connsiteY36" fmla="*/ 333828 h 1561892"/>
                  <a:gd name="connsiteX37" fmla="*/ 319314 w 2032291"/>
                  <a:gd name="connsiteY37" fmla="*/ 348343 h 1561892"/>
                  <a:gd name="connsiteX38" fmla="*/ 420914 w 2032291"/>
                  <a:gd name="connsiteY38" fmla="*/ 348343 h 1561892"/>
                  <a:gd name="connsiteX39" fmla="*/ 358342 w 2032291"/>
                  <a:gd name="connsiteY39" fmla="*/ 109079 h 1561892"/>
                  <a:gd name="connsiteX40" fmla="*/ 742582 w 2032291"/>
                  <a:gd name="connsiteY40" fmla="*/ 161320 h 1561892"/>
                  <a:gd name="connsiteX41" fmla="*/ 903380 w 2032291"/>
                  <a:gd name="connsiteY41" fmla="*/ 169687 h 1561892"/>
                  <a:gd name="connsiteX42" fmla="*/ 911747 w 2032291"/>
                  <a:gd name="connsiteY42" fmla="*/ 8890 h 1561892"/>
                  <a:gd name="connsiteX43" fmla="*/ 1135189 w 2032291"/>
                  <a:gd name="connsiteY43" fmla="*/ 52763 h 1561892"/>
                  <a:gd name="connsiteX44" fmla="*/ 1248228 w 2032291"/>
                  <a:gd name="connsiteY44" fmla="*/ 0 h 1561892"/>
                  <a:gd name="connsiteX0" fmla="*/ 1244950 w 2029013"/>
                  <a:gd name="connsiteY0" fmla="*/ 0 h 1561892"/>
                  <a:gd name="connsiteX1" fmla="*/ 1244950 w 2029013"/>
                  <a:gd name="connsiteY1" fmla="*/ 0 h 1561892"/>
                  <a:gd name="connsiteX2" fmla="*/ 1361065 w 2029013"/>
                  <a:gd name="connsiteY2" fmla="*/ 58057 h 1561892"/>
                  <a:gd name="connsiteX3" fmla="*/ 1433636 w 2029013"/>
                  <a:gd name="connsiteY3" fmla="*/ 72571 h 1561892"/>
                  <a:gd name="connsiteX4" fmla="*/ 1593293 w 2029013"/>
                  <a:gd name="connsiteY4" fmla="*/ 101600 h 1561892"/>
                  <a:gd name="connsiteX5" fmla="*/ 1723922 w 2029013"/>
                  <a:gd name="connsiteY5" fmla="*/ 188685 h 1561892"/>
                  <a:gd name="connsiteX6" fmla="*/ 1767465 w 2029013"/>
                  <a:gd name="connsiteY6" fmla="*/ 217714 h 1561892"/>
                  <a:gd name="connsiteX7" fmla="*/ 1825522 w 2029013"/>
                  <a:gd name="connsiteY7" fmla="*/ 290285 h 1561892"/>
                  <a:gd name="connsiteX8" fmla="*/ 1883579 w 2029013"/>
                  <a:gd name="connsiteY8" fmla="*/ 377371 h 1561892"/>
                  <a:gd name="connsiteX9" fmla="*/ 1927122 w 2029013"/>
                  <a:gd name="connsiteY9" fmla="*/ 508000 h 1561892"/>
                  <a:gd name="connsiteX10" fmla="*/ 1941636 w 2029013"/>
                  <a:gd name="connsiteY10" fmla="*/ 551543 h 1561892"/>
                  <a:gd name="connsiteX11" fmla="*/ 1956150 w 2029013"/>
                  <a:gd name="connsiteY11" fmla="*/ 624114 h 1561892"/>
                  <a:gd name="connsiteX12" fmla="*/ 1970665 w 2029013"/>
                  <a:gd name="connsiteY12" fmla="*/ 667657 h 1561892"/>
                  <a:gd name="connsiteX13" fmla="*/ 1999693 w 2029013"/>
                  <a:gd name="connsiteY13" fmla="*/ 812800 h 1561892"/>
                  <a:gd name="connsiteX14" fmla="*/ 1999693 w 2029013"/>
                  <a:gd name="connsiteY14" fmla="*/ 1016000 h 1561892"/>
                  <a:gd name="connsiteX15" fmla="*/ 1985179 w 2029013"/>
                  <a:gd name="connsiteY15" fmla="*/ 1088571 h 1561892"/>
                  <a:gd name="connsiteX16" fmla="*/ 1941636 w 2029013"/>
                  <a:gd name="connsiteY16" fmla="*/ 1117600 h 1561892"/>
                  <a:gd name="connsiteX17" fmla="*/ 1898093 w 2029013"/>
                  <a:gd name="connsiteY17" fmla="*/ 1161143 h 1561892"/>
                  <a:gd name="connsiteX18" fmla="*/ 1869065 w 2029013"/>
                  <a:gd name="connsiteY18" fmla="*/ 1204685 h 1561892"/>
                  <a:gd name="connsiteX19" fmla="*/ 1811008 w 2029013"/>
                  <a:gd name="connsiteY19" fmla="*/ 1248228 h 1561892"/>
                  <a:gd name="connsiteX20" fmla="*/ 1738436 w 2029013"/>
                  <a:gd name="connsiteY20" fmla="*/ 1320800 h 1561892"/>
                  <a:gd name="connsiteX21" fmla="*/ 1622322 w 2029013"/>
                  <a:gd name="connsiteY21" fmla="*/ 1422400 h 1561892"/>
                  <a:gd name="connsiteX22" fmla="*/ 1535236 w 2029013"/>
                  <a:gd name="connsiteY22" fmla="*/ 1451428 h 1561892"/>
                  <a:gd name="connsiteX23" fmla="*/ 1491693 w 2029013"/>
                  <a:gd name="connsiteY23" fmla="*/ 1480457 h 1561892"/>
                  <a:gd name="connsiteX24" fmla="*/ 1390093 w 2029013"/>
                  <a:gd name="connsiteY24" fmla="*/ 1524000 h 1561892"/>
                  <a:gd name="connsiteX25" fmla="*/ 1280051 w 2029013"/>
                  <a:gd name="connsiteY25" fmla="*/ 1543811 h 1561892"/>
                  <a:gd name="connsiteX26" fmla="*/ 868672 w 2029013"/>
                  <a:gd name="connsiteY26" fmla="*/ 1393419 h 1561892"/>
                  <a:gd name="connsiteX27" fmla="*/ 555444 w 2029013"/>
                  <a:gd name="connsiteY27" fmla="*/ 1215888 h 1561892"/>
                  <a:gd name="connsiteX28" fmla="*/ 340368 w 2029013"/>
                  <a:gd name="connsiteY28" fmla="*/ 1011218 h 1561892"/>
                  <a:gd name="connsiteX29" fmla="*/ 0 w 2029013"/>
                  <a:gd name="connsiteY29" fmla="*/ 735535 h 1561892"/>
                  <a:gd name="connsiteX30" fmla="*/ 196304 w 2029013"/>
                  <a:gd name="connsiteY30" fmla="*/ 681257 h 1561892"/>
                  <a:gd name="connsiteX31" fmla="*/ 69293 w 2029013"/>
                  <a:gd name="connsiteY31" fmla="*/ 624114 h 1561892"/>
                  <a:gd name="connsiteX32" fmla="*/ 98322 w 2029013"/>
                  <a:gd name="connsiteY32" fmla="*/ 478971 h 1561892"/>
                  <a:gd name="connsiteX33" fmla="*/ 112836 w 2029013"/>
                  <a:gd name="connsiteY33" fmla="*/ 435428 h 1561892"/>
                  <a:gd name="connsiteX34" fmla="*/ 141865 w 2029013"/>
                  <a:gd name="connsiteY34" fmla="*/ 391885 h 1561892"/>
                  <a:gd name="connsiteX35" fmla="*/ 185408 w 2029013"/>
                  <a:gd name="connsiteY35" fmla="*/ 362857 h 1561892"/>
                  <a:gd name="connsiteX36" fmla="*/ 272493 w 2029013"/>
                  <a:gd name="connsiteY36" fmla="*/ 333828 h 1561892"/>
                  <a:gd name="connsiteX37" fmla="*/ 316036 w 2029013"/>
                  <a:gd name="connsiteY37" fmla="*/ 348343 h 1561892"/>
                  <a:gd name="connsiteX38" fmla="*/ 417636 w 2029013"/>
                  <a:gd name="connsiteY38" fmla="*/ 348343 h 1561892"/>
                  <a:gd name="connsiteX39" fmla="*/ 355064 w 2029013"/>
                  <a:gd name="connsiteY39" fmla="*/ 109079 h 1561892"/>
                  <a:gd name="connsiteX40" fmla="*/ 739304 w 2029013"/>
                  <a:gd name="connsiteY40" fmla="*/ 161320 h 1561892"/>
                  <a:gd name="connsiteX41" fmla="*/ 900102 w 2029013"/>
                  <a:gd name="connsiteY41" fmla="*/ 169687 h 1561892"/>
                  <a:gd name="connsiteX42" fmla="*/ 908469 w 2029013"/>
                  <a:gd name="connsiteY42" fmla="*/ 8890 h 1561892"/>
                  <a:gd name="connsiteX43" fmla="*/ 1131911 w 2029013"/>
                  <a:gd name="connsiteY43" fmla="*/ 52763 h 1561892"/>
                  <a:gd name="connsiteX44" fmla="*/ 1244950 w 2029013"/>
                  <a:gd name="connsiteY44" fmla="*/ 0 h 1561892"/>
                  <a:gd name="connsiteX0" fmla="*/ 1244950 w 2029013"/>
                  <a:gd name="connsiteY0" fmla="*/ 0 h 1561892"/>
                  <a:gd name="connsiteX1" fmla="*/ 1244950 w 2029013"/>
                  <a:gd name="connsiteY1" fmla="*/ 0 h 1561892"/>
                  <a:gd name="connsiteX2" fmla="*/ 1361065 w 2029013"/>
                  <a:gd name="connsiteY2" fmla="*/ 58057 h 1561892"/>
                  <a:gd name="connsiteX3" fmla="*/ 1433636 w 2029013"/>
                  <a:gd name="connsiteY3" fmla="*/ 72571 h 1561892"/>
                  <a:gd name="connsiteX4" fmla="*/ 1593293 w 2029013"/>
                  <a:gd name="connsiteY4" fmla="*/ 101600 h 1561892"/>
                  <a:gd name="connsiteX5" fmla="*/ 1723922 w 2029013"/>
                  <a:gd name="connsiteY5" fmla="*/ 188685 h 1561892"/>
                  <a:gd name="connsiteX6" fmla="*/ 1767465 w 2029013"/>
                  <a:gd name="connsiteY6" fmla="*/ 217714 h 1561892"/>
                  <a:gd name="connsiteX7" fmla="*/ 1825522 w 2029013"/>
                  <a:gd name="connsiteY7" fmla="*/ 290285 h 1561892"/>
                  <a:gd name="connsiteX8" fmla="*/ 1883579 w 2029013"/>
                  <a:gd name="connsiteY8" fmla="*/ 377371 h 1561892"/>
                  <a:gd name="connsiteX9" fmla="*/ 1927122 w 2029013"/>
                  <a:gd name="connsiteY9" fmla="*/ 508000 h 1561892"/>
                  <a:gd name="connsiteX10" fmla="*/ 1941636 w 2029013"/>
                  <a:gd name="connsiteY10" fmla="*/ 551543 h 1561892"/>
                  <a:gd name="connsiteX11" fmla="*/ 1956150 w 2029013"/>
                  <a:gd name="connsiteY11" fmla="*/ 624114 h 1561892"/>
                  <a:gd name="connsiteX12" fmla="*/ 1970665 w 2029013"/>
                  <a:gd name="connsiteY12" fmla="*/ 667657 h 1561892"/>
                  <a:gd name="connsiteX13" fmla="*/ 1999693 w 2029013"/>
                  <a:gd name="connsiteY13" fmla="*/ 812800 h 1561892"/>
                  <a:gd name="connsiteX14" fmla="*/ 1999693 w 2029013"/>
                  <a:gd name="connsiteY14" fmla="*/ 1016000 h 1561892"/>
                  <a:gd name="connsiteX15" fmla="*/ 1985179 w 2029013"/>
                  <a:gd name="connsiteY15" fmla="*/ 1088571 h 1561892"/>
                  <a:gd name="connsiteX16" fmla="*/ 1941636 w 2029013"/>
                  <a:gd name="connsiteY16" fmla="*/ 1117600 h 1561892"/>
                  <a:gd name="connsiteX17" fmla="*/ 1898093 w 2029013"/>
                  <a:gd name="connsiteY17" fmla="*/ 1161143 h 1561892"/>
                  <a:gd name="connsiteX18" fmla="*/ 1869065 w 2029013"/>
                  <a:gd name="connsiteY18" fmla="*/ 1204685 h 1561892"/>
                  <a:gd name="connsiteX19" fmla="*/ 1811008 w 2029013"/>
                  <a:gd name="connsiteY19" fmla="*/ 1248228 h 1561892"/>
                  <a:gd name="connsiteX20" fmla="*/ 1738436 w 2029013"/>
                  <a:gd name="connsiteY20" fmla="*/ 1320800 h 1561892"/>
                  <a:gd name="connsiteX21" fmla="*/ 1622322 w 2029013"/>
                  <a:gd name="connsiteY21" fmla="*/ 1422400 h 1561892"/>
                  <a:gd name="connsiteX22" fmla="*/ 1535236 w 2029013"/>
                  <a:gd name="connsiteY22" fmla="*/ 1451428 h 1561892"/>
                  <a:gd name="connsiteX23" fmla="*/ 1491693 w 2029013"/>
                  <a:gd name="connsiteY23" fmla="*/ 1480457 h 1561892"/>
                  <a:gd name="connsiteX24" fmla="*/ 1390093 w 2029013"/>
                  <a:gd name="connsiteY24" fmla="*/ 1524000 h 1561892"/>
                  <a:gd name="connsiteX25" fmla="*/ 1280051 w 2029013"/>
                  <a:gd name="connsiteY25" fmla="*/ 1543811 h 1561892"/>
                  <a:gd name="connsiteX26" fmla="*/ 868672 w 2029013"/>
                  <a:gd name="connsiteY26" fmla="*/ 1393419 h 1561892"/>
                  <a:gd name="connsiteX27" fmla="*/ 555444 w 2029013"/>
                  <a:gd name="connsiteY27" fmla="*/ 1215888 h 1561892"/>
                  <a:gd name="connsiteX28" fmla="*/ 340368 w 2029013"/>
                  <a:gd name="connsiteY28" fmla="*/ 1011218 h 1561892"/>
                  <a:gd name="connsiteX29" fmla="*/ 0 w 2029013"/>
                  <a:gd name="connsiteY29" fmla="*/ 735535 h 1561892"/>
                  <a:gd name="connsiteX30" fmla="*/ 196304 w 2029013"/>
                  <a:gd name="connsiteY30" fmla="*/ 681257 h 1561892"/>
                  <a:gd name="connsiteX31" fmla="*/ 69293 w 2029013"/>
                  <a:gd name="connsiteY31" fmla="*/ 624114 h 1561892"/>
                  <a:gd name="connsiteX32" fmla="*/ 98322 w 2029013"/>
                  <a:gd name="connsiteY32" fmla="*/ 478971 h 1561892"/>
                  <a:gd name="connsiteX33" fmla="*/ 112836 w 2029013"/>
                  <a:gd name="connsiteY33" fmla="*/ 435428 h 1561892"/>
                  <a:gd name="connsiteX34" fmla="*/ 141865 w 2029013"/>
                  <a:gd name="connsiteY34" fmla="*/ 391885 h 1561892"/>
                  <a:gd name="connsiteX35" fmla="*/ 185408 w 2029013"/>
                  <a:gd name="connsiteY35" fmla="*/ 362857 h 1561892"/>
                  <a:gd name="connsiteX36" fmla="*/ 272493 w 2029013"/>
                  <a:gd name="connsiteY36" fmla="*/ 333828 h 1561892"/>
                  <a:gd name="connsiteX37" fmla="*/ 316036 w 2029013"/>
                  <a:gd name="connsiteY37" fmla="*/ 348343 h 1561892"/>
                  <a:gd name="connsiteX38" fmla="*/ 417636 w 2029013"/>
                  <a:gd name="connsiteY38" fmla="*/ 348343 h 1561892"/>
                  <a:gd name="connsiteX39" fmla="*/ 355064 w 2029013"/>
                  <a:gd name="connsiteY39" fmla="*/ 109079 h 1561892"/>
                  <a:gd name="connsiteX40" fmla="*/ 739304 w 2029013"/>
                  <a:gd name="connsiteY40" fmla="*/ 161320 h 1561892"/>
                  <a:gd name="connsiteX41" fmla="*/ 900102 w 2029013"/>
                  <a:gd name="connsiteY41" fmla="*/ 169687 h 1561892"/>
                  <a:gd name="connsiteX42" fmla="*/ 908469 w 2029013"/>
                  <a:gd name="connsiteY42" fmla="*/ 8890 h 1561892"/>
                  <a:gd name="connsiteX43" fmla="*/ 1131911 w 2029013"/>
                  <a:gd name="connsiteY43" fmla="*/ 52763 h 1561892"/>
                  <a:gd name="connsiteX44" fmla="*/ 1244950 w 2029013"/>
                  <a:gd name="connsiteY44" fmla="*/ 0 h 1561892"/>
                  <a:gd name="connsiteX0" fmla="*/ 1175657 w 1959720"/>
                  <a:gd name="connsiteY0" fmla="*/ 0 h 1561892"/>
                  <a:gd name="connsiteX1" fmla="*/ 1175657 w 1959720"/>
                  <a:gd name="connsiteY1" fmla="*/ 0 h 1561892"/>
                  <a:gd name="connsiteX2" fmla="*/ 1291772 w 1959720"/>
                  <a:gd name="connsiteY2" fmla="*/ 58057 h 1561892"/>
                  <a:gd name="connsiteX3" fmla="*/ 1364343 w 1959720"/>
                  <a:gd name="connsiteY3" fmla="*/ 72571 h 1561892"/>
                  <a:gd name="connsiteX4" fmla="*/ 1524000 w 1959720"/>
                  <a:gd name="connsiteY4" fmla="*/ 101600 h 1561892"/>
                  <a:gd name="connsiteX5" fmla="*/ 1654629 w 1959720"/>
                  <a:gd name="connsiteY5" fmla="*/ 188685 h 1561892"/>
                  <a:gd name="connsiteX6" fmla="*/ 1698172 w 1959720"/>
                  <a:gd name="connsiteY6" fmla="*/ 217714 h 1561892"/>
                  <a:gd name="connsiteX7" fmla="*/ 1756229 w 1959720"/>
                  <a:gd name="connsiteY7" fmla="*/ 290285 h 1561892"/>
                  <a:gd name="connsiteX8" fmla="*/ 1814286 w 1959720"/>
                  <a:gd name="connsiteY8" fmla="*/ 377371 h 1561892"/>
                  <a:gd name="connsiteX9" fmla="*/ 1857829 w 1959720"/>
                  <a:gd name="connsiteY9" fmla="*/ 508000 h 1561892"/>
                  <a:gd name="connsiteX10" fmla="*/ 1872343 w 1959720"/>
                  <a:gd name="connsiteY10" fmla="*/ 551543 h 1561892"/>
                  <a:gd name="connsiteX11" fmla="*/ 1886857 w 1959720"/>
                  <a:gd name="connsiteY11" fmla="*/ 624114 h 1561892"/>
                  <a:gd name="connsiteX12" fmla="*/ 1901372 w 1959720"/>
                  <a:gd name="connsiteY12" fmla="*/ 667657 h 1561892"/>
                  <a:gd name="connsiteX13" fmla="*/ 1930400 w 1959720"/>
                  <a:gd name="connsiteY13" fmla="*/ 812800 h 1561892"/>
                  <a:gd name="connsiteX14" fmla="*/ 1930400 w 1959720"/>
                  <a:gd name="connsiteY14" fmla="*/ 1016000 h 1561892"/>
                  <a:gd name="connsiteX15" fmla="*/ 1915886 w 1959720"/>
                  <a:gd name="connsiteY15" fmla="*/ 1088571 h 1561892"/>
                  <a:gd name="connsiteX16" fmla="*/ 1872343 w 1959720"/>
                  <a:gd name="connsiteY16" fmla="*/ 1117600 h 1561892"/>
                  <a:gd name="connsiteX17" fmla="*/ 1828800 w 1959720"/>
                  <a:gd name="connsiteY17" fmla="*/ 1161143 h 1561892"/>
                  <a:gd name="connsiteX18" fmla="*/ 1799772 w 1959720"/>
                  <a:gd name="connsiteY18" fmla="*/ 1204685 h 1561892"/>
                  <a:gd name="connsiteX19" fmla="*/ 1741715 w 1959720"/>
                  <a:gd name="connsiteY19" fmla="*/ 1248228 h 1561892"/>
                  <a:gd name="connsiteX20" fmla="*/ 1669143 w 1959720"/>
                  <a:gd name="connsiteY20" fmla="*/ 1320800 h 1561892"/>
                  <a:gd name="connsiteX21" fmla="*/ 1553029 w 1959720"/>
                  <a:gd name="connsiteY21" fmla="*/ 1422400 h 1561892"/>
                  <a:gd name="connsiteX22" fmla="*/ 1465943 w 1959720"/>
                  <a:gd name="connsiteY22" fmla="*/ 1451428 h 1561892"/>
                  <a:gd name="connsiteX23" fmla="*/ 1422400 w 1959720"/>
                  <a:gd name="connsiteY23" fmla="*/ 1480457 h 1561892"/>
                  <a:gd name="connsiteX24" fmla="*/ 1320800 w 1959720"/>
                  <a:gd name="connsiteY24" fmla="*/ 1524000 h 1561892"/>
                  <a:gd name="connsiteX25" fmla="*/ 1210758 w 1959720"/>
                  <a:gd name="connsiteY25" fmla="*/ 1543811 h 1561892"/>
                  <a:gd name="connsiteX26" fmla="*/ 799379 w 1959720"/>
                  <a:gd name="connsiteY26" fmla="*/ 1393419 h 1561892"/>
                  <a:gd name="connsiteX27" fmla="*/ 486151 w 1959720"/>
                  <a:gd name="connsiteY27" fmla="*/ 1215888 h 1561892"/>
                  <a:gd name="connsiteX28" fmla="*/ 271075 w 1959720"/>
                  <a:gd name="connsiteY28" fmla="*/ 1011218 h 1561892"/>
                  <a:gd name="connsiteX29" fmla="*/ 127011 w 1959720"/>
                  <a:gd name="connsiteY29" fmla="*/ 681257 h 1561892"/>
                  <a:gd name="connsiteX30" fmla="*/ 0 w 1959720"/>
                  <a:gd name="connsiteY30" fmla="*/ 624114 h 1561892"/>
                  <a:gd name="connsiteX31" fmla="*/ 29029 w 1959720"/>
                  <a:gd name="connsiteY31" fmla="*/ 478971 h 1561892"/>
                  <a:gd name="connsiteX32" fmla="*/ 43543 w 1959720"/>
                  <a:gd name="connsiteY32" fmla="*/ 435428 h 1561892"/>
                  <a:gd name="connsiteX33" fmla="*/ 72572 w 1959720"/>
                  <a:gd name="connsiteY33" fmla="*/ 391885 h 1561892"/>
                  <a:gd name="connsiteX34" fmla="*/ 116115 w 1959720"/>
                  <a:gd name="connsiteY34" fmla="*/ 362857 h 1561892"/>
                  <a:gd name="connsiteX35" fmla="*/ 203200 w 1959720"/>
                  <a:gd name="connsiteY35" fmla="*/ 333828 h 1561892"/>
                  <a:gd name="connsiteX36" fmla="*/ 246743 w 1959720"/>
                  <a:gd name="connsiteY36" fmla="*/ 348343 h 1561892"/>
                  <a:gd name="connsiteX37" fmla="*/ 348343 w 1959720"/>
                  <a:gd name="connsiteY37" fmla="*/ 348343 h 1561892"/>
                  <a:gd name="connsiteX38" fmla="*/ 285771 w 1959720"/>
                  <a:gd name="connsiteY38" fmla="*/ 109079 h 1561892"/>
                  <a:gd name="connsiteX39" fmla="*/ 670011 w 1959720"/>
                  <a:gd name="connsiteY39" fmla="*/ 161320 h 1561892"/>
                  <a:gd name="connsiteX40" fmla="*/ 830809 w 1959720"/>
                  <a:gd name="connsiteY40" fmla="*/ 169687 h 1561892"/>
                  <a:gd name="connsiteX41" fmla="*/ 839176 w 1959720"/>
                  <a:gd name="connsiteY41" fmla="*/ 8890 h 1561892"/>
                  <a:gd name="connsiteX42" fmla="*/ 1062618 w 1959720"/>
                  <a:gd name="connsiteY42" fmla="*/ 52763 h 1561892"/>
                  <a:gd name="connsiteX43" fmla="*/ 1175657 w 1959720"/>
                  <a:gd name="connsiteY43" fmla="*/ 0 h 1561892"/>
                  <a:gd name="connsiteX0" fmla="*/ 1175657 w 1959720"/>
                  <a:gd name="connsiteY0" fmla="*/ 0 h 1561892"/>
                  <a:gd name="connsiteX1" fmla="*/ 1175657 w 1959720"/>
                  <a:gd name="connsiteY1" fmla="*/ 0 h 1561892"/>
                  <a:gd name="connsiteX2" fmla="*/ 1291772 w 1959720"/>
                  <a:gd name="connsiteY2" fmla="*/ 58057 h 1561892"/>
                  <a:gd name="connsiteX3" fmla="*/ 1364343 w 1959720"/>
                  <a:gd name="connsiteY3" fmla="*/ 72571 h 1561892"/>
                  <a:gd name="connsiteX4" fmla="*/ 1524000 w 1959720"/>
                  <a:gd name="connsiteY4" fmla="*/ 101600 h 1561892"/>
                  <a:gd name="connsiteX5" fmla="*/ 1654629 w 1959720"/>
                  <a:gd name="connsiteY5" fmla="*/ 188685 h 1561892"/>
                  <a:gd name="connsiteX6" fmla="*/ 1698172 w 1959720"/>
                  <a:gd name="connsiteY6" fmla="*/ 217714 h 1561892"/>
                  <a:gd name="connsiteX7" fmla="*/ 1756229 w 1959720"/>
                  <a:gd name="connsiteY7" fmla="*/ 290285 h 1561892"/>
                  <a:gd name="connsiteX8" fmla="*/ 1814286 w 1959720"/>
                  <a:gd name="connsiteY8" fmla="*/ 377371 h 1561892"/>
                  <a:gd name="connsiteX9" fmla="*/ 1857829 w 1959720"/>
                  <a:gd name="connsiteY9" fmla="*/ 508000 h 1561892"/>
                  <a:gd name="connsiteX10" fmla="*/ 1872343 w 1959720"/>
                  <a:gd name="connsiteY10" fmla="*/ 551543 h 1561892"/>
                  <a:gd name="connsiteX11" fmla="*/ 1886857 w 1959720"/>
                  <a:gd name="connsiteY11" fmla="*/ 624114 h 1561892"/>
                  <a:gd name="connsiteX12" fmla="*/ 1901372 w 1959720"/>
                  <a:gd name="connsiteY12" fmla="*/ 667657 h 1561892"/>
                  <a:gd name="connsiteX13" fmla="*/ 1930400 w 1959720"/>
                  <a:gd name="connsiteY13" fmla="*/ 812800 h 1561892"/>
                  <a:gd name="connsiteX14" fmla="*/ 1930400 w 1959720"/>
                  <a:gd name="connsiteY14" fmla="*/ 1016000 h 1561892"/>
                  <a:gd name="connsiteX15" fmla="*/ 1915886 w 1959720"/>
                  <a:gd name="connsiteY15" fmla="*/ 1088571 h 1561892"/>
                  <a:gd name="connsiteX16" fmla="*/ 1872343 w 1959720"/>
                  <a:gd name="connsiteY16" fmla="*/ 1117600 h 1561892"/>
                  <a:gd name="connsiteX17" fmla="*/ 1828800 w 1959720"/>
                  <a:gd name="connsiteY17" fmla="*/ 1161143 h 1561892"/>
                  <a:gd name="connsiteX18" fmla="*/ 1799772 w 1959720"/>
                  <a:gd name="connsiteY18" fmla="*/ 1204685 h 1561892"/>
                  <a:gd name="connsiteX19" fmla="*/ 1741715 w 1959720"/>
                  <a:gd name="connsiteY19" fmla="*/ 1248228 h 1561892"/>
                  <a:gd name="connsiteX20" fmla="*/ 1669143 w 1959720"/>
                  <a:gd name="connsiteY20" fmla="*/ 1320800 h 1561892"/>
                  <a:gd name="connsiteX21" fmla="*/ 1553029 w 1959720"/>
                  <a:gd name="connsiteY21" fmla="*/ 1422400 h 1561892"/>
                  <a:gd name="connsiteX22" fmla="*/ 1465943 w 1959720"/>
                  <a:gd name="connsiteY22" fmla="*/ 1451428 h 1561892"/>
                  <a:gd name="connsiteX23" fmla="*/ 1422400 w 1959720"/>
                  <a:gd name="connsiteY23" fmla="*/ 1480457 h 1561892"/>
                  <a:gd name="connsiteX24" fmla="*/ 1320800 w 1959720"/>
                  <a:gd name="connsiteY24" fmla="*/ 1524000 h 1561892"/>
                  <a:gd name="connsiteX25" fmla="*/ 1210758 w 1959720"/>
                  <a:gd name="connsiteY25" fmla="*/ 1543811 h 1561892"/>
                  <a:gd name="connsiteX26" fmla="*/ 799379 w 1959720"/>
                  <a:gd name="connsiteY26" fmla="*/ 1393419 h 1561892"/>
                  <a:gd name="connsiteX27" fmla="*/ 486151 w 1959720"/>
                  <a:gd name="connsiteY27" fmla="*/ 1215888 h 1561892"/>
                  <a:gd name="connsiteX28" fmla="*/ 271075 w 1959720"/>
                  <a:gd name="connsiteY28" fmla="*/ 1011218 h 1561892"/>
                  <a:gd name="connsiteX29" fmla="*/ 91504 w 1959720"/>
                  <a:gd name="connsiteY29" fmla="*/ 743902 h 1561892"/>
                  <a:gd name="connsiteX30" fmla="*/ 0 w 1959720"/>
                  <a:gd name="connsiteY30" fmla="*/ 624114 h 1561892"/>
                  <a:gd name="connsiteX31" fmla="*/ 29029 w 1959720"/>
                  <a:gd name="connsiteY31" fmla="*/ 478971 h 1561892"/>
                  <a:gd name="connsiteX32" fmla="*/ 43543 w 1959720"/>
                  <a:gd name="connsiteY32" fmla="*/ 435428 h 1561892"/>
                  <a:gd name="connsiteX33" fmla="*/ 72572 w 1959720"/>
                  <a:gd name="connsiteY33" fmla="*/ 391885 h 1561892"/>
                  <a:gd name="connsiteX34" fmla="*/ 116115 w 1959720"/>
                  <a:gd name="connsiteY34" fmla="*/ 362857 h 1561892"/>
                  <a:gd name="connsiteX35" fmla="*/ 203200 w 1959720"/>
                  <a:gd name="connsiteY35" fmla="*/ 333828 h 1561892"/>
                  <a:gd name="connsiteX36" fmla="*/ 246743 w 1959720"/>
                  <a:gd name="connsiteY36" fmla="*/ 348343 h 1561892"/>
                  <a:gd name="connsiteX37" fmla="*/ 348343 w 1959720"/>
                  <a:gd name="connsiteY37" fmla="*/ 348343 h 1561892"/>
                  <a:gd name="connsiteX38" fmla="*/ 285771 w 1959720"/>
                  <a:gd name="connsiteY38" fmla="*/ 109079 h 1561892"/>
                  <a:gd name="connsiteX39" fmla="*/ 670011 w 1959720"/>
                  <a:gd name="connsiteY39" fmla="*/ 161320 h 1561892"/>
                  <a:gd name="connsiteX40" fmla="*/ 830809 w 1959720"/>
                  <a:gd name="connsiteY40" fmla="*/ 169687 h 1561892"/>
                  <a:gd name="connsiteX41" fmla="*/ 839176 w 1959720"/>
                  <a:gd name="connsiteY41" fmla="*/ 8890 h 1561892"/>
                  <a:gd name="connsiteX42" fmla="*/ 1062618 w 1959720"/>
                  <a:gd name="connsiteY42" fmla="*/ 52763 h 1561892"/>
                  <a:gd name="connsiteX43" fmla="*/ 1175657 w 1959720"/>
                  <a:gd name="connsiteY43" fmla="*/ 0 h 1561892"/>
                  <a:gd name="connsiteX0" fmla="*/ 1175657 w 1959720"/>
                  <a:gd name="connsiteY0" fmla="*/ 0 h 1561892"/>
                  <a:gd name="connsiteX1" fmla="*/ 1175657 w 1959720"/>
                  <a:gd name="connsiteY1" fmla="*/ 0 h 1561892"/>
                  <a:gd name="connsiteX2" fmla="*/ 1291772 w 1959720"/>
                  <a:gd name="connsiteY2" fmla="*/ 58057 h 1561892"/>
                  <a:gd name="connsiteX3" fmla="*/ 1364343 w 1959720"/>
                  <a:gd name="connsiteY3" fmla="*/ 72571 h 1561892"/>
                  <a:gd name="connsiteX4" fmla="*/ 1524000 w 1959720"/>
                  <a:gd name="connsiteY4" fmla="*/ 101600 h 1561892"/>
                  <a:gd name="connsiteX5" fmla="*/ 1654629 w 1959720"/>
                  <a:gd name="connsiteY5" fmla="*/ 188685 h 1561892"/>
                  <a:gd name="connsiteX6" fmla="*/ 1698172 w 1959720"/>
                  <a:gd name="connsiteY6" fmla="*/ 217714 h 1561892"/>
                  <a:gd name="connsiteX7" fmla="*/ 1756229 w 1959720"/>
                  <a:gd name="connsiteY7" fmla="*/ 290285 h 1561892"/>
                  <a:gd name="connsiteX8" fmla="*/ 1814286 w 1959720"/>
                  <a:gd name="connsiteY8" fmla="*/ 377371 h 1561892"/>
                  <a:gd name="connsiteX9" fmla="*/ 1857829 w 1959720"/>
                  <a:gd name="connsiteY9" fmla="*/ 508000 h 1561892"/>
                  <a:gd name="connsiteX10" fmla="*/ 1872343 w 1959720"/>
                  <a:gd name="connsiteY10" fmla="*/ 551543 h 1561892"/>
                  <a:gd name="connsiteX11" fmla="*/ 1886857 w 1959720"/>
                  <a:gd name="connsiteY11" fmla="*/ 624114 h 1561892"/>
                  <a:gd name="connsiteX12" fmla="*/ 1901372 w 1959720"/>
                  <a:gd name="connsiteY12" fmla="*/ 667657 h 1561892"/>
                  <a:gd name="connsiteX13" fmla="*/ 1930400 w 1959720"/>
                  <a:gd name="connsiteY13" fmla="*/ 812800 h 1561892"/>
                  <a:gd name="connsiteX14" fmla="*/ 1930400 w 1959720"/>
                  <a:gd name="connsiteY14" fmla="*/ 1016000 h 1561892"/>
                  <a:gd name="connsiteX15" fmla="*/ 1915886 w 1959720"/>
                  <a:gd name="connsiteY15" fmla="*/ 1088571 h 1561892"/>
                  <a:gd name="connsiteX16" fmla="*/ 1872343 w 1959720"/>
                  <a:gd name="connsiteY16" fmla="*/ 1117600 h 1561892"/>
                  <a:gd name="connsiteX17" fmla="*/ 1828800 w 1959720"/>
                  <a:gd name="connsiteY17" fmla="*/ 1161143 h 1561892"/>
                  <a:gd name="connsiteX18" fmla="*/ 1799772 w 1959720"/>
                  <a:gd name="connsiteY18" fmla="*/ 1204685 h 1561892"/>
                  <a:gd name="connsiteX19" fmla="*/ 1741715 w 1959720"/>
                  <a:gd name="connsiteY19" fmla="*/ 1248228 h 1561892"/>
                  <a:gd name="connsiteX20" fmla="*/ 1669143 w 1959720"/>
                  <a:gd name="connsiteY20" fmla="*/ 1320800 h 1561892"/>
                  <a:gd name="connsiteX21" fmla="*/ 1553029 w 1959720"/>
                  <a:gd name="connsiteY21" fmla="*/ 1422400 h 1561892"/>
                  <a:gd name="connsiteX22" fmla="*/ 1465943 w 1959720"/>
                  <a:gd name="connsiteY22" fmla="*/ 1451428 h 1561892"/>
                  <a:gd name="connsiteX23" fmla="*/ 1422400 w 1959720"/>
                  <a:gd name="connsiteY23" fmla="*/ 1480457 h 1561892"/>
                  <a:gd name="connsiteX24" fmla="*/ 1320800 w 1959720"/>
                  <a:gd name="connsiteY24" fmla="*/ 1524000 h 1561892"/>
                  <a:gd name="connsiteX25" fmla="*/ 1210758 w 1959720"/>
                  <a:gd name="connsiteY25" fmla="*/ 1543811 h 1561892"/>
                  <a:gd name="connsiteX26" fmla="*/ 799379 w 1959720"/>
                  <a:gd name="connsiteY26" fmla="*/ 1393419 h 1561892"/>
                  <a:gd name="connsiteX27" fmla="*/ 486151 w 1959720"/>
                  <a:gd name="connsiteY27" fmla="*/ 1215888 h 1561892"/>
                  <a:gd name="connsiteX28" fmla="*/ 271075 w 1959720"/>
                  <a:gd name="connsiteY28" fmla="*/ 1011218 h 1561892"/>
                  <a:gd name="connsiteX29" fmla="*/ 91504 w 1959720"/>
                  <a:gd name="connsiteY29" fmla="*/ 743902 h 1561892"/>
                  <a:gd name="connsiteX30" fmla="*/ 0 w 1959720"/>
                  <a:gd name="connsiteY30" fmla="*/ 624114 h 1561892"/>
                  <a:gd name="connsiteX31" fmla="*/ 29029 w 1959720"/>
                  <a:gd name="connsiteY31" fmla="*/ 478971 h 1561892"/>
                  <a:gd name="connsiteX32" fmla="*/ 43543 w 1959720"/>
                  <a:gd name="connsiteY32" fmla="*/ 435428 h 1561892"/>
                  <a:gd name="connsiteX33" fmla="*/ 72572 w 1959720"/>
                  <a:gd name="connsiteY33" fmla="*/ 391885 h 1561892"/>
                  <a:gd name="connsiteX34" fmla="*/ 116115 w 1959720"/>
                  <a:gd name="connsiteY34" fmla="*/ 362857 h 1561892"/>
                  <a:gd name="connsiteX35" fmla="*/ 203200 w 1959720"/>
                  <a:gd name="connsiteY35" fmla="*/ 333828 h 1561892"/>
                  <a:gd name="connsiteX36" fmla="*/ 246743 w 1959720"/>
                  <a:gd name="connsiteY36" fmla="*/ 348343 h 1561892"/>
                  <a:gd name="connsiteX37" fmla="*/ 348343 w 1959720"/>
                  <a:gd name="connsiteY37" fmla="*/ 348343 h 1561892"/>
                  <a:gd name="connsiteX38" fmla="*/ 285770 w 1959720"/>
                  <a:gd name="connsiteY38" fmla="*/ 109080 h 1561892"/>
                  <a:gd name="connsiteX39" fmla="*/ 670011 w 1959720"/>
                  <a:gd name="connsiteY39" fmla="*/ 161320 h 1561892"/>
                  <a:gd name="connsiteX40" fmla="*/ 830809 w 1959720"/>
                  <a:gd name="connsiteY40" fmla="*/ 169687 h 1561892"/>
                  <a:gd name="connsiteX41" fmla="*/ 839176 w 1959720"/>
                  <a:gd name="connsiteY41" fmla="*/ 8890 h 1561892"/>
                  <a:gd name="connsiteX42" fmla="*/ 1062618 w 1959720"/>
                  <a:gd name="connsiteY42" fmla="*/ 52763 h 1561892"/>
                  <a:gd name="connsiteX43" fmla="*/ 1175657 w 1959720"/>
                  <a:gd name="connsiteY43" fmla="*/ 0 h 1561892"/>
                  <a:gd name="connsiteX0" fmla="*/ 1175657 w 1959720"/>
                  <a:gd name="connsiteY0" fmla="*/ 0 h 1561892"/>
                  <a:gd name="connsiteX1" fmla="*/ 1175657 w 1959720"/>
                  <a:gd name="connsiteY1" fmla="*/ 0 h 1561892"/>
                  <a:gd name="connsiteX2" fmla="*/ 1291772 w 1959720"/>
                  <a:gd name="connsiteY2" fmla="*/ 58057 h 1561892"/>
                  <a:gd name="connsiteX3" fmla="*/ 1364343 w 1959720"/>
                  <a:gd name="connsiteY3" fmla="*/ 72571 h 1561892"/>
                  <a:gd name="connsiteX4" fmla="*/ 1524000 w 1959720"/>
                  <a:gd name="connsiteY4" fmla="*/ 101600 h 1561892"/>
                  <a:gd name="connsiteX5" fmla="*/ 1654629 w 1959720"/>
                  <a:gd name="connsiteY5" fmla="*/ 188685 h 1561892"/>
                  <a:gd name="connsiteX6" fmla="*/ 1698172 w 1959720"/>
                  <a:gd name="connsiteY6" fmla="*/ 217714 h 1561892"/>
                  <a:gd name="connsiteX7" fmla="*/ 1756229 w 1959720"/>
                  <a:gd name="connsiteY7" fmla="*/ 290285 h 1561892"/>
                  <a:gd name="connsiteX8" fmla="*/ 1814286 w 1959720"/>
                  <a:gd name="connsiteY8" fmla="*/ 377371 h 1561892"/>
                  <a:gd name="connsiteX9" fmla="*/ 1857829 w 1959720"/>
                  <a:gd name="connsiteY9" fmla="*/ 508000 h 1561892"/>
                  <a:gd name="connsiteX10" fmla="*/ 1872343 w 1959720"/>
                  <a:gd name="connsiteY10" fmla="*/ 551543 h 1561892"/>
                  <a:gd name="connsiteX11" fmla="*/ 1886857 w 1959720"/>
                  <a:gd name="connsiteY11" fmla="*/ 624114 h 1561892"/>
                  <a:gd name="connsiteX12" fmla="*/ 1901372 w 1959720"/>
                  <a:gd name="connsiteY12" fmla="*/ 667657 h 1561892"/>
                  <a:gd name="connsiteX13" fmla="*/ 1930400 w 1959720"/>
                  <a:gd name="connsiteY13" fmla="*/ 812800 h 1561892"/>
                  <a:gd name="connsiteX14" fmla="*/ 1930400 w 1959720"/>
                  <a:gd name="connsiteY14" fmla="*/ 1016000 h 1561892"/>
                  <a:gd name="connsiteX15" fmla="*/ 1915886 w 1959720"/>
                  <a:gd name="connsiteY15" fmla="*/ 1088571 h 1561892"/>
                  <a:gd name="connsiteX16" fmla="*/ 1872343 w 1959720"/>
                  <a:gd name="connsiteY16" fmla="*/ 1117600 h 1561892"/>
                  <a:gd name="connsiteX17" fmla="*/ 1828800 w 1959720"/>
                  <a:gd name="connsiteY17" fmla="*/ 1161143 h 1561892"/>
                  <a:gd name="connsiteX18" fmla="*/ 1799772 w 1959720"/>
                  <a:gd name="connsiteY18" fmla="*/ 1204685 h 1561892"/>
                  <a:gd name="connsiteX19" fmla="*/ 1741715 w 1959720"/>
                  <a:gd name="connsiteY19" fmla="*/ 1248228 h 1561892"/>
                  <a:gd name="connsiteX20" fmla="*/ 1669143 w 1959720"/>
                  <a:gd name="connsiteY20" fmla="*/ 1320800 h 1561892"/>
                  <a:gd name="connsiteX21" fmla="*/ 1553029 w 1959720"/>
                  <a:gd name="connsiteY21" fmla="*/ 1422400 h 1561892"/>
                  <a:gd name="connsiteX22" fmla="*/ 1465943 w 1959720"/>
                  <a:gd name="connsiteY22" fmla="*/ 1451428 h 1561892"/>
                  <a:gd name="connsiteX23" fmla="*/ 1422400 w 1959720"/>
                  <a:gd name="connsiteY23" fmla="*/ 1480457 h 1561892"/>
                  <a:gd name="connsiteX24" fmla="*/ 1320800 w 1959720"/>
                  <a:gd name="connsiteY24" fmla="*/ 1524000 h 1561892"/>
                  <a:gd name="connsiteX25" fmla="*/ 1210758 w 1959720"/>
                  <a:gd name="connsiteY25" fmla="*/ 1543811 h 1561892"/>
                  <a:gd name="connsiteX26" fmla="*/ 799379 w 1959720"/>
                  <a:gd name="connsiteY26" fmla="*/ 1393419 h 1561892"/>
                  <a:gd name="connsiteX27" fmla="*/ 486151 w 1959720"/>
                  <a:gd name="connsiteY27" fmla="*/ 1215888 h 1561892"/>
                  <a:gd name="connsiteX28" fmla="*/ 271075 w 1959720"/>
                  <a:gd name="connsiteY28" fmla="*/ 1011218 h 1561892"/>
                  <a:gd name="connsiteX29" fmla="*/ 91504 w 1959720"/>
                  <a:gd name="connsiteY29" fmla="*/ 743902 h 1561892"/>
                  <a:gd name="connsiteX30" fmla="*/ 0 w 1959720"/>
                  <a:gd name="connsiteY30" fmla="*/ 624114 h 1561892"/>
                  <a:gd name="connsiteX31" fmla="*/ 29029 w 1959720"/>
                  <a:gd name="connsiteY31" fmla="*/ 478971 h 1561892"/>
                  <a:gd name="connsiteX32" fmla="*/ 43543 w 1959720"/>
                  <a:gd name="connsiteY32" fmla="*/ 435428 h 1561892"/>
                  <a:gd name="connsiteX33" fmla="*/ 72572 w 1959720"/>
                  <a:gd name="connsiteY33" fmla="*/ 391885 h 1561892"/>
                  <a:gd name="connsiteX34" fmla="*/ 116115 w 1959720"/>
                  <a:gd name="connsiteY34" fmla="*/ 362857 h 1561892"/>
                  <a:gd name="connsiteX35" fmla="*/ 203200 w 1959720"/>
                  <a:gd name="connsiteY35" fmla="*/ 333828 h 1561892"/>
                  <a:gd name="connsiteX36" fmla="*/ 246743 w 1959720"/>
                  <a:gd name="connsiteY36" fmla="*/ 348343 h 1561892"/>
                  <a:gd name="connsiteX37" fmla="*/ 348343 w 1959720"/>
                  <a:gd name="connsiteY37" fmla="*/ 348343 h 1561892"/>
                  <a:gd name="connsiteX38" fmla="*/ 670011 w 1959720"/>
                  <a:gd name="connsiteY38" fmla="*/ 161320 h 1561892"/>
                  <a:gd name="connsiteX39" fmla="*/ 830809 w 1959720"/>
                  <a:gd name="connsiteY39" fmla="*/ 169687 h 1561892"/>
                  <a:gd name="connsiteX40" fmla="*/ 839176 w 1959720"/>
                  <a:gd name="connsiteY40" fmla="*/ 8890 h 1561892"/>
                  <a:gd name="connsiteX41" fmla="*/ 1062618 w 1959720"/>
                  <a:gd name="connsiteY41" fmla="*/ 52763 h 1561892"/>
                  <a:gd name="connsiteX42" fmla="*/ 1175657 w 1959720"/>
                  <a:gd name="connsiteY42" fmla="*/ 0 h 1561892"/>
                  <a:gd name="connsiteX0" fmla="*/ 1175657 w 1959720"/>
                  <a:gd name="connsiteY0" fmla="*/ 0 h 1561892"/>
                  <a:gd name="connsiteX1" fmla="*/ 1175657 w 1959720"/>
                  <a:gd name="connsiteY1" fmla="*/ 0 h 1561892"/>
                  <a:gd name="connsiteX2" fmla="*/ 1291772 w 1959720"/>
                  <a:gd name="connsiteY2" fmla="*/ 58057 h 1561892"/>
                  <a:gd name="connsiteX3" fmla="*/ 1364343 w 1959720"/>
                  <a:gd name="connsiteY3" fmla="*/ 72571 h 1561892"/>
                  <a:gd name="connsiteX4" fmla="*/ 1524000 w 1959720"/>
                  <a:gd name="connsiteY4" fmla="*/ 101600 h 1561892"/>
                  <a:gd name="connsiteX5" fmla="*/ 1654629 w 1959720"/>
                  <a:gd name="connsiteY5" fmla="*/ 188685 h 1561892"/>
                  <a:gd name="connsiteX6" fmla="*/ 1698172 w 1959720"/>
                  <a:gd name="connsiteY6" fmla="*/ 217714 h 1561892"/>
                  <a:gd name="connsiteX7" fmla="*/ 1756229 w 1959720"/>
                  <a:gd name="connsiteY7" fmla="*/ 290285 h 1561892"/>
                  <a:gd name="connsiteX8" fmla="*/ 1814286 w 1959720"/>
                  <a:gd name="connsiteY8" fmla="*/ 377371 h 1561892"/>
                  <a:gd name="connsiteX9" fmla="*/ 1857829 w 1959720"/>
                  <a:gd name="connsiteY9" fmla="*/ 508000 h 1561892"/>
                  <a:gd name="connsiteX10" fmla="*/ 1872343 w 1959720"/>
                  <a:gd name="connsiteY10" fmla="*/ 551543 h 1561892"/>
                  <a:gd name="connsiteX11" fmla="*/ 1886857 w 1959720"/>
                  <a:gd name="connsiteY11" fmla="*/ 624114 h 1561892"/>
                  <a:gd name="connsiteX12" fmla="*/ 1901372 w 1959720"/>
                  <a:gd name="connsiteY12" fmla="*/ 667657 h 1561892"/>
                  <a:gd name="connsiteX13" fmla="*/ 1930400 w 1959720"/>
                  <a:gd name="connsiteY13" fmla="*/ 812800 h 1561892"/>
                  <a:gd name="connsiteX14" fmla="*/ 1930400 w 1959720"/>
                  <a:gd name="connsiteY14" fmla="*/ 1016000 h 1561892"/>
                  <a:gd name="connsiteX15" fmla="*/ 1915886 w 1959720"/>
                  <a:gd name="connsiteY15" fmla="*/ 1088571 h 1561892"/>
                  <a:gd name="connsiteX16" fmla="*/ 1872343 w 1959720"/>
                  <a:gd name="connsiteY16" fmla="*/ 1117600 h 1561892"/>
                  <a:gd name="connsiteX17" fmla="*/ 1828800 w 1959720"/>
                  <a:gd name="connsiteY17" fmla="*/ 1161143 h 1561892"/>
                  <a:gd name="connsiteX18" fmla="*/ 1799772 w 1959720"/>
                  <a:gd name="connsiteY18" fmla="*/ 1204685 h 1561892"/>
                  <a:gd name="connsiteX19" fmla="*/ 1741715 w 1959720"/>
                  <a:gd name="connsiteY19" fmla="*/ 1248228 h 1561892"/>
                  <a:gd name="connsiteX20" fmla="*/ 1669143 w 1959720"/>
                  <a:gd name="connsiteY20" fmla="*/ 1320800 h 1561892"/>
                  <a:gd name="connsiteX21" fmla="*/ 1553029 w 1959720"/>
                  <a:gd name="connsiteY21" fmla="*/ 1422400 h 1561892"/>
                  <a:gd name="connsiteX22" fmla="*/ 1465943 w 1959720"/>
                  <a:gd name="connsiteY22" fmla="*/ 1451428 h 1561892"/>
                  <a:gd name="connsiteX23" fmla="*/ 1422400 w 1959720"/>
                  <a:gd name="connsiteY23" fmla="*/ 1480457 h 1561892"/>
                  <a:gd name="connsiteX24" fmla="*/ 1320800 w 1959720"/>
                  <a:gd name="connsiteY24" fmla="*/ 1524000 h 1561892"/>
                  <a:gd name="connsiteX25" fmla="*/ 1210758 w 1959720"/>
                  <a:gd name="connsiteY25" fmla="*/ 1543811 h 1561892"/>
                  <a:gd name="connsiteX26" fmla="*/ 799379 w 1959720"/>
                  <a:gd name="connsiteY26" fmla="*/ 1393419 h 1561892"/>
                  <a:gd name="connsiteX27" fmla="*/ 486151 w 1959720"/>
                  <a:gd name="connsiteY27" fmla="*/ 1215888 h 1561892"/>
                  <a:gd name="connsiteX28" fmla="*/ 271075 w 1959720"/>
                  <a:gd name="connsiteY28" fmla="*/ 1011218 h 1561892"/>
                  <a:gd name="connsiteX29" fmla="*/ 91504 w 1959720"/>
                  <a:gd name="connsiteY29" fmla="*/ 743902 h 1561892"/>
                  <a:gd name="connsiteX30" fmla="*/ 0 w 1959720"/>
                  <a:gd name="connsiteY30" fmla="*/ 624114 h 1561892"/>
                  <a:gd name="connsiteX31" fmla="*/ 29029 w 1959720"/>
                  <a:gd name="connsiteY31" fmla="*/ 478971 h 1561892"/>
                  <a:gd name="connsiteX32" fmla="*/ 43543 w 1959720"/>
                  <a:gd name="connsiteY32" fmla="*/ 435428 h 1561892"/>
                  <a:gd name="connsiteX33" fmla="*/ 72572 w 1959720"/>
                  <a:gd name="connsiteY33" fmla="*/ 391885 h 1561892"/>
                  <a:gd name="connsiteX34" fmla="*/ 81099 w 1959720"/>
                  <a:gd name="connsiteY34" fmla="*/ 324156 h 1561892"/>
                  <a:gd name="connsiteX35" fmla="*/ 203200 w 1959720"/>
                  <a:gd name="connsiteY35" fmla="*/ 333828 h 1561892"/>
                  <a:gd name="connsiteX36" fmla="*/ 246743 w 1959720"/>
                  <a:gd name="connsiteY36" fmla="*/ 348343 h 1561892"/>
                  <a:gd name="connsiteX37" fmla="*/ 348343 w 1959720"/>
                  <a:gd name="connsiteY37" fmla="*/ 348343 h 1561892"/>
                  <a:gd name="connsiteX38" fmla="*/ 670011 w 1959720"/>
                  <a:gd name="connsiteY38" fmla="*/ 161320 h 1561892"/>
                  <a:gd name="connsiteX39" fmla="*/ 830809 w 1959720"/>
                  <a:gd name="connsiteY39" fmla="*/ 169687 h 1561892"/>
                  <a:gd name="connsiteX40" fmla="*/ 839176 w 1959720"/>
                  <a:gd name="connsiteY40" fmla="*/ 8890 h 1561892"/>
                  <a:gd name="connsiteX41" fmla="*/ 1062618 w 1959720"/>
                  <a:gd name="connsiteY41" fmla="*/ 52763 h 1561892"/>
                  <a:gd name="connsiteX42" fmla="*/ 1175657 w 1959720"/>
                  <a:gd name="connsiteY42" fmla="*/ 0 h 1561892"/>
                  <a:gd name="connsiteX0" fmla="*/ 1175657 w 1959720"/>
                  <a:gd name="connsiteY0" fmla="*/ 0 h 1561892"/>
                  <a:gd name="connsiteX1" fmla="*/ 1175657 w 1959720"/>
                  <a:gd name="connsiteY1" fmla="*/ 0 h 1561892"/>
                  <a:gd name="connsiteX2" fmla="*/ 1291772 w 1959720"/>
                  <a:gd name="connsiteY2" fmla="*/ 58057 h 1561892"/>
                  <a:gd name="connsiteX3" fmla="*/ 1364343 w 1959720"/>
                  <a:gd name="connsiteY3" fmla="*/ 72571 h 1561892"/>
                  <a:gd name="connsiteX4" fmla="*/ 1524000 w 1959720"/>
                  <a:gd name="connsiteY4" fmla="*/ 101600 h 1561892"/>
                  <a:gd name="connsiteX5" fmla="*/ 1654629 w 1959720"/>
                  <a:gd name="connsiteY5" fmla="*/ 188685 h 1561892"/>
                  <a:gd name="connsiteX6" fmla="*/ 1698172 w 1959720"/>
                  <a:gd name="connsiteY6" fmla="*/ 217714 h 1561892"/>
                  <a:gd name="connsiteX7" fmla="*/ 1756229 w 1959720"/>
                  <a:gd name="connsiteY7" fmla="*/ 290285 h 1561892"/>
                  <a:gd name="connsiteX8" fmla="*/ 1814286 w 1959720"/>
                  <a:gd name="connsiteY8" fmla="*/ 377371 h 1561892"/>
                  <a:gd name="connsiteX9" fmla="*/ 1857829 w 1959720"/>
                  <a:gd name="connsiteY9" fmla="*/ 508000 h 1561892"/>
                  <a:gd name="connsiteX10" fmla="*/ 1872343 w 1959720"/>
                  <a:gd name="connsiteY10" fmla="*/ 551543 h 1561892"/>
                  <a:gd name="connsiteX11" fmla="*/ 1886857 w 1959720"/>
                  <a:gd name="connsiteY11" fmla="*/ 624114 h 1561892"/>
                  <a:gd name="connsiteX12" fmla="*/ 1901372 w 1959720"/>
                  <a:gd name="connsiteY12" fmla="*/ 667657 h 1561892"/>
                  <a:gd name="connsiteX13" fmla="*/ 1930400 w 1959720"/>
                  <a:gd name="connsiteY13" fmla="*/ 812800 h 1561892"/>
                  <a:gd name="connsiteX14" fmla="*/ 1930400 w 1959720"/>
                  <a:gd name="connsiteY14" fmla="*/ 1016000 h 1561892"/>
                  <a:gd name="connsiteX15" fmla="*/ 1915886 w 1959720"/>
                  <a:gd name="connsiteY15" fmla="*/ 1088571 h 1561892"/>
                  <a:gd name="connsiteX16" fmla="*/ 1872343 w 1959720"/>
                  <a:gd name="connsiteY16" fmla="*/ 1117600 h 1561892"/>
                  <a:gd name="connsiteX17" fmla="*/ 1828800 w 1959720"/>
                  <a:gd name="connsiteY17" fmla="*/ 1161143 h 1561892"/>
                  <a:gd name="connsiteX18" fmla="*/ 1799772 w 1959720"/>
                  <a:gd name="connsiteY18" fmla="*/ 1204685 h 1561892"/>
                  <a:gd name="connsiteX19" fmla="*/ 1741715 w 1959720"/>
                  <a:gd name="connsiteY19" fmla="*/ 1248228 h 1561892"/>
                  <a:gd name="connsiteX20" fmla="*/ 1669143 w 1959720"/>
                  <a:gd name="connsiteY20" fmla="*/ 1320800 h 1561892"/>
                  <a:gd name="connsiteX21" fmla="*/ 1553029 w 1959720"/>
                  <a:gd name="connsiteY21" fmla="*/ 1422400 h 1561892"/>
                  <a:gd name="connsiteX22" fmla="*/ 1465943 w 1959720"/>
                  <a:gd name="connsiteY22" fmla="*/ 1451428 h 1561892"/>
                  <a:gd name="connsiteX23" fmla="*/ 1422400 w 1959720"/>
                  <a:gd name="connsiteY23" fmla="*/ 1480457 h 1561892"/>
                  <a:gd name="connsiteX24" fmla="*/ 1320800 w 1959720"/>
                  <a:gd name="connsiteY24" fmla="*/ 1524000 h 1561892"/>
                  <a:gd name="connsiteX25" fmla="*/ 1210758 w 1959720"/>
                  <a:gd name="connsiteY25" fmla="*/ 1543811 h 1561892"/>
                  <a:gd name="connsiteX26" fmla="*/ 799379 w 1959720"/>
                  <a:gd name="connsiteY26" fmla="*/ 1393419 h 1561892"/>
                  <a:gd name="connsiteX27" fmla="*/ 486151 w 1959720"/>
                  <a:gd name="connsiteY27" fmla="*/ 1215888 h 1561892"/>
                  <a:gd name="connsiteX28" fmla="*/ 271075 w 1959720"/>
                  <a:gd name="connsiteY28" fmla="*/ 1011218 h 1561892"/>
                  <a:gd name="connsiteX29" fmla="*/ 91504 w 1959720"/>
                  <a:gd name="connsiteY29" fmla="*/ 743902 h 1561892"/>
                  <a:gd name="connsiteX30" fmla="*/ 0 w 1959720"/>
                  <a:gd name="connsiteY30" fmla="*/ 624114 h 1561892"/>
                  <a:gd name="connsiteX31" fmla="*/ 29029 w 1959720"/>
                  <a:gd name="connsiteY31" fmla="*/ 478971 h 1561892"/>
                  <a:gd name="connsiteX32" fmla="*/ 43543 w 1959720"/>
                  <a:gd name="connsiteY32" fmla="*/ 435428 h 1561892"/>
                  <a:gd name="connsiteX33" fmla="*/ 72572 w 1959720"/>
                  <a:gd name="connsiteY33" fmla="*/ 391885 h 1561892"/>
                  <a:gd name="connsiteX34" fmla="*/ 81099 w 1959720"/>
                  <a:gd name="connsiteY34" fmla="*/ 324156 h 1561892"/>
                  <a:gd name="connsiteX35" fmla="*/ 203200 w 1959720"/>
                  <a:gd name="connsiteY35" fmla="*/ 333828 h 1561892"/>
                  <a:gd name="connsiteX36" fmla="*/ 246743 w 1959720"/>
                  <a:gd name="connsiteY36" fmla="*/ 348343 h 1561892"/>
                  <a:gd name="connsiteX37" fmla="*/ 348343 w 1959720"/>
                  <a:gd name="connsiteY37" fmla="*/ 348343 h 1561892"/>
                  <a:gd name="connsiteX38" fmla="*/ 670011 w 1959720"/>
                  <a:gd name="connsiteY38" fmla="*/ 161320 h 1561892"/>
                  <a:gd name="connsiteX39" fmla="*/ 830807 w 1959720"/>
                  <a:gd name="connsiteY39" fmla="*/ 169688 h 1561892"/>
                  <a:gd name="connsiteX40" fmla="*/ 839176 w 1959720"/>
                  <a:gd name="connsiteY40" fmla="*/ 8890 h 1561892"/>
                  <a:gd name="connsiteX41" fmla="*/ 1062618 w 1959720"/>
                  <a:gd name="connsiteY41" fmla="*/ 52763 h 1561892"/>
                  <a:gd name="connsiteX42" fmla="*/ 1175657 w 1959720"/>
                  <a:gd name="connsiteY42" fmla="*/ 0 h 1561892"/>
                  <a:gd name="connsiteX0" fmla="*/ 1175657 w 1959720"/>
                  <a:gd name="connsiteY0" fmla="*/ 0 h 1561892"/>
                  <a:gd name="connsiteX1" fmla="*/ 1175657 w 1959720"/>
                  <a:gd name="connsiteY1" fmla="*/ 0 h 1561892"/>
                  <a:gd name="connsiteX2" fmla="*/ 1291772 w 1959720"/>
                  <a:gd name="connsiteY2" fmla="*/ 58057 h 1561892"/>
                  <a:gd name="connsiteX3" fmla="*/ 1364343 w 1959720"/>
                  <a:gd name="connsiteY3" fmla="*/ 72571 h 1561892"/>
                  <a:gd name="connsiteX4" fmla="*/ 1524000 w 1959720"/>
                  <a:gd name="connsiteY4" fmla="*/ 101600 h 1561892"/>
                  <a:gd name="connsiteX5" fmla="*/ 1654629 w 1959720"/>
                  <a:gd name="connsiteY5" fmla="*/ 188685 h 1561892"/>
                  <a:gd name="connsiteX6" fmla="*/ 1698172 w 1959720"/>
                  <a:gd name="connsiteY6" fmla="*/ 217714 h 1561892"/>
                  <a:gd name="connsiteX7" fmla="*/ 1756229 w 1959720"/>
                  <a:gd name="connsiteY7" fmla="*/ 290285 h 1561892"/>
                  <a:gd name="connsiteX8" fmla="*/ 1814286 w 1959720"/>
                  <a:gd name="connsiteY8" fmla="*/ 377371 h 1561892"/>
                  <a:gd name="connsiteX9" fmla="*/ 1857829 w 1959720"/>
                  <a:gd name="connsiteY9" fmla="*/ 508000 h 1561892"/>
                  <a:gd name="connsiteX10" fmla="*/ 1872343 w 1959720"/>
                  <a:gd name="connsiteY10" fmla="*/ 551543 h 1561892"/>
                  <a:gd name="connsiteX11" fmla="*/ 1886857 w 1959720"/>
                  <a:gd name="connsiteY11" fmla="*/ 624114 h 1561892"/>
                  <a:gd name="connsiteX12" fmla="*/ 1901372 w 1959720"/>
                  <a:gd name="connsiteY12" fmla="*/ 667657 h 1561892"/>
                  <a:gd name="connsiteX13" fmla="*/ 1930400 w 1959720"/>
                  <a:gd name="connsiteY13" fmla="*/ 812800 h 1561892"/>
                  <a:gd name="connsiteX14" fmla="*/ 1930400 w 1959720"/>
                  <a:gd name="connsiteY14" fmla="*/ 1016000 h 1561892"/>
                  <a:gd name="connsiteX15" fmla="*/ 1915886 w 1959720"/>
                  <a:gd name="connsiteY15" fmla="*/ 1088571 h 1561892"/>
                  <a:gd name="connsiteX16" fmla="*/ 1872343 w 1959720"/>
                  <a:gd name="connsiteY16" fmla="*/ 1117600 h 1561892"/>
                  <a:gd name="connsiteX17" fmla="*/ 1828800 w 1959720"/>
                  <a:gd name="connsiteY17" fmla="*/ 1161143 h 1561892"/>
                  <a:gd name="connsiteX18" fmla="*/ 1799772 w 1959720"/>
                  <a:gd name="connsiteY18" fmla="*/ 1204685 h 1561892"/>
                  <a:gd name="connsiteX19" fmla="*/ 1741715 w 1959720"/>
                  <a:gd name="connsiteY19" fmla="*/ 1248228 h 1561892"/>
                  <a:gd name="connsiteX20" fmla="*/ 1669143 w 1959720"/>
                  <a:gd name="connsiteY20" fmla="*/ 1320800 h 1561892"/>
                  <a:gd name="connsiteX21" fmla="*/ 1553029 w 1959720"/>
                  <a:gd name="connsiteY21" fmla="*/ 1422400 h 1561892"/>
                  <a:gd name="connsiteX22" fmla="*/ 1465943 w 1959720"/>
                  <a:gd name="connsiteY22" fmla="*/ 1451428 h 1561892"/>
                  <a:gd name="connsiteX23" fmla="*/ 1422400 w 1959720"/>
                  <a:gd name="connsiteY23" fmla="*/ 1480457 h 1561892"/>
                  <a:gd name="connsiteX24" fmla="*/ 1320800 w 1959720"/>
                  <a:gd name="connsiteY24" fmla="*/ 1524000 h 1561892"/>
                  <a:gd name="connsiteX25" fmla="*/ 1210758 w 1959720"/>
                  <a:gd name="connsiteY25" fmla="*/ 1543811 h 1561892"/>
                  <a:gd name="connsiteX26" fmla="*/ 799379 w 1959720"/>
                  <a:gd name="connsiteY26" fmla="*/ 1393419 h 1561892"/>
                  <a:gd name="connsiteX27" fmla="*/ 486151 w 1959720"/>
                  <a:gd name="connsiteY27" fmla="*/ 1215888 h 1561892"/>
                  <a:gd name="connsiteX28" fmla="*/ 271075 w 1959720"/>
                  <a:gd name="connsiteY28" fmla="*/ 1011218 h 1561892"/>
                  <a:gd name="connsiteX29" fmla="*/ 91504 w 1959720"/>
                  <a:gd name="connsiteY29" fmla="*/ 743902 h 1561892"/>
                  <a:gd name="connsiteX30" fmla="*/ 0 w 1959720"/>
                  <a:gd name="connsiteY30" fmla="*/ 624114 h 1561892"/>
                  <a:gd name="connsiteX31" fmla="*/ 29029 w 1959720"/>
                  <a:gd name="connsiteY31" fmla="*/ 478971 h 1561892"/>
                  <a:gd name="connsiteX32" fmla="*/ 43543 w 1959720"/>
                  <a:gd name="connsiteY32" fmla="*/ 435428 h 1561892"/>
                  <a:gd name="connsiteX33" fmla="*/ 72572 w 1959720"/>
                  <a:gd name="connsiteY33" fmla="*/ 391885 h 1561892"/>
                  <a:gd name="connsiteX34" fmla="*/ 81099 w 1959720"/>
                  <a:gd name="connsiteY34" fmla="*/ 324156 h 1561892"/>
                  <a:gd name="connsiteX35" fmla="*/ 203200 w 1959720"/>
                  <a:gd name="connsiteY35" fmla="*/ 333828 h 1561892"/>
                  <a:gd name="connsiteX36" fmla="*/ 246743 w 1959720"/>
                  <a:gd name="connsiteY36" fmla="*/ 348343 h 1561892"/>
                  <a:gd name="connsiteX37" fmla="*/ 348343 w 1959720"/>
                  <a:gd name="connsiteY37" fmla="*/ 348343 h 1561892"/>
                  <a:gd name="connsiteX38" fmla="*/ 670011 w 1959720"/>
                  <a:gd name="connsiteY38" fmla="*/ 161320 h 1561892"/>
                  <a:gd name="connsiteX39" fmla="*/ 839176 w 1959720"/>
                  <a:gd name="connsiteY39" fmla="*/ 8890 h 1561892"/>
                  <a:gd name="connsiteX40" fmla="*/ 1062618 w 1959720"/>
                  <a:gd name="connsiteY40" fmla="*/ 52763 h 1561892"/>
                  <a:gd name="connsiteX41" fmla="*/ 1175657 w 1959720"/>
                  <a:gd name="connsiteY41" fmla="*/ 0 h 1561892"/>
                  <a:gd name="connsiteX0" fmla="*/ 1175657 w 1959720"/>
                  <a:gd name="connsiteY0" fmla="*/ 0 h 1561892"/>
                  <a:gd name="connsiteX1" fmla="*/ 1175657 w 1959720"/>
                  <a:gd name="connsiteY1" fmla="*/ 0 h 1561892"/>
                  <a:gd name="connsiteX2" fmla="*/ 1291772 w 1959720"/>
                  <a:gd name="connsiteY2" fmla="*/ 58057 h 1561892"/>
                  <a:gd name="connsiteX3" fmla="*/ 1364343 w 1959720"/>
                  <a:gd name="connsiteY3" fmla="*/ 72571 h 1561892"/>
                  <a:gd name="connsiteX4" fmla="*/ 1524000 w 1959720"/>
                  <a:gd name="connsiteY4" fmla="*/ 101600 h 1561892"/>
                  <a:gd name="connsiteX5" fmla="*/ 1654629 w 1959720"/>
                  <a:gd name="connsiteY5" fmla="*/ 188685 h 1561892"/>
                  <a:gd name="connsiteX6" fmla="*/ 1698172 w 1959720"/>
                  <a:gd name="connsiteY6" fmla="*/ 217714 h 1561892"/>
                  <a:gd name="connsiteX7" fmla="*/ 1756229 w 1959720"/>
                  <a:gd name="connsiteY7" fmla="*/ 290285 h 1561892"/>
                  <a:gd name="connsiteX8" fmla="*/ 1814286 w 1959720"/>
                  <a:gd name="connsiteY8" fmla="*/ 377371 h 1561892"/>
                  <a:gd name="connsiteX9" fmla="*/ 1857829 w 1959720"/>
                  <a:gd name="connsiteY9" fmla="*/ 508000 h 1561892"/>
                  <a:gd name="connsiteX10" fmla="*/ 1872343 w 1959720"/>
                  <a:gd name="connsiteY10" fmla="*/ 551543 h 1561892"/>
                  <a:gd name="connsiteX11" fmla="*/ 1886857 w 1959720"/>
                  <a:gd name="connsiteY11" fmla="*/ 624114 h 1561892"/>
                  <a:gd name="connsiteX12" fmla="*/ 1901372 w 1959720"/>
                  <a:gd name="connsiteY12" fmla="*/ 667657 h 1561892"/>
                  <a:gd name="connsiteX13" fmla="*/ 1930400 w 1959720"/>
                  <a:gd name="connsiteY13" fmla="*/ 812800 h 1561892"/>
                  <a:gd name="connsiteX14" fmla="*/ 1930400 w 1959720"/>
                  <a:gd name="connsiteY14" fmla="*/ 1016000 h 1561892"/>
                  <a:gd name="connsiteX15" fmla="*/ 1915886 w 1959720"/>
                  <a:gd name="connsiteY15" fmla="*/ 1088571 h 1561892"/>
                  <a:gd name="connsiteX16" fmla="*/ 1872343 w 1959720"/>
                  <a:gd name="connsiteY16" fmla="*/ 1117600 h 1561892"/>
                  <a:gd name="connsiteX17" fmla="*/ 1828800 w 1959720"/>
                  <a:gd name="connsiteY17" fmla="*/ 1161143 h 1561892"/>
                  <a:gd name="connsiteX18" fmla="*/ 1799772 w 1959720"/>
                  <a:gd name="connsiteY18" fmla="*/ 1204685 h 1561892"/>
                  <a:gd name="connsiteX19" fmla="*/ 1741715 w 1959720"/>
                  <a:gd name="connsiteY19" fmla="*/ 1248228 h 1561892"/>
                  <a:gd name="connsiteX20" fmla="*/ 1669143 w 1959720"/>
                  <a:gd name="connsiteY20" fmla="*/ 1320800 h 1561892"/>
                  <a:gd name="connsiteX21" fmla="*/ 1553029 w 1959720"/>
                  <a:gd name="connsiteY21" fmla="*/ 1422400 h 1561892"/>
                  <a:gd name="connsiteX22" fmla="*/ 1465943 w 1959720"/>
                  <a:gd name="connsiteY22" fmla="*/ 1451428 h 1561892"/>
                  <a:gd name="connsiteX23" fmla="*/ 1422400 w 1959720"/>
                  <a:gd name="connsiteY23" fmla="*/ 1480457 h 1561892"/>
                  <a:gd name="connsiteX24" fmla="*/ 1320800 w 1959720"/>
                  <a:gd name="connsiteY24" fmla="*/ 1524000 h 1561892"/>
                  <a:gd name="connsiteX25" fmla="*/ 1210758 w 1959720"/>
                  <a:gd name="connsiteY25" fmla="*/ 1543811 h 1561892"/>
                  <a:gd name="connsiteX26" fmla="*/ 799379 w 1959720"/>
                  <a:gd name="connsiteY26" fmla="*/ 1393419 h 1561892"/>
                  <a:gd name="connsiteX27" fmla="*/ 486151 w 1959720"/>
                  <a:gd name="connsiteY27" fmla="*/ 1215888 h 1561892"/>
                  <a:gd name="connsiteX28" fmla="*/ 271075 w 1959720"/>
                  <a:gd name="connsiteY28" fmla="*/ 1011218 h 1561892"/>
                  <a:gd name="connsiteX29" fmla="*/ 91504 w 1959720"/>
                  <a:gd name="connsiteY29" fmla="*/ 743902 h 1561892"/>
                  <a:gd name="connsiteX30" fmla="*/ 0 w 1959720"/>
                  <a:gd name="connsiteY30" fmla="*/ 624114 h 1561892"/>
                  <a:gd name="connsiteX31" fmla="*/ 29029 w 1959720"/>
                  <a:gd name="connsiteY31" fmla="*/ 478971 h 1561892"/>
                  <a:gd name="connsiteX32" fmla="*/ 43543 w 1959720"/>
                  <a:gd name="connsiteY32" fmla="*/ 435428 h 1561892"/>
                  <a:gd name="connsiteX33" fmla="*/ 72572 w 1959720"/>
                  <a:gd name="connsiteY33" fmla="*/ 391885 h 1561892"/>
                  <a:gd name="connsiteX34" fmla="*/ 81099 w 1959720"/>
                  <a:gd name="connsiteY34" fmla="*/ 324156 h 1561892"/>
                  <a:gd name="connsiteX35" fmla="*/ 203200 w 1959720"/>
                  <a:gd name="connsiteY35" fmla="*/ 333828 h 1561892"/>
                  <a:gd name="connsiteX36" fmla="*/ 246743 w 1959720"/>
                  <a:gd name="connsiteY36" fmla="*/ 348343 h 1561892"/>
                  <a:gd name="connsiteX37" fmla="*/ 348343 w 1959720"/>
                  <a:gd name="connsiteY37" fmla="*/ 348343 h 1561892"/>
                  <a:gd name="connsiteX38" fmla="*/ 670011 w 1959720"/>
                  <a:gd name="connsiteY38" fmla="*/ 161320 h 1561892"/>
                  <a:gd name="connsiteX39" fmla="*/ 830807 w 1959720"/>
                  <a:gd name="connsiteY39" fmla="*/ 169688 h 1561892"/>
                  <a:gd name="connsiteX40" fmla="*/ 1062618 w 1959720"/>
                  <a:gd name="connsiteY40" fmla="*/ 52763 h 1561892"/>
                  <a:gd name="connsiteX41" fmla="*/ 1175657 w 1959720"/>
                  <a:gd name="connsiteY41" fmla="*/ 0 h 1561892"/>
                  <a:gd name="connsiteX0" fmla="*/ 1175657 w 1959720"/>
                  <a:gd name="connsiteY0" fmla="*/ 0 h 1561892"/>
                  <a:gd name="connsiteX1" fmla="*/ 1175657 w 1959720"/>
                  <a:gd name="connsiteY1" fmla="*/ 0 h 1561892"/>
                  <a:gd name="connsiteX2" fmla="*/ 1291772 w 1959720"/>
                  <a:gd name="connsiteY2" fmla="*/ 58057 h 1561892"/>
                  <a:gd name="connsiteX3" fmla="*/ 1384211 w 1959720"/>
                  <a:gd name="connsiteY3" fmla="*/ 69498 h 1561892"/>
                  <a:gd name="connsiteX4" fmla="*/ 1524000 w 1959720"/>
                  <a:gd name="connsiteY4" fmla="*/ 101600 h 1561892"/>
                  <a:gd name="connsiteX5" fmla="*/ 1654629 w 1959720"/>
                  <a:gd name="connsiteY5" fmla="*/ 188685 h 1561892"/>
                  <a:gd name="connsiteX6" fmla="*/ 1698172 w 1959720"/>
                  <a:gd name="connsiteY6" fmla="*/ 217714 h 1561892"/>
                  <a:gd name="connsiteX7" fmla="*/ 1756229 w 1959720"/>
                  <a:gd name="connsiteY7" fmla="*/ 290285 h 1561892"/>
                  <a:gd name="connsiteX8" fmla="*/ 1814286 w 1959720"/>
                  <a:gd name="connsiteY8" fmla="*/ 377371 h 1561892"/>
                  <a:gd name="connsiteX9" fmla="*/ 1857829 w 1959720"/>
                  <a:gd name="connsiteY9" fmla="*/ 508000 h 1561892"/>
                  <a:gd name="connsiteX10" fmla="*/ 1872343 w 1959720"/>
                  <a:gd name="connsiteY10" fmla="*/ 551543 h 1561892"/>
                  <a:gd name="connsiteX11" fmla="*/ 1886857 w 1959720"/>
                  <a:gd name="connsiteY11" fmla="*/ 624114 h 1561892"/>
                  <a:gd name="connsiteX12" fmla="*/ 1901372 w 1959720"/>
                  <a:gd name="connsiteY12" fmla="*/ 667657 h 1561892"/>
                  <a:gd name="connsiteX13" fmla="*/ 1930400 w 1959720"/>
                  <a:gd name="connsiteY13" fmla="*/ 812800 h 1561892"/>
                  <a:gd name="connsiteX14" fmla="*/ 1930400 w 1959720"/>
                  <a:gd name="connsiteY14" fmla="*/ 1016000 h 1561892"/>
                  <a:gd name="connsiteX15" fmla="*/ 1915886 w 1959720"/>
                  <a:gd name="connsiteY15" fmla="*/ 1088571 h 1561892"/>
                  <a:gd name="connsiteX16" fmla="*/ 1872343 w 1959720"/>
                  <a:gd name="connsiteY16" fmla="*/ 1117600 h 1561892"/>
                  <a:gd name="connsiteX17" fmla="*/ 1828800 w 1959720"/>
                  <a:gd name="connsiteY17" fmla="*/ 1161143 h 1561892"/>
                  <a:gd name="connsiteX18" fmla="*/ 1799772 w 1959720"/>
                  <a:gd name="connsiteY18" fmla="*/ 1204685 h 1561892"/>
                  <a:gd name="connsiteX19" fmla="*/ 1741715 w 1959720"/>
                  <a:gd name="connsiteY19" fmla="*/ 1248228 h 1561892"/>
                  <a:gd name="connsiteX20" fmla="*/ 1669143 w 1959720"/>
                  <a:gd name="connsiteY20" fmla="*/ 1320800 h 1561892"/>
                  <a:gd name="connsiteX21" fmla="*/ 1553029 w 1959720"/>
                  <a:gd name="connsiteY21" fmla="*/ 1422400 h 1561892"/>
                  <a:gd name="connsiteX22" fmla="*/ 1465943 w 1959720"/>
                  <a:gd name="connsiteY22" fmla="*/ 1451428 h 1561892"/>
                  <a:gd name="connsiteX23" fmla="*/ 1422400 w 1959720"/>
                  <a:gd name="connsiteY23" fmla="*/ 1480457 h 1561892"/>
                  <a:gd name="connsiteX24" fmla="*/ 1320800 w 1959720"/>
                  <a:gd name="connsiteY24" fmla="*/ 1524000 h 1561892"/>
                  <a:gd name="connsiteX25" fmla="*/ 1210758 w 1959720"/>
                  <a:gd name="connsiteY25" fmla="*/ 1543811 h 1561892"/>
                  <a:gd name="connsiteX26" fmla="*/ 799379 w 1959720"/>
                  <a:gd name="connsiteY26" fmla="*/ 1393419 h 1561892"/>
                  <a:gd name="connsiteX27" fmla="*/ 486151 w 1959720"/>
                  <a:gd name="connsiteY27" fmla="*/ 1215888 h 1561892"/>
                  <a:gd name="connsiteX28" fmla="*/ 271075 w 1959720"/>
                  <a:gd name="connsiteY28" fmla="*/ 1011218 h 1561892"/>
                  <a:gd name="connsiteX29" fmla="*/ 91504 w 1959720"/>
                  <a:gd name="connsiteY29" fmla="*/ 743902 h 1561892"/>
                  <a:gd name="connsiteX30" fmla="*/ 0 w 1959720"/>
                  <a:gd name="connsiteY30" fmla="*/ 624114 h 1561892"/>
                  <a:gd name="connsiteX31" fmla="*/ 29029 w 1959720"/>
                  <a:gd name="connsiteY31" fmla="*/ 478971 h 1561892"/>
                  <a:gd name="connsiteX32" fmla="*/ 43543 w 1959720"/>
                  <a:gd name="connsiteY32" fmla="*/ 435428 h 1561892"/>
                  <a:gd name="connsiteX33" fmla="*/ 72572 w 1959720"/>
                  <a:gd name="connsiteY33" fmla="*/ 391885 h 1561892"/>
                  <a:gd name="connsiteX34" fmla="*/ 81099 w 1959720"/>
                  <a:gd name="connsiteY34" fmla="*/ 324156 h 1561892"/>
                  <a:gd name="connsiteX35" fmla="*/ 203200 w 1959720"/>
                  <a:gd name="connsiteY35" fmla="*/ 333828 h 1561892"/>
                  <a:gd name="connsiteX36" fmla="*/ 246743 w 1959720"/>
                  <a:gd name="connsiteY36" fmla="*/ 348343 h 1561892"/>
                  <a:gd name="connsiteX37" fmla="*/ 348343 w 1959720"/>
                  <a:gd name="connsiteY37" fmla="*/ 348343 h 1561892"/>
                  <a:gd name="connsiteX38" fmla="*/ 670011 w 1959720"/>
                  <a:gd name="connsiteY38" fmla="*/ 161320 h 1561892"/>
                  <a:gd name="connsiteX39" fmla="*/ 830807 w 1959720"/>
                  <a:gd name="connsiteY39" fmla="*/ 169688 h 1561892"/>
                  <a:gd name="connsiteX40" fmla="*/ 1062618 w 1959720"/>
                  <a:gd name="connsiteY40" fmla="*/ 52763 h 1561892"/>
                  <a:gd name="connsiteX41" fmla="*/ 1175657 w 1959720"/>
                  <a:gd name="connsiteY41" fmla="*/ 0 h 1561892"/>
                  <a:gd name="connsiteX0" fmla="*/ 1175657 w 1959720"/>
                  <a:gd name="connsiteY0" fmla="*/ 61144 h 1623036"/>
                  <a:gd name="connsiteX1" fmla="*/ 1175657 w 1959720"/>
                  <a:gd name="connsiteY1" fmla="*/ 61144 h 1623036"/>
                  <a:gd name="connsiteX2" fmla="*/ 1291772 w 1959720"/>
                  <a:gd name="connsiteY2" fmla="*/ 119201 h 1623036"/>
                  <a:gd name="connsiteX3" fmla="*/ 1455224 w 1959720"/>
                  <a:gd name="connsiteY3" fmla="*/ 5351 h 1623036"/>
                  <a:gd name="connsiteX4" fmla="*/ 1524000 w 1959720"/>
                  <a:gd name="connsiteY4" fmla="*/ 162744 h 1623036"/>
                  <a:gd name="connsiteX5" fmla="*/ 1654629 w 1959720"/>
                  <a:gd name="connsiteY5" fmla="*/ 249829 h 1623036"/>
                  <a:gd name="connsiteX6" fmla="*/ 1698172 w 1959720"/>
                  <a:gd name="connsiteY6" fmla="*/ 278858 h 1623036"/>
                  <a:gd name="connsiteX7" fmla="*/ 1756229 w 1959720"/>
                  <a:gd name="connsiteY7" fmla="*/ 351429 h 1623036"/>
                  <a:gd name="connsiteX8" fmla="*/ 1814286 w 1959720"/>
                  <a:gd name="connsiteY8" fmla="*/ 438515 h 1623036"/>
                  <a:gd name="connsiteX9" fmla="*/ 1857829 w 1959720"/>
                  <a:gd name="connsiteY9" fmla="*/ 569144 h 1623036"/>
                  <a:gd name="connsiteX10" fmla="*/ 1872343 w 1959720"/>
                  <a:gd name="connsiteY10" fmla="*/ 612687 h 1623036"/>
                  <a:gd name="connsiteX11" fmla="*/ 1886857 w 1959720"/>
                  <a:gd name="connsiteY11" fmla="*/ 685258 h 1623036"/>
                  <a:gd name="connsiteX12" fmla="*/ 1901372 w 1959720"/>
                  <a:gd name="connsiteY12" fmla="*/ 728801 h 1623036"/>
                  <a:gd name="connsiteX13" fmla="*/ 1930400 w 1959720"/>
                  <a:gd name="connsiteY13" fmla="*/ 873944 h 1623036"/>
                  <a:gd name="connsiteX14" fmla="*/ 1930400 w 1959720"/>
                  <a:gd name="connsiteY14" fmla="*/ 1077144 h 1623036"/>
                  <a:gd name="connsiteX15" fmla="*/ 1915886 w 1959720"/>
                  <a:gd name="connsiteY15" fmla="*/ 1149715 h 1623036"/>
                  <a:gd name="connsiteX16" fmla="*/ 1872343 w 1959720"/>
                  <a:gd name="connsiteY16" fmla="*/ 1178744 h 1623036"/>
                  <a:gd name="connsiteX17" fmla="*/ 1828800 w 1959720"/>
                  <a:gd name="connsiteY17" fmla="*/ 1222287 h 1623036"/>
                  <a:gd name="connsiteX18" fmla="*/ 1799772 w 1959720"/>
                  <a:gd name="connsiteY18" fmla="*/ 1265829 h 1623036"/>
                  <a:gd name="connsiteX19" fmla="*/ 1741715 w 1959720"/>
                  <a:gd name="connsiteY19" fmla="*/ 1309372 h 1623036"/>
                  <a:gd name="connsiteX20" fmla="*/ 1669143 w 1959720"/>
                  <a:gd name="connsiteY20" fmla="*/ 1381944 h 1623036"/>
                  <a:gd name="connsiteX21" fmla="*/ 1553029 w 1959720"/>
                  <a:gd name="connsiteY21" fmla="*/ 1483544 h 1623036"/>
                  <a:gd name="connsiteX22" fmla="*/ 1465943 w 1959720"/>
                  <a:gd name="connsiteY22" fmla="*/ 1512572 h 1623036"/>
                  <a:gd name="connsiteX23" fmla="*/ 1422400 w 1959720"/>
                  <a:gd name="connsiteY23" fmla="*/ 1541601 h 1623036"/>
                  <a:gd name="connsiteX24" fmla="*/ 1320800 w 1959720"/>
                  <a:gd name="connsiteY24" fmla="*/ 1585144 h 1623036"/>
                  <a:gd name="connsiteX25" fmla="*/ 1210758 w 1959720"/>
                  <a:gd name="connsiteY25" fmla="*/ 1604955 h 1623036"/>
                  <a:gd name="connsiteX26" fmla="*/ 799379 w 1959720"/>
                  <a:gd name="connsiteY26" fmla="*/ 1454563 h 1623036"/>
                  <a:gd name="connsiteX27" fmla="*/ 486151 w 1959720"/>
                  <a:gd name="connsiteY27" fmla="*/ 1277032 h 1623036"/>
                  <a:gd name="connsiteX28" fmla="*/ 271075 w 1959720"/>
                  <a:gd name="connsiteY28" fmla="*/ 1072362 h 1623036"/>
                  <a:gd name="connsiteX29" fmla="*/ 91504 w 1959720"/>
                  <a:gd name="connsiteY29" fmla="*/ 805046 h 1623036"/>
                  <a:gd name="connsiteX30" fmla="*/ 0 w 1959720"/>
                  <a:gd name="connsiteY30" fmla="*/ 685258 h 1623036"/>
                  <a:gd name="connsiteX31" fmla="*/ 29029 w 1959720"/>
                  <a:gd name="connsiteY31" fmla="*/ 540115 h 1623036"/>
                  <a:gd name="connsiteX32" fmla="*/ 43543 w 1959720"/>
                  <a:gd name="connsiteY32" fmla="*/ 496572 h 1623036"/>
                  <a:gd name="connsiteX33" fmla="*/ 72572 w 1959720"/>
                  <a:gd name="connsiteY33" fmla="*/ 453029 h 1623036"/>
                  <a:gd name="connsiteX34" fmla="*/ 81099 w 1959720"/>
                  <a:gd name="connsiteY34" fmla="*/ 385300 h 1623036"/>
                  <a:gd name="connsiteX35" fmla="*/ 203200 w 1959720"/>
                  <a:gd name="connsiteY35" fmla="*/ 394972 h 1623036"/>
                  <a:gd name="connsiteX36" fmla="*/ 246743 w 1959720"/>
                  <a:gd name="connsiteY36" fmla="*/ 409487 h 1623036"/>
                  <a:gd name="connsiteX37" fmla="*/ 348343 w 1959720"/>
                  <a:gd name="connsiteY37" fmla="*/ 409487 h 1623036"/>
                  <a:gd name="connsiteX38" fmla="*/ 670011 w 1959720"/>
                  <a:gd name="connsiteY38" fmla="*/ 222464 h 1623036"/>
                  <a:gd name="connsiteX39" fmla="*/ 830807 w 1959720"/>
                  <a:gd name="connsiteY39" fmla="*/ 230832 h 1623036"/>
                  <a:gd name="connsiteX40" fmla="*/ 1062618 w 1959720"/>
                  <a:gd name="connsiteY40" fmla="*/ 113907 h 1623036"/>
                  <a:gd name="connsiteX41" fmla="*/ 1175657 w 1959720"/>
                  <a:gd name="connsiteY41" fmla="*/ 61144 h 1623036"/>
                  <a:gd name="connsiteX0" fmla="*/ 1175657 w 1959720"/>
                  <a:gd name="connsiteY0" fmla="*/ 79694 h 1641586"/>
                  <a:gd name="connsiteX1" fmla="*/ 1175657 w 1959720"/>
                  <a:gd name="connsiteY1" fmla="*/ 79694 h 1641586"/>
                  <a:gd name="connsiteX2" fmla="*/ 1294427 w 1959720"/>
                  <a:gd name="connsiteY2" fmla="*/ 15534 h 1641586"/>
                  <a:gd name="connsiteX3" fmla="*/ 1455224 w 1959720"/>
                  <a:gd name="connsiteY3" fmla="*/ 23901 h 1641586"/>
                  <a:gd name="connsiteX4" fmla="*/ 1524000 w 1959720"/>
                  <a:gd name="connsiteY4" fmla="*/ 181294 h 1641586"/>
                  <a:gd name="connsiteX5" fmla="*/ 1654629 w 1959720"/>
                  <a:gd name="connsiteY5" fmla="*/ 268379 h 1641586"/>
                  <a:gd name="connsiteX6" fmla="*/ 1698172 w 1959720"/>
                  <a:gd name="connsiteY6" fmla="*/ 297408 h 1641586"/>
                  <a:gd name="connsiteX7" fmla="*/ 1756229 w 1959720"/>
                  <a:gd name="connsiteY7" fmla="*/ 369979 h 1641586"/>
                  <a:gd name="connsiteX8" fmla="*/ 1814286 w 1959720"/>
                  <a:gd name="connsiteY8" fmla="*/ 457065 h 1641586"/>
                  <a:gd name="connsiteX9" fmla="*/ 1857829 w 1959720"/>
                  <a:gd name="connsiteY9" fmla="*/ 587694 h 1641586"/>
                  <a:gd name="connsiteX10" fmla="*/ 1872343 w 1959720"/>
                  <a:gd name="connsiteY10" fmla="*/ 631237 h 1641586"/>
                  <a:gd name="connsiteX11" fmla="*/ 1886857 w 1959720"/>
                  <a:gd name="connsiteY11" fmla="*/ 703808 h 1641586"/>
                  <a:gd name="connsiteX12" fmla="*/ 1901372 w 1959720"/>
                  <a:gd name="connsiteY12" fmla="*/ 747351 h 1641586"/>
                  <a:gd name="connsiteX13" fmla="*/ 1930400 w 1959720"/>
                  <a:gd name="connsiteY13" fmla="*/ 892494 h 1641586"/>
                  <a:gd name="connsiteX14" fmla="*/ 1930400 w 1959720"/>
                  <a:gd name="connsiteY14" fmla="*/ 1095694 h 1641586"/>
                  <a:gd name="connsiteX15" fmla="*/ 1915886 w 1959720"/>
                  <a:gd name="connsiteY15" fmla="*/ 1168265 h 1641586"/>
                  <a:gd name="connsiteX16" fmla="*/ 1872343 w 1959720"/>
                  <a:gd name="connsiteY16" fmla="*/ 1197294 h 1641586"/>
                  <a:gd name="connsiteX17" fmla="*/ 1828800 w 1959720"/>
                  <a:gd name="connsiteY17" fmla="*/ 1240837 h 1641586"/>
                  <a:gd name="connsiteX18" fmla="*/ 1799772 w 1959720"/>
                  <a:gd name="connsiteY18" fmla="*/ 1284379 h 1641586"/>
                  <a:gd name="connsiteX19" fmla="*/ 1741715 w 1959720"/>
                  <a:gd name="connsiteY19" fmla="*/ 1327922 h 1641586"/>
                  <a:gd name="connsiteX20" fmla="*/ 1669143 w 1959720"/>
                  <a:gd name="connsiteY20" fmla="*/ 1400494 h 1641586"/>
                  <a:gd name="connsiteX21" fmla="*/ 1553029 w 1959720"/>
                  <a:gd name="connsiteY21" fmla="*/ 1502094 h 1641586"/>
                  <a:gd name="connsiteX22" fmla="*/ 1465943 w 1959720"/>
                  <a:gd name="connsiteY22" fmla="*/ 1531122 h 1641586"/>
                  <a:gd name="connsiteX23" fmla="*/ 1422400 w 1959720"/>
                  <a:gd name="connsiteY23" fmla="*/ 1560151 h 1641586"/>
                  <a:gd name="connsiteX24" fmla="*/ 1320800 w 1959720"/>
                  <a:gd name="connsiteY24" fmla="*/ 1603694 h 1641586"/>
                  <a:gd name="connsiteX25" fmla="*/ 1210758 w 1959720"/>
                  <a:gd name="connsiteY25" fmla="*/ 1623505 h 1641586"/>
                  <a:gd name="connsiteX26" fmla="*/ 799379 w 1959720"/>
                  <a:gd name="connsiteY26" fmla="*/ 1473113 h 1641586"/>
                  <a:gd name="connsiteX27" fmla="*/ 486151 w 1959720"/>
                  <a:gd name="connsiteY27" fmla="*/ 1295582 h 1641586"/>
                  <a:gd name="connsiteX28" fmla="*/ 271075 w 1959720"/>
                  <a:gd name="connsiteY28" fmla="*/ 1090912 h 1641586"/>
                  <a:gd name="connsiteX29" fmla="*/ 91504 w 1959720"/>
                  <a:gd name="connsiteY29" fmla="*/ 823596 h 1641586"/>
                  <a:gd name="connsiteX30" fmla="*/ 0 w 1959720"/>
                  <a:gd name="connsiteY30" fmla="*/ 703808 h 1641586"/>
                  <a:gd name="connsiteX31" fmla="*/ 29029 w 1959720"/>
                  <a:gd name="connsiteY31" fmla="*/ 558665 h 1641586"/>
                  <a:gd name="connsiteX32" fmla="*/ 43543 w 1959720"/>
                  <a:gd name="connsiteY32" fmla="*/ 515122 h 1641586"/>
                  <a:gd name="connsiteX33" fmla="*/ 72572 w 1959720"/>
                  <a:gd name="connsiteY33" fmla="*/ 471579 h 1641586"/>
                  <a:gd name="connsiteX34" fmla="*/ 81099 w 1959720"/>
                  <a:gd name="connsiteY34" fmla="*/ 403850 h 1641586"/>
                  <a:gd name="connsiteX35" fmla="*/ 203200 w 1959720"/>
                  <a:gd name="connsiteY35" fmla="*/ 413522 h 1641586"/>
                  <a:gd name="connsiteX36" fmla="*/ 246743 w 1959720"/>
                  <a:gd name="connsiteY36" fmla="*/ 428037 h 1641586"/>
                  <a:gd name="connsiteX37" fmla="*/ 348343 w 1959720"/>
                  <a:gd name="connsiteY37" fmla="*/ 428037 h 1641586"/>
                  <a:gd name="connsiteX38" fmla="*/ 670011 w 1959720"/>
                  <a:gd name="connsiteY38" fmla="*/ 241014 h 1641586"/>
                  <a:gd name="connsiteX39" fmla="*/ 830807 w 1959720"/>
                  <a:gd name="connsiteY39" fmla="*/ 249382 h 1641586"/>
                  <a:gd name="connsiteX40" fmla="*/ 1062618 w 1959720"/>
                  <a:gd name="connsiteY40" fmla="*/ 132457 h 1641586"/>
                  <a:gd name="connsiteX41" fmla="*/ 1175657 w 1959720"/>
                  <a:gd name="connsiteY41" fmla="*/ 79694 h 1641586"/>
                  <a:gd name="connsiteX0" fmla="*/ 1175657 w 1959720"/>
                  <a:gd name="connsiteY0" fmla="*/ 79694 h 1641586"/>
                  <a:gd name="connsiteX1" fmla="*/ 1175657 w 1959720"/>
                  <a:gd name="connsiteY1" fmla="*/ 79694 h 1641586"/>
                  <a:gd name="connsiteX2" fmla="*/ 1294427 w 1959720"/>
                  <a:gd name="connsiteY2" fmla="*/ 15534 h 1641586"/>
                  <a:gd name="connsiteX3" fmla="*/ 1524000 w 1959720"/>
                  <a:gd name="connsiteY3" fmla="*/ 181294 h 1641586"/>
                  <a:gd name="connsiteX4" fmla="*/ 1654629 w 1959720"/>
                  <a:gd name="connsiteY4" fmla="*/ 268379 h 1641586"/>
                  <a:gd name="connsiteX5" fmla="*/ 1698172 w 1959720"/>
                  <a:gd name="connsiteY5" fmla="*/ 297408 h 1641586"/>
                  <a:gd name="connsiteX6" fmla="*/ 1756229 w 1959720"/>
                  <a:gd name="connsiteY6" fmla="*/ 369979 h 1641586"/>
                  <a:gd name="connsiteX7" fmla="*/ 1814286 w 1959720"/>
                  <a:gd name="connsiteY7" fmla="*/ 457065 h 1641586"/>
                  <a:gd name="connsiteX8" fmla="*/ 1857829 w 1959720"/>
                  <a:gd name="connsiteY8" fmla="*/ 587694 h 1641586"/>
                  <a:gd name="connsiteX9" fmla="*/ 1872343 w 1959720"/>
                  <a:gd name="connsiteY9" fmla="*/ 631237 h 1641586"/>
                  <a:gd name="connsiteX10" fmla="*/ 1886857 w 1959720"/>
                  <a:gd name="connsiteY10" fmla="*/ 703808 h 1641586"/>
                  <a:gd name="connsiteX11" fmla="*/ 1901372 w 1959720"/>
                  <a:gd name="connsiteY11" fmla="*/ 747351 h 1641586"/>
                  <a:gd name="connsiteX12" fmla="*/ 1930400 w 1959720"/>
                  <a:gd name="connsiteY12" fmla="*/ 892494 h 1641586"/>
                  <a:gd name="connsiteX13" fmla="*/ 1930400 w 1959720"/>
                  <a:gd name="connsiteY13" fmla="*/ 1095694 h 1641586"/>
                  <a:gd name="connsiteX14" fmla="*/ 1915886 w 1959720"/>
                  <a:gd name="connsiteY14" fmla="*/ 1168265 h 1641586"/>
                  <a:gd name="connsiteX15" fmla="*/ 1872343 w 1959720"/>
                  <a:gd name="connsiteY15" fmla="*/ 1197294 h 1641586"/>
                  <a:gd name="connsiteX16" fmla="*/ 1828800 w 1959720"/>
                  <a:gd name="connsiteY16" fmla="*/ 1240837 h 1641586"/>
                  <a:gd name="connsiteX17" fmla="*/ 1799772 w 1959720"/>
                  <a:gd name="connsiteY17" fmla="*/ 1284379 h 1641586"/>
                  <a:gd name="connsiteX18" fmla="*/ 1741715 w 1959720"/>
                  <a:gd name="connsiteY18" fmla="*/ 1327922 h 1641586"/>
                  <a:gd name="connsiteX19" fmla="*/ 1669143 w 1959720"/>
                  <a:gd name="connsiteY19" fmla="*/ 1400494 h 1641586"/>
                  <a:gd name="connsiteX20" fmla="*/ 1553029 w 1959720"/>
                  <a:gd name="connsiteY20" fmla="*/ 1502094 h 1641586"/>
                  <a:gd name="connsiteX21" fmla="*/ 1465943 w 1959720"/>
                  <a:gd name="connsiteY21" fmla="*/ 1531122 h 1641586"/>
                  <a:gd name="connsiteX22" fmla="*/ 1422400 w 1959720"/>
                  <a:gd name="connsiteY22" fmla="*/ 1560151 h 1641586"/>
                  <a:gd name="connsiteX23" fmla="*/ 1320800 w 1959720"/>
                  <a:gd name="connsiteY23" fmla="*/ 1603694 h 1641586"/>
                  <a:gd name="connsiteX24" fmla="*/ 1210758 w 1959720"/>
                  <a:gd name="connsiteY24" fmla="*/ 1623505 h 1641586"/>
                  <a:gd name="connsiteX25" fmla="*/ 799379 w 1959720"/>
                  <a:gd name="connsiteY25" fmla="*/ 1473113 h 1641586"/>
                  <a:gd name="connsiteX26" fmla="*/ 486151 w 1959720"/>
                  <a:gd name="connsiteY26" fmla="*/ 1295582 h 1641586"/>
                  <a:gd name="connsiteX27" fmla="*/ 271075 w 1959720"/>
                  <a:gd name="connsiteY27" fmla="*/ 1090912 h 1641586"/>
                  <a:gd name="connsiteX28" fmla="*/ 91504 w 1959720"/>
                  <a:gd name="connsiteY28" fmla="*/ 823596 h 1641586"/>
                  <a:gd name="connsiteX29" fmla="*/ 0 w 1959720"/>
                  <a:gd name="connsiteY29" fmla="*/ 703808 h 1641586"/>
                  <a:gd name="connsiteX30" fmla="*/ 29029 w 1959720"/>
                  <a:gd name="connsiteY30" fmla="*/ 558665 h 1641586"/>
                  <a:gd name="connsiteX31" fmla="*/ 43543 w 1959720"/>
                  <a:gd name="connsiteY31" fmla="*/ 515122 h 1641586"/>
                  <a:gd name="connsiteX32" fmla="*/ 72572 w 1959720"/>
                  <a:gd name="connsiteY32" fmla="*/ 471579 h 1641586"/>
                  <a:gd name="connsiteX33" fmla="*/ 81099 w 1959720"/>
                  <a:gd name="connsiteY33" fmla="*/ 403850 h 1641586"/>
                  <a:gd name="connsiteX34" fmla="*/ 203200 w 1959720"/>
                  <a:gd name="connsiteY34" fmla="*/ 413522 h 1641586"/>
                  <a:gd name="connsiteX35" fmla="*/ 246743 w 1959720"/>
                  <a:gd name="connsiteY35" fmla="*/ 428037 h 1641586"/>
                  <a:gd name="connsiteX36" fmla="*/ 348343 w 1959720"/>
                  <a:gd name="connsiteY36" fmla="*/ 428037 h 1641586"/>
                  <a:gd name="connsiteX37" fmla="*/ 670011 w 1959720"/>
                  <a:gd name="connsiteY37" fmla="*/ 241014 h 1641586"/>
                  <a:gd name="connsiteX38" fmla="*/ 830807 w 1959720"/>
                  <a:gd name="connsiteY38" fmla="*/ 249382 h 1641586"/>
                  <a:gd name="connsiteX39" fmla="*/ 1062618 w 1959720"/>
                  <a:gd name="connsiteY39" fmla="*/ 132457 h 1641586"/>
                  <a:gd name="connsiteX40" fmla="*/ 1175657 w 1959720"/>
                  <a:gd name="connsiteY40" fmla="*/ 79694 h 1641586"/>
                  <a:gd name="connsiteX0" fmla="*/ 1175657 w 1959720"/>
                  <a:gd name="connsiteY0" fmla="*/ 0 h 1561892"/>
                  <a:gd name="connsiteX1" fmla="*/ 1175657 w 1959720"/>
                  <a:gd name="connsiteY1" fmla="*/ 0 h 1561892"/>
                  <a:gd name="connsiteX2" fmla="*/ 1321566 w 1959720"/>
                  <a:gd name="connsiteY2" fmla="*/ 33992 h 1561892"/>
                  <a:gd name="connsiteX3" fmla="*/ 1524000 w 1959720"/>
                  <a:gd name="connsiteY3" fmla="*/ 101600 h 1561892"/>
                  <a:gd name="connsiteX4" fmla="*/ 1654629 w 1959720"/>
                  <a:gd name="connsiteY4" fmla="*/ 188685 h 1561892"/>
                  <a:gd name="connsiteX5" fmla="*/ 1698172 w 1959720"/>
                  <a:gd name="connsiteY5" fmla="*/ 217714 h 1561892"/>
                  <a:gd name="connsiteX6" fmla="*/ 1756229 w 1959720"/>
                  <a:gd name="connsiteY6" fmla="*/ 290285 h 1561892"/>
                  <a:gd name="connsiteX7" fmla="*/ 1814286 w 1959720"/>
                  <a:gd name="connsiteY7" fmla="*/ 377371 h 1561892"/>
                  <a:gd name="connsiteX8" fmla="*/ 1857829 w 1959720"/>
                  <a:gd name="connsiteY8" fmla="*/ 508000 h 1561892"/>
                  <a:gd name="connsiteX9" fmla="*/ 1872343 w 1959720"/>
                  <a:gd name="connsiteY9" fmla="*/ 551543 h 1561892"/>
                  <a:gd name="connsiteX10" fmla="*/ 1886857 w 1959720"/>
                  <a:gd name="connsiteY10" fmla="*/ 624114 h 1561892"/>
                  <a:gd name="connsiteX11" fmla="*/ 1901372 w 1959720"/>
                  <a:gd name="connsiteY11" fmla="*/ 667657 h 1561892"/>
                  <a:gd name="connsiteX12" fmla="*/ 1930400 w 1959720"/>
                  <a:gd name="connsiteY12" fmla="*/ 812800 h 1561892"/>
                  <a:gd name="connsiteX13" fmla="*/ 1930400 w 1959720"/>
                  <a:gd name="connsiteY13" fmla="*/ 1016000 h 1561892"/>
                  <a:gd name="connsiteX14" fmla="*/ 1915886 w 1959720"/>
                  <a:gd name="connsiteY14" fmla="*/ 1088571 h 1561892"/>
                  <a:gd name="connsiteX15" fmla="*/ 1872343 w 1959720"/>
                  <a:gd name="connsiteY15" fmla="*/ 1117600 h 1561892"/>
                  <a:gd name="connsiteX16" fmla="*/ 1828800 w 1959720"/>
                  <a:gd name="connsiteY16" fmla="*/ 1161143 h 1561892"/>
                  <a:gd name="connsiteX17" fmla="*/ 1799772 w 1959720"/>
                  <a:gd name="connsiteY17" fmla="*/ 1204685 h 1561892"/>
                  <a:gd name="connsiteX18" fmla="*/ 1741715 w 1959720"/>
                  <a:gd name="connsiteY18" fmla="*/ 1248228 h 1561892"/>
                  <a:gd name="connsiteX19" fmla="*/ 1669143 w 1959720"/>
                  <a:gd name="connsiteY19" fmla="*/ 1320800 h 1561892"/>
                  <a:gd name="connsiteX20" fmla="*/ 1553029 w 1959720"/>
                  <a:gd name="connsiteY20" fmla="*/ 1422400 h 1561892"/>
                  <a:gd name="connsiteX21" fmla="*/ 1465943 w 1959720"/>
                  <a:gd name="connsiteY21" fmla="*/ 1451428 h 1561892"/>
                  <a:gd name="connsiteX22" fmla="*/ 1422400 w 1959720"/>
                  <a:gd name="connsiteY22" fmla="*/ 1480457 h 1561892"/>
                  <a:gd name="connsiteX23" fmla="*/ 1320800 w 1959720"/>
                  <a:gd name="connsiteY23" fmla="*/ 1524000 h 1561892"/>
                  <a:gd name="connsiteX24" fmla="*/ 1210758 w 1959720"/>
                  <a:gd name="connsiteY24" fmla="*/ 1543811 h 1561892"/>
                  <a:gd name="connsiteX25" fmla="*/ 799379 w 1959720"/>
                  <a:gd name="connsiteY25" fmla="*/ 1393419 h 1561892"/>
                  <a:gd name="connsiteX26" fmla="*/ 486151 w 1959720"/>
                  <a:gd name="connsiteY26" fmla="*/ 1215888 h 1561892"/>
                  <a:gd name="connsiteX27" fmla="*/ 271075 w 1959720"/>
                  <a:gd name="connsiteY27" fmla="*/ 1011218 h 1561892"/>
                  <a:gd name="connsiteX28" fmla="*/ 91504 w 1959720"/>
                  <a:gd name="connsiteY28" fmla="*/ 743902 h 1561892"/>
                  <a:gd name="connsiteX29" fmla="*/ 0 w 1959720"/>
                  <a:gd name="connsiteY29" fmla="*/ 624114 h 1561892"/>
                  <a:gd name="connsiteX30" fmla="*/ 29029 w 1959720"/>
                  <a:gd name="connsiteY30" fmla="*/ 478971 h 1561892"/>
                  <a:gd name="connsiteX31" fmla="*/ 43543 w 1959720"/>
                  <a:gd name="connsiteY31" fmla="*/ 435428 h 1561892"/>
                  <a:gd name="connsiteX32" fmla="*/ 72572 w 1959720"/>
                  <a:gd name="connsiteY32" fmla="*/ 391885 h 1561892"/>
                  <a:gd name="connsiteX33" fmla="*/ 81099 w 1959720"/>
                  <a:gd name="connsiteY33" fmla="*/ 324156 h 1561892"/>
                  <a:gd name="connsiteX34" fmla="*/ 203200 w 1959720"/>
                  <a:gd name="connsiteY34" fmla="*/ 333828 h 1561892"/>
                  <a:gd name="connsiteX35" fmla="*/ 246743 w 1959720"/>
                  <a:gd name="connsiteY35" fmla="*/ 348343 h 1561892"/>
                  <a:gd name="connsiteX36" fmla="*/ 348343 w 1959720"/>
                  <a:gd name="connsiteY36" fmla="*/ 348343 h 1561892"/>
                  <a:gd name="connsiteX37" fmla="*/ 670011 w 1959720"/>
                  <a:gd name="connsiteY37" fmla="*/ 161320 h 1561892"/>
                  <a:gd name="connsiteX38" fmla="*/ 830807 w 1959720"/>
                  <a:gd name="connsiteY38" fmla="*/ 169688 h 1561892"/>
                  <a:gd name="connsiteX39" fmla="*/ 1062618 w 1959720"/>
                  <a:gd name="connsiteY39" fmla="*/ 52763 h 1561892"/>
                  <a:gd name="connsiteX40" fmla="*/ 1175657 w 1959720"/>
                  <a:gd name="connsiteY40" fmla="*/ 0 h 1561892"/>
                  <a:gd name="connsiteX0" fmla="*/ 1175657 w 1959720"/>
                  <a:gd name="connsiteY0" fmla="*/ 0 h 1561892"/>
                  <a:gd name="connsiteX1" fmla="*/ 1175657 w 1959720"/>
                  <a:gd name="connsiteY1" fmla="*/ 0 h 1561892"/>
                  <a:gd name="connsiteX2" fmla="*/ 1321566 w 1959720"/>
                  <a:gd name="connsiteY2" fmla="*/ 33992 h 1561892"/>
                  <a:gd name="connsiteX3" fmla="*/ 1524000 w 1959720"/>
                  <a:gd name="connsiteY3" fmla="*/ 101600 h 1561892"/>
                  <a:gd name="connsiteX4" fmla="*/ 1654629 w 1959720"/>
                  <a:gd name="connsiteY4" fmla="*/ 188685 h 1561892"/>
                  <a:gd name="connsiteX5" fmla="*/ 1698172 w 1959720"/>
                  <a:gd name="connsiteY5" fmla="*/ 217714 h 1561892"/>
                  <a:gd name="connsiteX6" fmla="*/ 1756229 w 1959720"/>
                  <a:gd name="connsiteY6" fmla="*/ 290285 h 1561892"/>
                  <a:gd name="connsiteX7" fmla="*/ 1814286 w 1959720"/>
                  <a:gd name="connsiteY7" fmla="*/ 377371 h 1561892"/>
                  <a:gd name="connsiteX8" fmla="*/ 1857829 w 1959720"/>
                  <a:gd name="connsiteY8" fmla="*/ 508000 h 1561892"/>
                  <a:gd name="connsiteX9" fmla="*/ 1872343 w 1959720"/>
                  <a:gd name="connsiteY9" fmla="*/ 551543 h 1561892"/>
                  <a:gd name="connsiteX10" fmla="*/ 1886857 w 1959720"/>
                  <a:gd name="connsiteY10" fmla="*/ 624114 h 1561892"/>
                  <a:gd name="connsiteX11" fmla="*/ 1901372 w 1959720"/>
                  <a:gd name="connsiteY11" fmla="*/ 667657 h 1561892"/>
                  <a:gd name="connsiteX12" fmla="*/ 1930400 w 1959720"/>
                  <a:gd name="connsiteY12" fmla="*/ 812800 h 1561892"/>
                  <a:gd name="connsiteX13" fmla="*/ 1930400 w 1959720"/>
                  <a:gd name="connsiteY13" fmla="*/ 1016000 h 1561892"/>
                  <a:gd name="connsiteX14" fmla="*/ 1915886 w 1959720"/>
                  <a:gd name="connsiteY14" fmla="*/ 1088571 h 1561892"/>
                  <a:gd name="connsiteX15" fmla="*/ 1872343 w 1959720"/>
                  <a:gd name="connsiteY15" fmla="*/ 1117600 h 1561892"/>
                  <a:gd name="connsiteX16" fmla="*/ 1828800 w 1959720"/>
                  <a:gd name="connsiteY16" fmla="*/ 1161143 h 1561892"/>
                  <a:gd name="connsiteX17" fmla="*/ 1799772 w 1959720"/>
                  <a:gd name="connsiteY17" fmla="*/ 1204685 h 1561892"/>
                  <a:gd name="connsiteX18" fmla="*/ 1741715 w 1959720"/>
                  <a:gd name="connsiteY18" fmla="*/ 1248228 h 1561892"/>
                  <a:gd name="connsiteX19" fmla="*/ 1669143 w 1959720"/>
                  <a:gd name="connsiteY19" fmla="*/ 1320800 h 1561892"/>
                  <a:gd name="connsiteX20" fmla="*/ 1553029 w 1959720"/>
                  <a:gd name="connsiteY20" fmla="*/ 1422400 h 1561892"/>
                  <a:gd name="connsiteX21" fmla="*/ 1465943 w 1959720"/>
                  <a:gd name="connsiteY21" fmla="*/ 1451428 h 1561892"/>
                  <a:gd name="connsiteX22" fmla="*/ 1422400 w 1959720"/>
                  <a:gd name="connsiteY22" fmla="*/ 1480457 h 1561892"/>
                  <a:gd name="connsiteX23" fmla="*/ 1320800 w 1959720"/>
                  <a:gd name="connsiteY23" fmla="*/ 1524000 h 1561892"/>
                  <a:gd name="connsiteX24" fmla="*/ 1210758 w 1959720"/>
                  <a:gd name="connsiteY24" fmla="*/ 1543811 h 1561892"/>
                  <a:gd name="connsiteX25" fmla="*/ 799379 w 1959720"/>
                  <a:gd name="connsiteY25" fmla="*/ 1393419 h 1561892"/>
                  <a:gd name="connsiteX26" fmla="*/ 486151 w 1959720"/>
                  <a:gd name="connsiteY26" fmla="*/ 1215888 h 1561892"/>
                  <a:gd name="connsiteX27" fmla="*/ 271075 w 1959720"/>
                  <a:gd name="connsiteY27" fmla="*/ 1011218 h 1561892"/>
                  <a:gd name="connsiteX28" fmla="*/ 91504 w 1959720"/>
                  <a:gd name="connsiteY28" fmla="*/ 743902 h 1561892"/>
                  <a:gd name="connsiteX29" fmla="*/ 0 w 1959720"/>
                  <a:gd name="connsiteY29" fmla="*/ 624114 h 1561892"/>
                  <a:gd name="connsiteX30" fmla="*/ 29029 w 1959720"/>
                  <a:gd name="connsiteY30" fmla="*/ 478971 h 1561892"/>
                  <a:gd name="connsiteX31" fmla="*/ 43543 w 1959720"/>
                  <a:gd name="connsiteY31" fmla="*/ 435428 h 1561892"/>
                  <a:gd name="connsiteX32" fmla="*/ 81099 w 1959720"/>
                  <a:gd name="connsiteY32" fmla="*/ 324156 h 1561892"/>
                  <a:gd name="connsiteX33" fmla="*/ 203200 w 1959720"/>
                  <a:gd name="connsiteY33" fmla="*/ 333828 h 1561892"/>
                  <a:gd name="connsiteX34" fmla="*/ 246743 w 1959720"/>
                  <a:gd name="connsiteY34" fmla="*/ 348343 h 1561892"/>
                  <a:gd name="connsiteX35" fmla="*/ 348343 w 1959720"/>
                  <a:gd name="connsiteY35" fmla="*/ 348343 h 1561892"/>
                  <a:gd name="connsiteX36" fmla="*/ 670011 w 1959720"/>
                  <a:gd name="connsiteY36" fmla="*/ 161320 h 1561892"/>
                  <a:gd name="connsiteX37" fmla="*/ 830807 w 1959720"/>
                  <a:gd name="connsiteY37" fmla="*/ 169688 h 1561892"/>
                  <a:gd name="connsiteX38" fmla="*/ 1062618 w 1959720"/>
                  <a:gd name="connsiteY38" fmla="*/ 52763 h 1561892"/>
                  <a:gd name="connsiteX39" fmla="*/ 1175657 w 1959720"/>
                  <a:gd name="connsiteY39" fmla="*/ 0 h 1561892"/>
                  <a:gd name="connsiteX0" fmla="*/ 1175657 w 1959720"/>
                  <a:gd name="connsiteY0" fmla="*/ 0 h 1561892"/>
                  <a:gd name="connsiteX1" fmla="*/ 1175657 w 1959720"/>
                  <a:gd name="connsiteY1" fmla="*/ 0 h 1561892"/>
                  <a:gd name="connsiteX2" fmla="*/ 1321566 w 1959720"/>
                  <a:gd name="connsiteY2" fmla="*/ 33992 h 1561892"/>
                  <a:gd name="connsiteX3" fmla="*/ 1524000 w 1959720"/>
                  <a:gd name="connsiteY3" fmla="*/ 101600 h 1561892"/>
                  <a:gd name="connsiteX4" fmla="*/ 1654629 w 1959720"/>
                  <a:gd name="connsiteY4" fmla="*/ 188685 h 1561892"/>
                  <a:gd name="connsiteX5" fmla="*/ 1698172 w 1959720"/>
                  <a:gd name="connsiteY5" fmla="*/ 217714 h 1561892"/>
                  <a:gd name="connsiteX6" fmla="*/ 1756229 w 1959720"/>
                  <a:gd name="connsiteY6" fmla="*/ 290285 h 1561892"/>
                  <a:gd name="connsiteX7" fmla="*/ 1814286 w 1959720"/>
                  <a:gd name="connsiteY7" fmla="*/ 377371 h 1561892"/>
                  <a:gd name="connsiteX8" fmla="*/ 1857829 w 1959720"/>
                  <a:gd name="connsiteY8" fmla="*/ 508000 h 1561892"/>
                  <a:gd name="connsiteX9" fmla="*/ 1872343 w 1959720"/>
                  <a:gd name="connsiteY9" fmla="*/ 551543 h 1561892"/>
                  <a:gd name="connsiteX10" fmla="*/ 1886857 w 1959720"/>
                  <a:gd name="connsiteY10" fmla="*/ 624114 h 1561892"/>
                  <a:gd name="connsiteX11" fmla="*/ 1901372 w 1959720"/>
                  <a:gd name="connsiteY11" fmla="*/ 667657 h 1561892"/>
                  <a:gd name="connsiteX12" fmla="*/ 1930400 w 1959720"/>
                  <a:gd name="connsiteY12" fmla="*/ 812800 h 1561892"/>
                  <a:gd name="connsiteX13" fmla="*/ 1930400 w 1959720"/>
                  <a:gd name="connsiteY13" fmla="*/ 1016000 h 1561892"/>
                  <a:gd name="connsiteX14" fmla="*/ 1915886 w 1959720"/>
                  <a:gd name="connsiteY14" fmla="*/ 1088571 h 1561892"/>
                  <a:gd name="connsiteX15" fmla="*/ 1872343 w 1959720"/>
                  <a:gd name="connsiteY15" fmla="*/ 1117600 h 1561892"/>
                  <a:gd name="connsiteX16" fmla="*/ 1828800 w 1959720"/>
                  <a:gd name="connsiteY16" fmla="*/ 1161143 h 1561892"/>
                  <a:gd name="connsiteX17" fmla="*/ 1799772 w 1959720"/>
                  <a:gd name="connsiteY17" fmla="*/ 1204685 h 1561892"/>
                  <a:gd name="connsiteX18" fmla="*/ 1741715 w 1959720"/>
                  <a:gd name="connsiteY18" fmla="*/ 1248228 h 1561892"/>
                  <a:gd name="connsiteX19" fmla="*/ 1669143 w 1959720"/>
                  <a:gd name="connsiteY19" fmla="*/ 1320800 h 1561892"/>
                  <a:gd name="connsiteX20" fmla="*/ 1553029 w 1959720"/>
                  <a:gd name="connsiteY20" fmla="*/ 1422400 h 1561892"/>
                  <a:gd name="connsiteX21" fmla="*/ 1465943 w 1959720"/>
                  <a:gd name="connsiteY21" fmla="*/ 1451428 h 1561892"/>
                  <a:gd name="connsiteX22" fmla="*/ 1422400 w 1959720"/>
                  <a:gd name="connsiteY22" fmla="*/ 1480457 h 1561892"/>
                  <a:gd name="connsiteX23" fmla="*/ 1320800 w 1959720"/>
                  <a:gd name="connsiteY23" fmla="*/ 1524000 h 1561892"/>
                  <a:gd name="connsiteX24" fmla="*/ 1210758 w 1959720"/>
                  <a:gd name="connsiteY24" fmla="*/ 1543811 h 1561892"/>
                  <a:gd name="connsiteX25" fmla="*/ 799379 w 1959720"/>
                  <a:gd name="connsiteY25" fmla="*/ 1393419 h 1561892"/>
                  <a:gd name="connsiteX26" fmla="*/ 486151 w 1959720"/>
                  <a:gd name="connsiteY26" fmla="*/ 1215888 h 1561892"/>
                  <a:gd name="connsiteX27" fmla="*/ 271075 w 1959720"/>
                  <a:gd name="connsiteY27" fmla="*/ 1011218 h 1561892"/>
                  <a:gd name="connsiteX28" fmla="*/ 91504 w 1959720"/>
                  <a:gd name="connsiteY28" fmla="*/ 743902 h 1561892"/>
                  <a:gd name="connsiteX29" fmla="*/ 0 w 1959720"/>
                  <a:gd name="connsiteY29" fmla="*/ 624114 h 1561892"/>
                  <a:gd name="connsiteX30" fmla="*/ 29029 w 1959720"/>
                  <a:gd name="connsiteY30" fmla="*/ 478971 h 1561892"/>
                  <a:gd name="connsiteX31" fmla="*/ 43543 w 1959720"/>
                  <a:gd name="connsiteY31" fmla="*/ 435428 h 1561892"/>
                  <a:gd name="connsiteX32" fmla="*/ 203200 w 1959720"/>
                  <a:gd name="connsiteY32" fmla="*/ 333828 h 1561892"/>
                  <a:gd name="connsiteX33" fmla="*/ 246743 w 1959720"/>
                  <a:gd name="connsiteY33" fmla="*/ 348343 h 1561892"/>
                  <a:gd name="connsiteX34" fmla="*/ 348343 w 1959720"/>
                  <a:gd name="connsiteY34" fmla="*/ 348343 h 1561892"/>
                  <a:gd name="connsiteX35" fmla="*/ 670011 w 1959720"/>
                  <a:gd name="connsiteY35" fmla="*/ 161320 h 1561892"/>
                  <a:gd name="connsiteX36" fmla="*/ 830807 w 1959720"/>
                  <a:gd name="connsiteY36" fmla="*/ 169688 h 1561892"/>
                  <a:gd name="connsiteX37" fmla="*/ 1062618 w 1959720"/>
                  <a:gd name="connsiteY37" fmla="*/ 52763 h 1561892"/>
                  <a:gd name="connsiteX38" fmla="*/ 1175657 w 1959720"/>
                  <a:gd name="connsiteY38" fmla="*/ 0 h 1561892"/>
                  <a:gd name="connsiteX0" fmla="*/ 1175657 w 1959720"/>
                  <a:gd name="connsiteY0" fmla="*/ 0 h 1561892"/>
                  <a:gd name="connsiteX1" fmla="*/ 1175657 w 1959720"/>
                  <a:gd name="connsiteY1" fmla="*/ 0 h 1561892"/>
                  <a:gd name="connsiteX2" fmla="*/ 1321566 w 1959720"/>
                  <a:gd name="connsiteY2" fmla="*/ 33992 h 1561892"/>
                  <a:gd name="connsiteX3" fmla="*/ 1524000 w 1959720"/>
                  <a:gd name="connsiteY3" fmla="*/ 101600 h 1561892"/>
                  <a:gd name="connsiteX4" fmla="*/ 1654629 w 1959720"/>
                  <a:gd name="connsiteY4" fmla="*/ 188685 h 1561892"/>
                  <a:gd name="connsiteX5" fmla="*/ 1698172 w 1959720"/>
                  <a:gd name="connsiteY5" fmla="*/ 217714 h 1561892"/>
                  <a:gd name="connsiteX6" fmla="*/ 1756229 w 1959720"/>
                  <a:gd name="connsiteY6" fmla="*/ 290285 h 1561892"/>
                  <a:gd name="connsiteX7" fmla="*/ 1814286 w 1959720"/>
                  <a:gd name="connsiteY7" fmla="*/ 377371 h 1561892"/>
                  <a:gd name="connsiteX8" fmla="*/ 1857829 w 1959720"/>
                  <a:gd name="connsiteY8" fmla="*/ 508000 h 1561892"/>
                  <a:gd name="connsiteX9" fmla="*/ 1872343 w 1959720"/>
                  <a:gd name="connsiteY9" fmla="*/ 551543 h 1561892"/>
                  <a:gd name="connsiteX10" fmla="*/ 1886857 w 1959720"/>
                  <a:gd name="connsiteY10" fmla="*/ 624114 h 1561892"/>
                  <a:gd name="connsiteX11" fmla="*/ 1901372 w 1959720"/>
                  <a:gd name="connsiteY11" fmla="*/ 667657 h 1561892"/>
                  <a:gd name="connsiteX12" fmla="*/ 1930400 w 1959720"/>
                  <a:gd name="connsiteY12" fmla="*/ 812800 h 1561892"/>
                  <a:gd name="connsiteX13" fmla="*/ 1930400 w 1959720"/>
                  <a:gd name="connsiteY13" fmla="*/ 1016000 h 1561892"/>
                  <a:gd name="connsiteX14" fmla="*/ 1915886 w 1959720"/>
                  <a:gd name="connsiteY14" fmla="*/ 1088571 h 1561892"/>
                  <a:gd name="connsiteX15" fmla="*/ 1872343 w 1959720"/>
                  <a:gd name="connsiteY15" fmla="*/ 1117600 h 1561892"/>
                  <a:gd name="connsiteX16" fmla="*/ 1828800 w 1959720"/>
                  <a:gd name="connsiteY16" fmla="*/ 1161143 h 1561892"/>
                  <a:gd name="connsiteX17" fmla="*/ 1799772 w 1959720"/>
                  <a:gd name="connsiteY17" fmla="*/ 1204685 h 1561892"/>
                  <a:gd name="connsiteX18" fmla="*/ 1741715 w 1959720"/>
                  <a:gd name="connsiteY18" fmla="*/ 1248228 h 1561892"/>
                  <a:gd name="connsiteX19" fmla="*/ 1669143 w 1959720"/>
                  <a:gd name="connsiteY19" fmla="*/ 1320800 h 1561892"/>
                  <a:gd name="connsiteX20" fmla="*/ 1553029 w 1959720"/>
                  <a:gd name="connsiteY20" fmla="*/ 1422400 h 1561892"/>
                  <a:gd name="connsiteX21" fmla="*/ 1465943 w 1959720"/>
                  <a:gd name="connsiteY21" fmla="*/ 1451428 h 1561892"/>
                  <a:gd name="connsiteX22" fmla="*/ 1422400 w 1959720"/>
                  <a:gd name="connsiteY22" fmla="*/ 1480457 h 1561892"/>
                  <a:gd name="connsiteX23" fmla="*/ 1320800 w 1959720"/>
                  <a:gd name="connsiteY23" fmla="*/ 1524000 h 1561892"/>
                  <a:gd name="connsiteX24" fmla="*/ 1210758 w 1959720"/>
                  <a:gd name="connsiteY24" fmla="*/ 1543811 h 1561892"/>
                  <a:gd name="connsiteX25" fmla="*/ 799379 w 1959720"/>
                  <a:gd name="connsiteY25" fmla="*/ 1393419 h 1561892"/>
                  <a:gd name="connsiteX26" fmla="*/ 486151 w 1959720"/>
                  <a:gd name="connsiteY26" fmla="*/ 1215888 h 1561892"/>
                  <a:gd name="connsiteX27" fmla="*/ 271075 w 1959720"/>
                  <a:gd name="connsiteY27" fmla="*/ 1011218 h 1561892"/>
                  <a:gd name="connsiteX28" fmla="*/ 91504 w 1959720"/>
                  <a:gd name="connsiteY28" fmla="*/ 743902 h 1561892"/>
                  <a:gd name="connsiteX29" fmla="*/ 0 w 1959720"/>
                  <a:gd name="connsiteY29" fmla="*/ 624114 h 1561892"/>
                  <a:gd name="connsiteX30" fmla="*/ 29029 w 1959720"/>
                  <a:gd name="connsiteY30" fmla="*/ 478971 h 1561892"/>
                  <a:gd name="connsiteX31" fmla="*/ 10087 w 1959720"/>
                  <a:gd name="connsiteY31" fmla="*/ 449447 h 1561892"/>
                  <a:gd name="connsiteX32" fmla="*/ 203200 w 1959720"/>
                  <a:gd name="connsiteY32" fmla="*/ 333828 h 1561892"/>
                  <a:gd name="connsiteX33" fmla="*/ 246743 w 1959720"/>
                  <a:gd name="connsiteY33" fmla="*/ 348343 h 1561892"/>
                  <a:gd name="connsiteX34" fmla="*/ 348343 w 1959720"/>
                  <a:gd name="connsiteY34" fmla="*/ 348343 h 1561892"/>
                  <a:gd name="connsiteX35" fmla="*/ 670011 w 1959720"/>
                  <a:gd name="connsiteY35" fmla="*/ 161320 h 1561892"/>
                  <a:gd name="connsiteX36" fmla="*/ 830807 w 1959720"/>
                  <a:gd name="connsiteY36" fmla="*/ 169688 h 1561892"/>
                  <a:gd name="connsiteX37" fmla="*/ 1062618 w 1959720"/>
                  <a:gd name="connsiteY37" fmla="*/ 52763 h 1561892"/>
                  <a:gd name="connsiteX38" fmla="*/ 1175657 w 1959720"/>
                  <a:gd name="connsiteY38" fmla="*/ 0 h 1561892"/>
                  <a:gd name="connsiteX0" fmla="*/ 1175657 w 1959720"/>
                  <a:gd name="connsiteY0" fmla="*/ 0 h 1561892"/>
                  <a:gd name="connsiteX1" fmla="*/ 1175657 w 1959720"/>
                  <a:gd name="connsiteY1" fmla="*/ 0 h 1561892"/>
                  <a:gd name="connsiteX2" fmla="*/ 1321566 w 1959720"/>
                  <a:gd name="connsiteY2" fmla="*/ 33992 h 1561892"/>
                  <a:gd name="connsiteX3" fmla="*/ 1524000 w 1959720"/>
                  <a:gd name="connsiteY3" fmla="*/ 101600 h 1561892"/>
                  <a:gd name="connsiteX4" fmla="*/ 1654629 w 1959720"/>
                  <a:gd name="connsiteY4" fmla="*/ 188685 h 1561892"/>
                  <a:gd name="connsiteX5" fmla="*/ 1698172 w 1959720"/>
                  <a:gd name="connsiteY5" fmla="*/ 217714 h 1561892"/>
                  <a:gd name="connsiteX6" fmla="*/ 1756229 w 1959720"/>
                  <a:gd name="connsiteY6" fmla="*/ 290285 h 1561892"/>
                  <a:gd name="connsiteX7" fmla="*/ 1814286 w 1959720"/>
                  <a:gd name="connsiteY7" fmla="*/ 377371 h 1561892"/>
                  <a:gd name="connsiteX8" fmla="*/ 1857829 w 1959720"/>
                  <a:gd name="connsiteY8" fmla="*/ 508000 h 1561892"/>
                  <a:gd name="connsiteX9" fmla="*/ 1872343 w 1959720"/>
                  <a:gd name="connsiteY9" fmla="*/ 551543 h 1561892"/>
                  <a:gd name="connsiteX10" fmla="*/ 1886857 w 1959720"/>
                  <a:gd name="connsiteY10" fmla="*/ 624114 h 1561892"/>
                  <a:gd name="connsiteX11" fmla="*/ 1901372 w 1959720"/>
                  <a:gd name="connsiteY11" fmla="*/ 667657 h 1561892"/>
                  <a:gd name="connsiteX12" fmla="*/ 1930400 w 1959720"/>
                  <a:gd name="connsiteY12" fmla="*/ 812800 h 1561892"/>
                  <a:gd name="connsiteX13" fmla="*/ 1930400 w 1959720"/>
                  <a:gd name="connsiteY13" fmla="*/ 1016000 h 1561892"/>
                  <a:gd name="connsiteX14" fmla="*/ 1915886 w 1959720"/>
                  <a:gd name="connsiteY14" fmla="*/ 1088571 h 1561892"/>
                  <a:gd name="connsiteX15" fmla="*/ 1872343 w 1959720"/>
                  <a:gd name="connsiteY15" fmla="*/ 1117600 h 1561892"/>
                  <a:gd name="connsiteX16" fmla="*/ 1828800 w 1959720"/>
                  <a:gd name="connsiteY16" fmla="*/ 1161143 h 1561892"/>
                  <a:gd name="connsiteX17" fmla="*/ 1799772 w 1959720"/>
                  <a:gd name="connsiteY17" fmla="*/ 1204685 h 1561892"/>
                  <a:gd name="connsiteX18" fmla="*/ 1741715 w 1959720"/>
                  <a:gd name="connsiteY18" fmla="*/ 1248228 h 1561892"/>
                  <a:gd name="connsiteX19" fmla="*/ 1669143 w 1959720"/>
                  <a:gd name="connsiteY19" fmla="*/ 1320800 h 1561892"/>
                  <a:gd name="connsiteX20" fmla="*/ 1553029 w 1959720"/>
                  <a:gd name="connsiteY20" fmla="*/ 1422400 h 1561892"/>
                  <a:gd name="connsiteX21" fmla="*/ 1465943 w 1959720"/>
                  <a:gd name="connsiteY21" fmla="*/ 1451428 h 1561892"/>
                  <a:gd name="connsiteX22" fmla="*/ 1422400 w 1959720"/>
                  <a:gd name="connsiteY22" fmla="*/ 1480457 h 1561892"/>
                  <a:gd name="connsiteX23" fmla="*/ 1320800 w 1959720"/>
                  <a:gd name="connsiteY23" fmla="*/ 1524000 h 1561892"/>
                  <a:gd name="connsiteX24" fmla="*/ 1210758 w 1959720"/>
                  <a:gd name="connsiteY24" fmla="*/ 1543811 h 1561892"/>
                  <a:gd name="connsiteX25" fmla="*/ 799379 w 1959720"/>
                  <a:gd name="connsiteY25" fmla="*/ 1393419 h 1561892"/>
                  <a:gd name="connsiteX26" fmla="*/ 486151 w 1959720"/>
                  <a:gd name="connsiteY26" fmla="*/ 1215888 h 1561892"/>
                  <a:gd name="connsiteX27" fmla="*/ 271075 w 1959720"/>
                  <a:gd name="connsiteY27" fmla="*/ 1011218 h 1561892"/>
                  <a:gd name="connsiteX28" fmla="*/ 91504 w 1959720"/>
                  <a:gd name="connsiteY28" fmla="*/ 743902 h 1561892"/>
                  <a:gd name="connsiteX29" fmla="*/ 0 w 1959720"/>
                  <a:gd name="connsiteY29" fmla="*/ 624114 h 1561892"/>
                  <a:gd name="connsiteX30" fmla="*/ 29029 w 1959720"/>
                  <a:gd name="connsiteY30" fmla="*/ 478971 h 1561892"/>
                  <a:gd name="connsiteX31" fmla="*/ 10087 w 1959720"/>
                  <a:gd name="connsiteY31" fmla="*/ 449447 h 1561892"/>
                  <a:gd name="connsiteX32" fmla="*/ 203200 w 1959720"/>
                  <a:gd name="connsiteY32" fmla="*/ 333828 h 1561892"/>
                  <a:gd name="connsiteX33" fmla="*/ 246743 w 1959720"/>
                  <a:gd name="connsiteY33" fmla="*/ 348343 h 1561892"/>
                  <a:gd name="connsiteX34" fmla="*/ 348343 w 1959720"/>
                  <a:gd name="connsiteY34" fmla="*/ 348343 h 1561892"/>
                  <a:gd name="connsiteX35" fmla="*/ 670011 w 1959720"/>
                  <a:gd name="connsiteY35" fmla="*/ 161320 h 1561892"/>
                  <a:gd name="connsiteX36" fmla="*/ 830807 w 1959720"/>
                  <a:gd name="connsiteY36" fmla="*/ 169688 h 1561892"/>
                  <a:gd name="connsiteX37" fmla="*/ 1062618 w 1959720"/>
                  <a:gd name="connsiteY37" fmla="*/ 52763 h 1561892"/>
                  <a:gd name="connsiteX38" fmla="*/ 1175657 w 1959720"/>
                  <a:gd name="connsiteY38" fmla="*/ 0 h 1561892"/>
                  <a:gd name="connsiteX0" fmla="*/ 1175657 w 1959720"/>
                  <a:gd name="connsiteY0" fmla="*/ 0 h 1561892"/>
                  <a:gd name="connsiteX1" fmla="*/ 1175657 w 1959720"/>
                  <a:gd name="connsiteY1" fmla="*/ 0 h 1561892"/>
                  <a:gd name="connsiteX2" fmla="*/ 1321566 w 1959720"/>
                  <a:gd name="connsiteY2" fmla="*/ 33992 h 1561892"/>
                  <a:gd name="connsiteX3" fmla="*/ 1524000 w 1959720"/>
                  <a:gd name="connsiteY3" fmla="*/ 101600 h 1561892"/>
                  <a:gd name="connsiteX4" fmla="*/ 1654629 w 1959720"/>
                  <a:gd name="connsiteY4" fmla="*/ 188685 h 1561892"/>
                  <a:gd name="connsiteX5" fmla="*/ 1698172 w 1959720"/>
                  <a:gd name="connsiteY5" fmla="*/ 217714 h 1561892"/>
                  <a:gd name="connsiteX6" fmla="*/ 1756229 w 1959720"/>
                  <a:gd name="connsiteY6" fmla="*/ 290285 h 1561892"/>
                  <a:gd name="connsiteX7" fmla="*/ 1814286 w 1959720"/>
                  <a:gd name="connsiteY7" fmla="*/ 377371 h 1561892"/>
                  <a:gd name="connsiteX8" fmla="*/ 1857829 w 1959720"/>
                  <a:gd name="connsiteY8" fmla="*/ 508000 h 1561892"/>
                  <a:gd name="connsiteX9" fmla="*/ 1872343 w 1959720"/>
                  <a:gd name="connsiteY9" fmla="*/ 551543 h 1561892"/>
                  <a:gd name="connsiteX10" fmla="*/ 1886857 w 1959720"/>
                  <a:gd name="connsiteY10" fmla="*/ 624114 h 1561892"/>
                  <a:gd name="connsiteX11" fmla="*/ 1901372 w 1959720"/>
                  <a:gd name="connsiteY11" fmla="*/ 667657 h 1561892"/>
                  <a:gd name="connsiteX12" fmla="*/ 1930400 w 1959720"/>
                  <a:gd name="connsiteY12" fmla="*/ 812800 h 1561892"/>
                  <a:gd name="connsiteX13" fmla="*/ 1930400 w 1959720"/>
                  <a:gd name="connsiteY13" fmla="*/ 1016000 h 1561892"/>
                  <a:gd name="connsiteX14" fmla="*/ 1915886 w 1959720"/>
                  <a:gd name="connsiteY14" fmla="*/ 1088571 h 1561892"/>
                  <a:gd name="connsiteX15" fmla="*/ 1872343 w 1959720"/>
                  <a:gd name="connsiteY15" fmla="*/ 1117600 h 1561892"/>
                  <a:gd name="connsiteX16" fmla="*/ 1828800 w 1959720"/>
                  <a:gd name="connsiteY16" fmla="*/ 1161143 h 1561892"/>
                  <a:gd name="connsiteX17" fmla="*/ 1799772 w 1959720"/>
                  <a:gd name="connsiteY17" fmla="*/ 1204685 h 1561892"/>
                  <a:gd name="connsiteX18" fmla="*/ 1741715 w 1959720"/>
                  <a:gd name="connsiteY18" fmla="*/ 1248228 h 1561892"/>
                  <a:gd name="connsiteX19" fmla="*/ 1669143 w 1959720"/>
                  <a:gd name="connsiteY19" fmla="*/ 1320800 h 1561892"/>
                  <a:gd name="connsiteX20" fmla="*/ 1553029 w 1959720"/>
                  <a:gd name="connsiteY20" fmla="*/ 1422400 h 1561892"/>
                  <a:gd name="connsiteX21" fmla="*/ 1465943 w 1959720"/>
                  <a:gd name="connsiteY21" fmla="*/ 1451428 h 1561892"/>
                  <a:gd name="connsiteX22" fmla="*/ 1422400 w 1959720"/>
                  <a:gd name="connsiteY22" fmla="*/ 1480457 h 1561892"/>
                  <a:gd name="connsiteX23" fmla="*/ 1320800 w 1959720"/>
                  <a:gd name="connsiteY23" fmla="*/ 1524000 h 1561892"/>
                  <a:gd name="connsiteX24" fmla="*/ 1210758 w 1959720"/>
                  <a:gd name="connsiteY24" fmla="*/ 1543811 h 1561892"/>
                  <a:gd name="connsiteX25" fmla="*/ 799379 w 1959720"/>
                  <a:gd name="connsiteY25" fmla="*/ 1393419 h 1561892"/>
                  <a:gd name="connsiteX26" fmla="*/ 486151 w 1959720"/>
                  <a:gd name="connsiteY26" fmla="*/ 1215888 h 1561892"/>
                  <a:gd name="connsiteX27" fmla="*/ 271075 w 1959720"/>
                  <a:gd name="connsiteY27" fmla="*/ 1011218 h 1561892"/>
                  <a:gd name="connsiteX28" fmla="*/ 91504 w 1959720"/>
                  <a:gd name="connsiteY28" fmla="*/ 743902 h 1561892"/>
                  <a:gd name="connsiteX29" fmla="*/ 0 w 1959720"/>
                  <a:gd name="connsiteY29" fmla="*/ 624114 h 1561892"/>
                  <a:gd name="connsiteX30" fmla="*/ 29029 w 1959720"/>
                  <a:gd name="connsiteY30" fmla="*/ 478971 h 1561892"/>
                  <a:gd name="connsiteX31" fmla="*/ 10087 w 1959720"/>
                  <a:gd name="connsiteY31" fmla="*/ 449447 h 1561892"/>
                  <a:gd name="connsiteX32" fmla="*/ 203200 w 1959720"/>
                  <a:gd name="connsiteY32" fmla="*/ 333828 h 1561892"/>
                  <a:gd name="connsiteX33" fmla="*/ 246743 w 1959720"/>
                  <a:gd name="connsiteY33" fmla="*/ 348343 h 1561892"/>
                  <a:gd name="connsiteX34" fmla="*/ 348343 w 1959720"/>
                  <a:gd name="connsiteY34" fmla="*/ 348343 h 1561892"/>
                  <a:gd name="connsiteX35" fmla="*/ 670011 w 1959720"/>
                  <a:gd name="connsiteY35" fmla="*/ 161320 h 1561892"/>
                  <a:gd name="connsiteX36" fmla="*/ 830807 w 1959720"/>
                  <a:gd name="connsiteY36" fmla="*/ 169688 h 1561892"/>
                  <a:gd name="connsiteX37" fmla="*/ 1062618 w 1959720"/>
                  <a:gd name="connsiteY37" fmla="*/ 52763 h 1561892"/>
                  <a:gd name="connsiteX38" fmla="*/ 1175657 w 1959720"/>
                  <a:gd name="connsiteY38" fmla="*/ 0 h 1561892"/>
                  <a:gd name="connsiteX0" fmla="*/ 1175657 w 1959720"/>
                  <a:gd name="connsiteY0" fmla="*/ 0 h 1561892"/>
                  <a:gd name="connsiteX1" fmla="*/ 1175657 w 1959720"/>
                  <a:gd name="connsiteY1" fmla="*/ 0 h 1561892"/>
                  <a:gd name="connsiteX2" fmla="*/ 1321566 w 1959720"/>
                  <a:gd name="connsiteY2" fmla="*/ 33992 h 1561892"/>
                  <a:gd name="connsiteX3" fmla="*/ 1524000 w 1959720"/>
                  <a:gd name="connsiteY3" fmla="*/ 101600 h 1561892"/>
                  <a:gd name="connsiteX4" fmla="*/ 1654629 w 1959720"/>
                  <a:gd name="connsiteY4" fmla="*/ 188685 h 1561892"/>
                  <a:gd name="connsiteX5" fmla="*/ 1698172 w 1959720"/>
                  <a:gd name="connsiteY5" fmla="*/ 217714 h 1561892"/>
                  <a:gd name="connsiteX6" fmla="*/ 1756229 w 1959720"/>
                  <a:gd name="connsiteY6" fmla="*/ 290285 h 1561892"/>
                  <a:gd name="connsiteX7" fmla="*/ 1814286 w 1959720"/>
                  <a:gd name="connsiteY7" fmla="*/ 377371 h 1561892"/>
                  <a:gd name="connsiteX8" fmla="*/ 1857829 w 1959720"/>
                  <a:gd name="connsiteY8" fmla="*/ 508000 h 1561892"/>
                  <a:gd name="connsiteX9" fmla="*/ 1872343 w 1959720"/>
                  <a:gd name="connsiteY9" fmla="*/ 551543 h 1561892"/>
                  <a:gd name="connsiteX10" fmla="*/ 1886857 w 1959720"/>
                  <a:gd name="connsiteY10" fmla="*/ 624114 h 1561892"/>
                  <a:gd name="connsiteX11" fmla="*/ 1901372 w 1959720"/>
                  <a:gd name="connsiteY11" fmla="*/ 667657 h 1561892"/>
                  <a:gd name="connsiteX12" fmla="*/ 1930400 w 1959720"/>
                  <a:gd name="connsiteY12" fmla="*/ 812800 h 1561892"/>
                  <a:gd name="connsiteX13" fmla="*/ 1930400 w 1959720"/>
                  <a:gd name="connsiteY13" fmla="*/ 1016000 h 1561892"/>
                  <a:gd name="connsiteX14" fmla="*/ 1915886 w 1959720"/>
                  <a:gd name="connsiteY14" fmla="*/ 1088571 h 1561892"/>
                  <a:gd name="connsiteX15" fmla="*/ 1872343 w 1959720"/>
                  <a:gd name="connsiteY15" fmla="*/ 1117600 h 1561892"/>
                  <a:gd name="connsiteX16" fmla="*/ 1828800 w 1959720"/>
                  <a:gd name="connsiteY16" fmla="*/ 1161143 h 1561892"/>
                  <a:gd name="connsiteX17" fmla="*/ 1799772 w 1959720"/>
                  <a:gd name="connsiteY17" fmla="*/ 1204685 h 1561892"/>
                  <a:gd name="connsiteX18" fmla="*/ 1741715 w 1959720"/>
                  <a:gd name="connsiteY18" fmla="*/ 1248228 h 1561892"/>
                  <a:gd name="connsiteX19" fmla="*/ 1669143 w 1959720"/>
                  <a:gd name="connsiteY19" fmla="*/ 1320800 h 1561892"/>
                  <a:gd name="connsiteX20" fmla="*/ 1553029 w 1959720"/>
                  <a:gd name="connsiteY20" fmla="*/ 1422400 h 1561892"/>
                  <a:gd name="connsiteX21" fmla="*/ 1465943 w 1959720"/>
                  <a:gd name="connsiteY21" fmla="*/ 1451428 h 1561892"/>
                  <a:gd name="connsiteX22" fmla="*/ 1422400 w 1959720"/>
                  <a:gd name="connsiteY22" fmla="*/ 1480457 h 1561892"/>
                  <a:gd name="connsiteX23" fmla="*/ 1320800 w 1959720"/>
                  <a:gd name="connsiteY23" fmla="*/ 1524000 h 1561892"/>
                  <a:gd name="connsiteX24" fmla="*/ 1210758 w 1959720"/>
                  <a:gd name="connsiteY24" fmla="*/ 1543811 h 1561892"/>
                  <a:gd name="connsiteX25" fmla="*/ 799379 w 1959720"/>
                  <a:gd name="connsiteY25" fmla="*/ 1393419 h 1561892"/>
                  <a:gd name="connsiteX26" fmla="*/ 486151 w 1959720"/>
                  <a:gd name="connsiteY26" fmla="*/ 1215888 h 1561892"/>
                  <a:gd name="connsiteX27" fmla="*/ 271075 w 1959720"/>
                  <a:gd name="connsiteY27" fmla="*/ 1011218 h 1561892"/>
                  <a:gd name="connsiteX28" fmla="*/ 91504 w 1959720"/>
                  <a:gd name="connsiteY28" fmla="*/ 743902 h 1561892"/>
                  <a:gd name="connsiteX29" fmla="*/ 0 w 1959720"/>
                  <a:gd name="connsiteY29" fmla="*/ 624114 h 1561892"/>
                  <a:gd name="connsiteX30" fmla="*/ 29029 w 1959720"/>
                  <a:gd name="connsiteY30" fmla="*/ 478971 h 1561892"/>
                  <a:gd name="connsiteX31" fmla="*/ 203200 w 1959720"/>
                  <a:gd name="connsiteY31" fmla="*/ 333828 h 1561892"/>
                  <a:gd name="connsiteX32" fmla="*/ 246743 w 1959720"/>
                  <a:gd name="connsiteY32" fmla="*/ 348343 h 1561892"/>
                  <a:gd name="connsiteX33" fmla="*/ 348343 w 1959720"/>
                  <a:gd name="connsiteY33" fmla="*/ 348343 h 1561892"/>
                  <a:gd name="connsiteX34" fmla="*/ 670011 w 1959720"/>
                  <a:gd name="connsiteY34" fmla="*/ 161320 h 1561892"/>
                  <a:gd name="connsiteX35" fmla="*/ 830807 w 1959720"/>
                  <a:gd name="connsiteY35" fmla="*/ 169688 h 1561892"/>
                  <a:gd name="connsiteX36" fmla="*/ 1062618 w 1959720"/>
                  <a:gd name="connsiteY36" fmla="*/ 52763 h 1561892"/>
                  <a:gd name="connsiteX37" fmla="*/ 1175657 w 1959720"/>
                  <a:gd name="connsiteY37" fmla="*/ 0 h 1561892"/>
                  <a:gd name="connsiteX0" fmla="*/ 1175657 w 1959720"/>
                  <a:gd name="connsiteY0" fmla="*/ 0 h 1561892"/>
                  <a:gd name="connsiteX1" fmla="*/ 1175657 w 1959720"/>
                  <a:gd name="connsiteY1" fmla="*/ 0 h 1561892"/>
                  <a:gd name="connsiteX2" fmla="*/ 1321566 w 1959720"/>
                  <a:gd name="connsiteY2" fmla="*/ 33992 h 1561892"/>
                  <a:gd name="connsiteX3" fmla="*/ 1524000 w 1959720"/>
                  <a:gd name="connsiteY3" fmla="*/ 101600 h 1561892"/>
                  <a:gd name="connsiteX4" fmla="*/ 1654629 w 1959720"/>
                  <a:gd name="connsiteY4" fmla="*/ 188685 h 1561892"/>
                  <a:gd name="connsiteX5" fmla="*/ 1698172 w 1959720"/>
                  <a:gd name="connsiteY5" fmla="*/ 217714 h 1561892"/>
                  <a:gd name="connsiteX6" fmla="*/ 1756229 w 1959720"/>
                  <a:gd name="connsiteY6" fmla="*/ 290285 h 1561892"/>
                  <a:gd name="connsiteX7" fmla="*/ 1814286 w 1959720"/>
                  <a:gd name="connsiteY7" fmla="*/ 377371 h 1561892"/>
                  <a:gd name="connsiteX8" fmla="*/ 1857829 w 1959720"/>
                  <a:gd name="connsiteY8" fmla="*/ 508000 h 1561892"/>
                  <a:gd name="connsiteX9" fmla="*/ 1872343 w 1959720"/>
                  <a:gd name="connsiteY9" fmla="*/ 551543 h 1561892"/>
                  <a:gd name="connsiteX10" fmla="*/ 1886857 w 1959720"/>
                  <a:gd name="connsiteY10" fmla="*/ 624114 h 1561892"/>
                  <a:gd name="connsiteX11" fmla="*/ 1901372 w 1959720"/>
                  <a:gd name="connsiteY11" fmla="*/ 667657 h 1561892"/>
                  <a:gd name="connsiteX12" fmla="*/ 1930400 w 1959720"/>
                  <a:gd name="connsiteY12" fmla="*/ 812800 h 1561892"/>
                  <a:gd name="connsiteX13" fmla="*/ 1930400 w 1959720"/>
                  <a:gd name="connsiteY13" fmla="*/ 1016000 h 1561892"/>
                  <a:gd name="connsiteX14" fmla="*/ 1915886 w 1959720"/>
                  <a:gd name="connsiteY14" fmla="*/ 1088571 h 1561892"/>
                  <a:gd name="connsiteX15" fmla="*/ 1872343 w 1959720"/>
                  <a:gd name="connsiteY15" fmla="*/ 1117600 h 1561892"/>
                  <a:gd name="connsiteX16" fmla="*/ 1828800 w 1959720"/>
                  <a:gd name="connsiteY16" fmla="*/ 1161143 h 1561892"/>
                  <a:gd name="connsiteX17" fmla="*/ 1799772 w 1959720"/>
                  <a:gd name="connsiteY17" fmla="*/ 1204685 h 1561892"/>
                  <a:gd name="connsiteX18" fmla="*/ 1741715 w 1959720"/>
                  <a:gd name="connsiteY18" fmla="*/ 1248228 h 1561892"/>
                  <a:gd name="connsiteX19" fmla="*/ 1669143 w 1959720"/>
                  <a:gd name="connsiteY19" fmla="*/ 1320800 h 1561892"/>
                  <a:gd name="connsiteX20" fmla="*/ 1553029 w 1959720"/>
                  <a:gd name="connsiteY20" fmla="*/ 1422400 h 1561892"/>
                  <a:gd name="connsiteX21" fmla="*/ 1465943 w 1959720"/>
                  <a:gd name="connsiteY21" fmla="*/ 1451428 h 1561892"/>
                  <a:gd name="connsiteX22" fmla="*/ 1422400 w 1959720"/>
                  <a:gd name="connsiteY22" fmla="*/ 1480457 h 1561892"/>
                  <a:gd name="connsiteX23" fmla="*/ 1320800 w 1959720"/>
                  <a:gd name="connsiteY23" fmla="*/ 1524000 h 1561892"/>
                  <a:gd name="connsiteX24" fmla="*/ 1210758 w 1959720"/>
                  <a:gd name="connsiteY24" fmla="*/ 1543811 h 1561892"/>
                  <a:gd name="connsiteX25" fmla="*/ 799379 w 1959720"/>
                  <a:gd name="connsiteY25" fmla="*/ 1393419 h 1561892"/>
                  <a:gd name="connsiteX26" fmla="*/ 486151 w 1959720"/>
                  <a:gd name="connsiteY26" fmla="*/ 1215888 h 1561892"/>
                  <a:gd name="connsiteX27" fmla="*/ 271075 w 1959720"/>
                  <a:gd name="connsiteY27" fmla="*/ 1011218 h 1561892"/>
                  <a:gd name="connsiteX28" fmla="*/ 91504 w 1959720"/>
                  <a:gd name="connsiteY28" fmla="*/ 743902 h 1561892"/>
                  <a:gd name="connsiteX29" fmla="*/ 0 w 1959720"/>
                  <a:gd name="connsiteY29" fmla="*/ 624114 h 1561892"/>
                  <a:gd name="connsiteX30" fmla="*/ 29029 w 1959720"/>
                  <a:gd name="connsiteY30" fmla="*/ 478971 h 1561892"/>
                  <a:gd name="connsiteX31" fmla="*/ 203200 w 1959720"/>
                  <a:gd name="connsiteY31" fmla="*/ 333828 h 1561892"/>
                  <a:gd name="connsiteX32" fmla="*/ 246743 w 1959720"/>
                  <a:gd name="connsiteY32" fmla="*/ 348343 h 1561892"/>
                  <a:gd name="connsiteX33" fmla="*/ 367187 w 1959720"/>
                  <a:gd name="connsiteY33" fmla="*/ 403537 h 1561892"/>
                  <a:gd name="connsiteX34" fmla="*/ 670011 w 1959720"/>
                  <a:gd name="connsiteY34" fmla="*/ 161320 h 1561892"/>
                  <a:gd name="connsiteX35" fmla="*/ 830807 w 1959720"/>
                  <a:gd name="connsiteY35" fmla="*/ 169688 h 1561892"/>
                  <a:gd name="connsiteX36" fmla="*/ 1062618 w 1959720"/>
                  <a:gd name="connsiteY36" fmla="*/ 52763 h 1561892"/>
                  <a:gd name="connsiteX37" fmla="*/ 1175657 w 1959720"/>
                  <a:gd name="connsiteY37" fmla="*/ 0 h 1561892"/>
                  <a:gd name="connsiteX0" fmla="*/ 1175657 w 1959720"/>
                  <a:gd name="connsiteY0" fmla="*/ 0 h 1561892"/>
                  <a:gd name="connsiteX1" fmla="*/ 1175657 w 1959720"/>
                  <a:gd name="connsiteY1" fmla="*/ 0 h 1561892"/>
                  <a:gd name="connsiteX2" fmla="*/ 1321566 w 1959720"/>
                  <a:gd name="connsiteY2" fmla="*/ 33992 h 1561892"/>
                  <a:gd name="connsiteX3" fmla="*/ 1524000 w 1959720"/>
                  <a:gd name="connsiteY3" fmla="*/ 101600 h 1561892"/>
                  <a:gd name="connsiteX4" fmla="*/ 1654629 w 1959720"/>
                  <a:gd name="connsiteY4" fmla="*/ 188685 h 1561892"/>
                  <a:gd name="connsiteX5" fmla="*/ 1698172 w 1959720"/>
                  <a:gd name="connsiteY5" fmla="*/ 217714 h 1561892"/>
                  <a:gd name="connsiteX6" fmla="*/ 1756229 w 1959720"/>
                  <a:gd name="connsiteY6" fmla="*/ 290285 h 1561892"/>
                  <a:gd name="connsiteX7" fmla="*/ 1814286 w 1959720"/>
                  <a:gd name="connsiteY7" fmla="*/ 377371 h 1561892"/>
                  <a:gd name="connsiteX8" fmla="*/ 1857829 w 1959720"/>
                  <a:gd name="connsiteY8" fmla="*/ 508000 h 1561892"/>
                  <a:gd name="connsiteX9" fmla="*/ 1872343 w 1959720"/>
                  <a:gd name="connsiteY9" fmla="*/ 551543 h 1561892"/>
                  <a:gd name="connsiteX10" fmla="*/ 1886857 w 1959720"/>
                  <a:gd name="connsiteY10" fmla="*/ 624114 h 1561892"/>
                  <a:gd name="connsiteX11" fmla="*/ 1901372 w 1959720"/>
                  <a:gd name="connsiteY11" fmla="*/ 667657 h 1561892"/>
                  <a:gd name="connsiteX12" fmla="*/ 1930400 w 1959720"/>
                  <a:gd name="connsiteY12" fmla="*/ 812800 h 1561892"/>
                  <a:gd name="connsiteX13" fmla="*/ 1930400 w 1959720"/>
                  <a:gd name="connsiteY13" fmla="*/ 1016000 h 1561892"/>
                  <a:gd name="connsiteX14" fmla="*/ 1915886 w 1959720"/>
                  <a:gd name="connsiteY14" fmla="*/ 1088571 h 1561892"/>
                  <a:gd name="connsiteX15" fmla="*/ 1872343 w 1959720"/>
                  <a:gd name="connsiteY15" fmla="*/ 1117600 h 1561892"/>
                  <a:gd name="connsiteX16" fmla="*/ 1828800 w 1959720"/>
                  <a:gd name="connsiteY16" fmla="*/ 1161143 h 1561892"/>
                  <a:gd name="connsiteX17" fmla="*/ 1799772 w 1959720"/>
                  <a:gd name="connsiteY17" fmla="*/ 1204685 h 1561892"/>
                  <a:gd name="connsiteX18" fmla="*/ 1741715 w 1959720"/>
                  <a:gd name="connsiteY18" fmla="*/ 1248228 h 1561892"/>
                  <a:gd name="connsiteX19" fmla="*/ 1669143 w 1959720"/>
                  <a:gd name="connsiteY19" fmla="*/ 1320800 h 1561892"/>
                  <a:gd name="connsiteX20" fmla="*/ 1553029 w 1959720"/>
                  <a:gd name="connsiteY20" fmla="*/ 1422400 h 1561892"/>
                  <a:gd name="connsiteX21" fmla="*/ 1465943 w 1959720"/>
                  <a:gd name="connsiteY21" fmla="*/ 1451428 h 1561892"/>
                  <a:gd name="connsiteX22" fmla="*/ 1422400 w 1959720"/>
                  <a:gd name="connsiteY22" fmla="*/ 1480457 h 1561892"/>
                  <a:gd name="connsiteX23" fmla="*/ 1320800 w 1959720"/>
                  <a:gd name="connsiteY23" fmla="*/ 1524000 h 1561892"/>
                  <a:gd name="connsiteX24" fmla="*/ 1210758 w 1959720"/>
                  <a:gd name="connsiteY24" fmla="*/ 1543811 h 1561892"/>
                  <a:gd name="connsiteX25" fmla="*/ 799379 w 1959720"/>
                  <a:gd name="connsiteY25" fmla="*/ 1393419 h 1561892"/>
                  <a:gd name="connsiteX26" fmla="*/ 486151 w 1959720"/>
                  <a:gd name="connsiteY26" fmla="*/ 1215888 h 1561892"/>
                  <a:gd name="connsiteX27" fmla="*/ 271075 w 1959720"/>
                  <a:gd name="connsiteY27" fmla="*/ 1011218 h 1561892"/>
                  <a:gd name="connsiteX28" fmla="*/ 91504 w 1959720"/>
                  <a:gd name="connsiteY28" fmla="*/ 743902 h 1561892"/>
                  <a:gd name="connsiteX29" fmla="*/ 0 w 1959720"/>
                  <a:gd name="connsiteY29" fmla="*/ 624114 h 1561892"/>
                  <a:gd name="connsiteX30" fmla="*/ 29029 w 1959720"/>
                  <a:gd name="connsiteY30" fmla="*/ 478971 h 1561892"/>
                  <a:gd name="connsiteX31" fmla="*/ 203200 w 1959720"/>
                  <a:gd name="connsiteY31" fmla="*/ 333828 h 1561892"/>
                  <a:gd name="connsiteX32" fmla="*/ 304542 w 1959720"/>
                  <a:gd name="connsiteY32" fmla="*/ 368029 h 1561892"/>
                  <a:gd name="connsiteX33" fmla="*/ 367187 w 1959720"/>
                  <a:gd name="connsiteY33" fmla="*/ 403537 h 1561892"/>
                  <a:gd name="connsiteX34" fmla="*/ 670011 w 1959720"/>
                  <a:gd name="connsiteY34" fmla="*/ 161320 h 1561892"/>
                  <a:gd name="connsiteX35" fmla="*/ 830807 w 1959720"/>
                  <a:gd name="connsiteY35" fmla="*/ 169688 h 1561892"/>
                  <a:gd name="connsiteX36" fmla="*/ 1062618 w 1959720"/>
                  <a:gd name="connsiteY36" fmla="*/ 52763 h 1561892"/>
                  <a:gd name="connsiteX37" fmla="*/ 1175657 w 1959720"/>
                  <a:gd name="connsiteY37" fmla="*/ 0 h 1561892"/>
                  <a:gd name="connsiteX0" fmla="*/ 1175657 w 1959720"/>
                  <a:gd name="connsiteY0" fmla="*/ 0 h 1561892"/>
                  <a:gd name="connsiteX1" fmla="*/ 1175657 w 1959720"/>
                  <a:gd name="connsiteY1" fmla="*/ 0 h 1561892"/>
                  <a:gd name="connsiteX2" fmla="*/ 1321566 w 1959720"/>
                  <a:gd name="connsiteY2" fmla="*/ 33992 h 1561892"/>
                  <a:gd name="connsiteX3" fmla="*/ 1524000 w 1959720"/>
                  <a:gd name="connsiteY3" fmla="*/ 101600 h 1561892"/>
                  <a:gd name="connsiteX4" fmla="*/ 1654629 w 1959720"/>
                  <a:gd name="connsiteY4" fmla="*/ 188685 h 1561892"/>
                  <a:gd name="connsiteX5" fmla="*/ 1698172 w 1959720"/>
                  <a:gd name="connsiteY5" fmla="*/ 217714 h 1561892"/>
                  <a:gd name="connsiteX6" fmla="*/ 1756229 w 1959720"/>
                  <a:gd name="connsiteY6" fmla="*/ 290285 h 1561892"/>
                  <a:gd name="connsiteX7" fmla="*/ 1814286 w 1959720"/>
                  <a:gd name="connsiteY7" fmla="*/ 377371 h 1561892"/>
                  <a:gd name="connsiteX8" fmla="*/ 1857829 w 1959720"/>
                  <a:gd name="connsiteY8" fmla="*/ 508000 h 1561892"/>
                  <a:gd name="connsiteX9" fmla="*/ 1872343 w 1959720"/>
                  <a:gd name="connsiteY9" fmla="*/ 551543 h 1561892"/>
                  <a:gd name="connsiteX10" fmla="*/ 1886857 w 1959720"/>
                  <a:gd name="connsiteY10" fmla="*/ 624114 h 1561892"/>
                  <a:gd name="connsiteX11" fmla="*/ 1901372 w 1959720"/>
                  <a:gd name="connsiteY11" fmla="*/ 667657 h 1561892"/>
                  <a:gd name="connsiteX12" fmla="*/ 1930400 w 1959720"/>
                  <a:gd name="connsiteY12" fmla="*/ 812800 h 1561892"/>
                  <a:gd name="connsiteX13" fmla="*/ 1930400 w 1959720"/>
                  <a:gd name="connsiteY13" fmla="*/ 1016000 h 1561892"/>
                  <a:gd name="connsiteX14" fmla="*/ 1915886 w 1959720"/>
                  <a:gd name="connsiteY14" fmla="*/ 1088571 h 1561892"/>
                  <a:gd name="connsiteX15" fmla="*/ 1872343 w 1959720"/>
                  <a:gd name="connsiteY15" fmla="*/ 1117600 h 1561892"/>
                  <a:gd name="connsiteX16" fmla="*/ 1828800 w 1959720"/>
                  <a:gd name="connsiteY16" fmla="*/ 1161143 h 1561892"/>
                  <a:gd name="connsiteX17" fmla="*/ 1799772 w 1959720"/>
                  <a:gd name="connsiteY17" fmla="*/ 1204685 h 1561892"/>
                  <a:gd name="connsiteX18" fmla="*/ 1741715 w 1959720"/>
                  <a:gd name="connsiteY18" fmla="*/ 1248228 h 1561892"/>
                  <a:gd name="connsiteX19" fmla="*/ 1669143 w 1959720"/>
                  <a:gd name="connsiteY19" fmla="*/ 1320800 h 1561892"/>
                  <a:gd name="connsiteX20" fmla="*/ 1553029 w 1959720"/>
                  <a:gd name="connsiteY20" fmla="*/ 1422400 h 1561892"/>
                  <a:gd name="connsiteX21" fmla="*/ 1465943 w 1959720"/>
                  <a:gd name="connsiteY21" fmla="*/ 1451428 h 1561892"/>
                  <a:gd name="connsiteX22" fmla="*/ 1422400 w 1959720"/>
                  <a:gd name="connsiteY22" fmla="*/ 1480457 h 1561892"/>
                  <a:gd name="connsiteX23" fmla="*/ 1320800 w 1959720"/>
                  <a:gd name="connsiteY23" fmla="*/ 1524000 h 1561892"/>
                  <a:gd name="connsiteX24" fmla="*/ 1210758 w 1959720"/>
                  <a:gd name="connsiteY24" fmla="*/ 1543811 h 1561892"/>
                  <a:gd name="connsiteX25" fmla="*/ 799379 w 1959720"/>
                  <a:gd name="connsiteY25" fmla="*/ 1393419 h 1561892"/>
                  <a:gd name="connsiteX26" fmla="*/ 486151 w 1959720"/>
                  <a:gd name="connsiteY26" fmla="*/ 1215888 h 1561892"/>
                  <a:gd name="connsiteX27" fmla="*/ 271075 w 1959720"/>
                  <a:gd name="connsiteY27" fmla="*/ 1011218 h 1561892"/>
                  <a:gd name="connsiteX28" fmla="*/ 91504 w 1959720"/>
                  <a:gd name="connsiteY28" fmla="*/ 743902 h 1561892"/>
                  <a:gd name="connsiteX29" fmla="*/ 0 w 1959720"/>
                  <a:gd name="connsiteY29" fmla="*/ 624114 h 1561892"/>
                  <a:gd name="connsiteX30" fmla="*/ 29029 w 1959720"/>
                  <a:gd name="connsiteY30" fmla="*/ 478971 h 1561892"/>
                  <a:gd name="connsiteX31" fmla="*/ 203200 w 1959720"/>
                  <a:gd name="connsiteY31" fmla="*/ 333828 h 1561892"/>
                  <a:gd name="connsiteX32" fmla="*/ 304542 w 1959720"/>
                  <a:gd name="connsiteY32" fmla="*/ 368029 h 1561892"/>
                  <a:gd name="connsiteX33" fmla="*/ 367187 w 1959720"/>
                  <a:gd name="connsiteY33" fmla="*/ 403537 h 1561892"/>
                  <a:gd name="connsiteX34" fmla="*/ 670011 w 1959720"/>
                  <a:gd name="connsiteY34" fmla="*/ 161320 h 1561892"/>
                  <a:gd name="connsiteX35" fmla="*/ 830807 w 1959720"/>
                  <a:gd name="connsiteY35" fmla="*/ 169688 h 1561892"/>
                  <a:gd name="connsiteX36" fmla="*/ 1062618 w 1959720"/>
                  <a:gd name="connsiteY36" fmla="*/ 52763 h 1561892"/>
                  <a:gd name="connsiteX37" fmla="*/ 1175657 w 1959720"/>
                  <a:gd name="connsiteY37" fmla="*/ 0 h 1561892"/>
                  <a:gd name="connsiteX0" fmla="*/ 1175657 w 1959720"/>
                  <a:gd name="connsiteY0" fmla="*/ 0 h 1561892"/>
                  <a:gd name="connsiteX1" fmla="*/ 1175657 w 1959720"/>
                  <a:gd name="connsiteY1" fmla="*/ 0 h 1561892"/>
                  <a:gd name="connsiteX2" fmla="*/ 1321566 w 1959720"/>
                  <a:gd name="connsiteY2" fmla="*/ 33992 h 1561892"/>
                  <a:gd name="connsiteX3" fmla="*/ 1524000 w 1959720"/>
                  <a:gd name="connsiteY3" fmla="*/ 101600 h 1561892"/>
                  <a:gd name="connsiteX4" fmla="*/ 1654629 w 1959720"/>
                  <a:gd name="connsiteY4" fmla="*/ 188685 h 1561892"/>
                  <a:gd name="connsiteX5" fmla="*/ 1698172 w 1959720"/>
                  <a:gd name="connsiteY5" fmla="*/ 217714 h 1561892"/>
                  <a:gd name="connsiteX6" fmla="*/ 1756229 w 1959720"/>
                  <a:gd name="connsiteY6" fmla="*/ 290285 h 1561892"/>
                  <a:gd name="connsiteX7" fmla="*/ 1814286 w 1959720"/>
                  <a:gd name="connsiteY7" fmla="*/ 377371 h 1561892"/>
                  <a:gd name="connsiteX8" fmla="*/ 1857829 w 1959720"/>
                  <a:gd name="connsiteY8" fmla="*/ 508000 h 1561892"/>
                  <a:gd name="connsiteX9" fmla="*/ 1872343 w 1959720"/>
                  <a:gd name="connsiteY9" fmla="*/ 551543 h 1561892"/>
                  <a:gd name="connsiteX10" fmla="*/ 1886857 w 1959720"/>
                  <a:gd name="connsiteY10" fmla="*/ 624114 h 1561892"/>
                  <a:gd name="connsiteX11" fmla="*/ 1901372 w 1959720"/>
                  <a:gd name="connsiteY11" fmla="*/ 667657 h 1561892"/>
                  <a:gd name="connsiteX12" fmla="*/ 1930400 w 1959720"/>
                  <a:gd name="connsiteY12" fmla="*/ 812800 h 1561892"/>
                  <a:gd name="connsiteX13" fmla="*/ 1930400 w 1959720"/>
                  <a:gd name="connsiteY13" fmla="*/ 1016000 h 1561892"/>
                  <a:gd name="connsiteX14" fmla="*/ 1915886 w 1959720"/>
                  <a:gd name="connsiteY14" fmla="*/ 1088571 h 1561892"/>
                  <a:gd name="connsiteX15" fmla="*/ 1872343 w 1959720"/>
                  <a:gd name="connsiteY15" fmla="*/ 1117600 h 1561892"/>
                  <a:gd name="connsiteX16" fmla="*/ 1828800 w 1959720"/>
                  <a:gd name="connsiteY16" fmla="*/ 1161143 h 1561892"/>
                  <a:gd name="connsiteX17" fmla="*/ 1799772 w 1959720"/>
                  <a:gd name="connsiteY17" fmla="*/ 1204685 h 1561892"/>
                  <a:gd name="connsiteX18" fmla="*/ 1741715 w 1959720"/>
                  <a:gd name="connsiteY18" fmla="*/ 1248228 h 1561892"/>
                  <a:gd name="connsiteX19" fmla="*/ 1669143 w 1959720"/>
                  <a:gd name="connsiteY19" fmla="*/ 1320800 h 1561892"/>
                  <a:gd name="connsiteX20" fmla="*/ 1553029 w 1959720"/>
                  <a:gd name="connsiteY20" fmla="*/ 1422400 h 1561892"/>
                  <a:gd name="connsiteX21" fmla="*/ 1465943 w 1959720"/>
                  <a:gd name="connsiteY21" fmla="*/ 1451428 h 1561892"/>
                  <a:gd name="connsiteX22" fmla="*/ 1422400 w 1959720"/>
                  <a:gd name="connsiteY22" fmla="*/ 1480457 h 1561892"/>
                  <a:gd name="connsiteX23" fmla="*/ 1320800 w 1959720"/>
                  <a:gd name="connsiteY23" fmla="*/ 1524000 h 1561892"/>
                  <a:gd name="connsiteX24" fmla="*/ 1210758 w 1959720"/>
                  <a:gd name="connsiteY24" fmla="*/ 1543811 h 1561892"/>
                  <a:gd name="connsiteX25" fmla="*/ 799379 w 1959720"/>
                  <a:gd name="connsiteY25" fmla="*/ 1393419 h 1561892"/>
                  <a:gd name="connsiteX26" fmla="*/ 486151 w 1959720"/>
                  <a:gd name="connsiteY26" fmla="*/ 1215888 h 1561892"/>
                  <a:gd name="connsiteX27" fmla="*/ 271075 w 1959720"/>
                  <a:gd name="connsiteY27" fmla="*/ 1011218 h 1561892"/>
                  <a:gd name="connsiteX28" fmla="*/ 91504 w 1959720"/>
                  <a:gd name="connsiteY28" fmla="*/ 743902 h 1561892"/>
                  <a:gd name="connsiteX29" fmla="*/ 0 w 1959720"/>
                  <a:gd name="connsiteY29" fmla="*/ 624114 h 1561892"/>
                  <a:gd name="connsiteX30" fmla="*/ 29029 w 1959720"/>
                  <a:gd name="connsiteY30" fmla="*/ 478971 h 1561892"/>
                  <a:gd name="connsiteX31" fmla="*/ 241897 w 1959720"/>
                  <a:gd name="connsiteY31" fmla="*/ 332523 h 1561892"/>
                  <a:gd name="connsiteX32" fmla="*/ 304542 w 1959720"/>
                  <a:gd name="connsiteY32" fmla="*/ 368029 h 1561892"/>
                  <a:gd name="connsiteX33" fmla="*/ 367187 w 1959720"/>
                  <a:gd name="connsiteY33" fmla="*/ 403537 h 1561892"/>
                  <a:gd name="connsiteX34" fmla="*/ 670011 w 1959720"/>
                  <a:gd name="connsiteY34" fmla="*/ 161320 h 1561892"/>
                  <a:gd name="connsiteX35" fmla="*/ 830807 w 1959720"/>
                  <a:gd name="connsiteY35" fmla="*/ 169688 h 1561892"/>
                  <a:gd name="connsiteX36" fmla="*/ 1062618 w 1959720"/>
                  <a:gd name="connsiteY36" fmla="*/ 52763 h 1561892"/>
                  <a:gd name="connsiteX37" fmla="*/ 1175657 w 1959720"/>
                  <a:gd name="connsiteY37" fmla="*/ 0 h 1561892"/>
                  <a:gd name="connsiteX0" fmla="*/ 1175657 w 1959720"/>
                  <a:gd name="connsiteY0" fmla="*/ 0 h 1561892"/>
                  <a:gd name="connsiteX1" fmla="*/ 1175657 w 1959720"/>
                  <a:gd name="connsiteY1" fmla="*/ 0 h 1561892"/>
                  <a:gd name="connsiteX2" fmla="*/ 1321566 w 1959720"/>
                  <a:gd name="connsiteY2" fmla="*/ 33992 h 1561892"/>
                  <a:gd name="connsiteX3" fmla="*/ 1524000 w 1959720"/>
                  <a:gd name="connsiteY3" fmla="*/ 101600 h 1561892"/>
                  <a:gd name="connsiteX4" fmla="*/ 1654629 w 1959720"/>
                  <a:gd name="connsiteY4" fmla="*/ 188685 h 1561892"/>
                  <a:gd name="connsiteX5" fmla="*/ 1698172 w 1959720"/>
                  <a:gd name="connsiteY5" fmla="*/ 217714 h 1561892"/>
                  <a:gd name="connsiteX6" fmla="*/ 1756229 w 1959720"/>
                  <a:gd name="connsiteY6" fmla="*/ 290285 h 1561892"/>
                  <a:gd name="connsiteX7" fmla="*/ 1814286 w 1959720"/>
                  <a:gd name="connsiteY7" fmla="*/ 377371 h 1561892"/>
                  <a:gd name="connsiteX8" fmla="*/ 1857829 w 1959720"/>
                  <a:gd name="connsiteY8" fmla="*/ 508000 h 1561892"/>
                  <a:gd name="connsiteX9" fmla="*/ 1872343 w 1959720"/>
                  <a:gd name="connsiteY9" fmla="*/ 551543 h 1561892"/>
                  <a:gd name="connsiteX10" fmla="*/ 1886857 w 1959720"/>
                  <a:gd name="connsiteY10" fmla="*/ 624114 h 1561892"/>
                  <a:gd name="connsiteX11" fmla="*/ 1901372 w 1959720"/>
                  <a:gd name="connsiteY11" fmla="*/ 667657 h 1561892"/>
                  <a:gd name="connsiteX12" fmla="*/ 1930400 w 1959720"/>
                  <a:gd name="connsiteY12" fmla="*/ 812800 h 1561892"/>
                  <a:gd name="connsiteX13" fmla="*/ 1930400 w 1959720"/>
                  <a:gd name="connsiteY13" fmla="*/ 1016000 h 1561892"/>
                  <a:gd name="connsiteX14" fmla="*/ 1915886 w 1959720"/>
                  <a:gd name="connsiteY14" fmla="*/ 1088571 h 1561892"/>
                  <a:gd name="connsiteX15" fmla="*/ 1872343 w 1959720"/>
                  <a:gd name="connsiteY15" fmla="*/ 1117600 h 1561892"/>
                  <a:gd name="connsiteX16" fmla="*/ 1828800 w 1959720"/>
                  <a:gd name="connsiteY16" fmla="*/ 1161143 h 1561892"/>
                  <a:gd name="connsiteX17" fmla="*/ 1799772 w 1959720"/>
                  <a:gd name="connsiteY17" fmla="*/ 1204685 h 1561892"/>
                  <a:gd name="connsiteX18" fmla="*/ 1741715 w 1959720"/>
                  <a:gd name="connsiteY18" fmla="*/ 1248228 h 1561892"/>
                  <a:gd name="connsiteX19" fmla="*/ 1669143 w 1959720"/>
                  <a:gd name="connsiteY19" fmla="*/ 1320800 h 1561892"/>
                  <a:gd name="connsiteX20" fmla="*/ 1553029 w 1959720"/>
                  <a:gd name="connsiteY20" fmla="*/ 1422400 h 1561892"/>
                  <a:gd name="connsiteX21" fmla="*/ 1465943 w 1959720"/>
                  <a:gd name="connsiteY21" fmla="*/ 1451428 h 1561892"/>
                  <a:gd name="connsiteX22" fmla="*/ 1422400 w 1959720"/>
                  <a:gd name="connsiteY22" fmla="*/ 1480457 h 1561892"/>
                  <a:gd name="connsiteX23" fmla="*/ 1320800 w 1959720"/>
                  <a:gd name="connsiteY23" fmla="*/ 1524000 h 1561892"/>
                  <a:gd name="connsiteX24" fmla="*/ 1210758 w 1959720"/>
                  <a:gd name="connsiteY24" fmla="*/ 1543811 h 1561892"/>
                  <a:gd name="connsiteX25" fmla="*/ 799379 w 1959720"/>
                  <a:gd name="connsiteY25" fmla="*/ 1393419 h 1561892"/>
                  <a:gd name="connsiteX26" fmla="*/ 486151 w 1959720"/>
                  <a:gd name="connsiteY26" fmla="*/ 1215888 h 1561892"/>
                  <a:gd name="connsiteX27" fmla="*/ 271075 w 1959720"/>
                  <a:gd name="connsiteY27" fmla="*/ 1011218 h 1561892"/>
                  <a:gd name="connsiteX28" fmla="*/ 91504 w 1959720"/>
                  <a:gd name="connsiteY28" fmla="*/ 743902 h 1561892"/>
                  <a:gd name="connsiteX29" fmla="*/ 0 w 1959720"/>
                  <a:gd name="connsiteY29" fmla="*/ 624114 h 1561892"/>
                  <a:gd name="connsiteX30" fmla="*/ 29029 w 1959720"/>
                  <a:gd name="connsiteY30" fmla="*/ 478971 h 1561892"/>
                  <a:gd name="connsiteX31" fmla="*/ 304542 w 1959720"/>
                  <a:gd name="connsiteY31" fmla="*/ 368029 h 1561892"/>
                  <a:gd name="connsiteX32" fmla="*/ 367187 w 1959720"/>
                  <a:gd name="connsiteY32" fmla="*/ 403537 h 1561892"/>
                  <a:gd name="connsiteX33" fmla="*/ 670011 w 1959720"/>
                  <a:gd name="connsiteY33" fmla="*/ 161320 h 1561892"/>
                  <a:gd name="connsiteX34" fmla="*/ 830807 w 1959720"/>
                  <a:gd name="connsiteY34" fmla="*/ 169688 h 1561892"/>
                  <a:gd name="connsiteX35" fmla="*/ 1062618 w 1959720"/>
                  <a:gd name="connsiteY35" fmla="*/ 52763 h 1561892"/>
                  <a:gd name="connsiteX36" fmla="*/ 1175657 w 1959720"/>
                  <a:gd name="connsiteY36" fmla="*/ 0 h 1561892"/>
                  <a:gd name="connsiteX0" fmla="*/ 1175657 w 1959720"/>
                  <a:gd name="connsiteY0" fmla="*/ 0 h 1561892"/>
                  <a:gd name="connsiteX1" fmla="*/ 1175657 w 1959720"/>
                  <a:gd name="connsiteY1" fmla="*/ 0 h 1561892"/>
                  <a:gd name="connsiteX2" fmla="*/ 1321566 w 1959720"/>
                  <a:gd name="connsiteY2" fmla="*/ 33992 h 1561892"/>
                  <a:gd name="connsiteX3" fmla="*/ 1524000 w 1959720"/>
                  <a:gd name="connsiteY3" fmla="*/ 101600 h 1561892"/>
                  <a:gd name="connsiteX4" fmla="*/ 1654629 w 1959720"/>
                  <a:gd name="connsiteY4" fmla="*/ 188685 h 1561892"/>
                  <a:gd name="connsiteX5" fmla="*/ 1698172 w 1959720"/>
                  <a:gd name="connsiteY5" fmla="*/ 217714 h 1561892"/>
                  <a:gd name="connsiteX6" fmla="*/ 1756229 w 1959720"/>
                  <a:gd name="connsiteY6" fmla="*/ 290285 h 1561892"/>
                  <a:gd name="connsiteX7" fmla="*/ 1814286 w 1959720"/>
                  <a:gd name="connsiteY7" fmla="*/ 377371 h 1561892"/>
                  <a:gd name="connsiteX8" fmla="*/ 1857829 w 1959720"/>
                  <a:gd name="connsiteY8" fmla="*/ 508000 h 1561892"/>
                  <a:gd name="connsiteX9" fmla="*/ 1872343 w 1959720"/>
                  <a:gd name="connsiteY9" fmla="*/ 551543 h 1561892"/>
                  <a:gd name="connsiteX10" fmla="*/ 1886857 w 1959720"/>
                  <a:gd name="connsiteY10" fmla="*/ 624114 h 1561892"/>
                  <a:gd name="connsiteX11" fmla="*/ 1901372 w 1959720"/>
                  <a:gd name="connsiteY11" fmla="*/ 667657 h 1561892"/>
                  <a:gd name="connsiteX12" fmla="*/ 1930400 w 1959720"/>
                  <a:gd name="connsiteY12" fmla="*/ 812800 h 1561892"/>
                  <a:gd name="connsiteX13" fmla="*/ 1930400 w 1959720"/>
                  <a:gd name="connsiteY13" fmla="*/ 1016000 h 1561892"/>
                  <a:gd name="connsiteX14" fmla="*/ 1915886 w 1959720"/>
                  <a:gd name="connsiteY14" fmla="*/ 1088571 h 1561892"/>
                  <a:gd name="connsiteX15" fmla="*/ 1872343 w 1959720"/>
                  <a:gd name="connsiteY15" fmla="*/ 1117600 h 1561892"/>
                  <a:gd name="connsiteX16" fmla="*/ 1828800 w 1959720"/>
                  <a:gd name="connsiteY16" fmla="*/ 1161143 h 1561892"/>
                  <a:gd name="connsiteX17" fmla="*/ 1799772 w 1959720"/>
                  <a:gd name="connsiteY17" fmla="*/ 1204685 h 1561892"/>
                  <a:gd name="connsiteX18" fmla="*/ 1741715 w 1959720"/>
                  <a:gd name="connsiteY18" fmla="*/ 1248228 h 1561892"/>
                  <a:gd name="connsiteX19" fmla="*/ 1669143 w 1959720"/>
                  <a:gd name="connsiteY19" fmla="*/ 1320800 h 1561892"/>
                  <a:gd name="connsiteX20" fmla="*/ 1553029 w 1959720"/>
                  <a:gd name="connsiteY20" fmla="*/ 1422400 h 1561892"/>
                  <a:gd name="connsiteX21" fmla="*/ 1465943 w 1959720"/>
                  <a:gd name="connsiteY21" fmla="*/ 1451428 h 1561892"/>
                  <a:gd name="connsiteX22" fmla="*/ 1422400 w 1959720"/>
                  <a:gd name="connsiteY22" fmla="*/ 1480457 h 1561892"/>
                  <a:gd name="connsiteX23" fmla="*/ 1320800 w 1959720"/>
                  <a:gd name="connsiteY23" fmla="*/ 1524000 h 1561892"/>
                  <a:gd name="connsiteX24" fmla="*/ 1210758 w 1959720"/>
                  <a:gd name="connsiteY24" fmla="*/ 1543811 h 1561892"/>
                  <a:gd name="connsiteX25" fmla="*/ 799379 w 1959720"/>
                  <a:gd name="connsiteY25" fmla="*/ 1393419 h 1561892"/>
                  <a:gd name="connsiteX26" fmla="*/ 486151 w 1959720"/>
                  <a:gd name="connsiteY26" fmla="*/ 1215888 h 1561892"/>
                  <a:gd name="connsiteX27" fmla="*/ 271075 w 1959720"/>
                  <a:gd name="connsiteY27" fmla="*/ 1011218 h 1561892"/>
                  <a:gd name="connsiteX28" fmla="*/ 91504 w 1959720"/>
                  <a:gd name="connsiteY28" fmla="*/ 743902 h 1561892"/>
                  <a:gd name="connsiteX29" fmla="*/ 0 w 1959720"/>
                  <a:gd name="connsiteY29" fmla="*/ 624114 h 1561892"/>
                  <a:gd name="connsiteX30" fmla="*/ 233529 w 1959720"/>
                  <a:gd name="connsiteY30" fmla="*/ 493320 h 1561892"/>
                  <a:gd name="connsiteX31" fmla="*/ 304542 w 1959720"/>
                  <a:gd name="connsiteY31" fmla="*/ 368029 h 1561892"/>
                  <a:gd name="connsiteX32" fmla="*/ 367187 w 1959720"/>
                  <a:gd name="connsiteY32" fmla="*/ 403537 h 1561892"/>
                  <a:gd name="connsiteX33" fmla="*/ 670011 w 1959720"/>
                  <a:gd name="connsiteY33" fmla="*/ 161320 h 1561892"/>
                  <a:gd name="connsiteX34" fmla="*/ 830807 w 1959720"/>
                  <a:gd name="connsiteY34" fmla="*/ 169688 h 1561892"/>
                  <a:gd name="connsiteX35" fmla="*/ 1062618 w 1959720"/>
                  <a:gd name="connsiteY35" fmla="*/ 52763 h 1561892"/>
                  <a:gd name="connsiteX36" fmla="*/ 1175657 w 1959720"/>
                  <a:gd name="connsiteY36" fmla="*/ 0 h 1561892"/>
                  <a:gd name="connsiteX0" fmla="*/ 1173937 w 1958000"/>
                  <a:gd name="connsiteY0" fmla="*/ 0 h 1561892"/>
                  <a:gd name="connsiteX1" fmla="*/ 1173937 w 1958000"/>
                  <a:gd name="connsiteY1" fmla="*/ 0 h 1561892"/>
                  <a:gd name="connsiteX2" fmla="*/ 1319846 w 1958000"/>
                  <a:gd name="connsiteY2" fmla="*/ 33992 h 1561892"/>
                  <a:gd name="connsiteX3" fmla="*/ 1522280 w 1958000"/>
                  <a:gd name="connsiteY3" fmla="*/ 101600 h 1561892"/>
                  <a:gd name="connsiteX4" fmla="*/ 1652909 w 1958000"/>
                  <a:gd name="connsiteY4" fmla="*/ 188685 h 1561892"/>
                  <a:gd name="connsiteX5" fmla="*/ 1696452 w 1958000"/>
                  <a:gd name="connsiteY5" fmla="*/ 217714 h 1561892"/>
                  <a:gd name="connsiteX6" fmla="*/ 1754509 w 1958000"/>
                  <a:gd name="connsiteY6" fmla="*/ 290285 h 1561892"/>
                  <a:gd name="connsiteX7" fmla="*/ 1812566 w 1958000"/>
                  <a:gd name="connsiteY7" fmla="*/ 377371 h 1561892"/>
                  <a:gd name="connsiteX8" fmla="*/ 1856109 w 1958000"/>
                  <a:gd name="connsiteY8" fmla="*/ 508000 h 1561892"/>
                  <a:gd name="connsiteX9" fmla="*/ 1870623 w 1958000"/>
                  <a:gd name="connsiteY9" fmla="*/ 551543 h 1561892"/>
                  <a:gd name="connsiteX10" fmla="*/ 1885137 w 1958000"/>
                  <a:gd name="connsiteY10" fmla="*/ 624114 h 1561892"/>
                  <a:gd name="connsiteX11" fmla="*/ 1899652 w 1958000"/>
                  <a:gd name="connsiteY11" fmla="*/ 667657 h 1561892"/>
                  <a:gd name="connsiteX12" fmla="*/ 1928680 w 1958000"/>
                  <a:gd name="connsiteY12" fmla="*/ 812800 h 1561892"/>
                  <a:gd name="connsiteX13" fmla="*/ 1928680 w 1958000"/>
                  <a:gd name="connsiteY13" fmla="*/ 1016000 h 1561892"/>
                  <a:gd name="connsiteX14" fmla="*/ 1914166 w 1958000"/>
                  <a:gd name="connsiteY14" fmla="*/ 1088571 h 1561892"/>
                  <a:gd name="connsiteX15" fmla="*/ 1870623 w 1958000"/>
                  <a:gd name="connsiteY15" fmla="*/ 1117600 h 1561892"/>
                  <a:gd name="connsiteX16" fmla="*/ 1827080 w 1958000"/>
                  <a:gd name="connsiteY16" fmla="*/ 1161143 h 1561892"/>
                  <a:gd name="connsiteX17" fmla="*/ 1798052 w 1958000"/>
                  <a:gd name="connsiteY17" fmla="*/ 1204685 h 1561892"/>
                  <a:gd name="connsiteX18" fmla="*/ 1739995 w 1958000"/>
                  <a:gd name="connsiteY18" fmla="*/ 1248228 h 1561892"/>
                  <a:gd name="connsiteX19" fmla="*/ 1667423 w 1958000"/>
                  <a:gd name="connsiteY19" fmla="*/ 1320800 h 1561892"/>
                  <a:gd name="connsiteX20" fmla="*/ 1551309 w 1958000"/>
                  <a:gd name="connsiteY20" fmla="*/ 1422400 h 1561892"/>
                  <a:gd name="connsiteX21" fmla="*/ 1464223 w 1958000"/>
                  <a:gd name="connsiteY21" fmla="*/ 1451428 h 1561892"/>
                  <a:gd name="connsiteX22" fmla="*/ 1420680 w 1958000"/>
                  <a:gd name="connsiteY22" fmla="*/ 1480457 h 1561892"/>
                  <a:gd name="connsiteX23" fmla="*/ 1319080 w 1958000"/>
                  <a:gd name="connsiteY23" fmla="*/ 1524000 h 1561892"/>
                  <a:gd name="connsiteX24" fmla="*/ 1209038 w 1958000"/>
                  <a:gd name="connsiteY24" fmla="*/ 1543811 h 1561892"/>
                  <a:gd name="connsiteX25" fmla="*/ 797659 w 1958000"/>
                  <a:gd name="connsiteY25" fmla="*/ 1393419 h 1561892"/>
                  <a:gd name="connsiteX26" fmla="*/ 484431 w 1958000"/>
                  <a:gd name="connsiteY26" fmla="*/ 1215888 h 1561892"/>
                  <a:gd name="connsiteX27" fmla="*/ 269355 w 1958000"/>
                  <a:gd name="connsiteY27" fmla="*/ 1011218 h 1561892"/>
                  <a:gd name="connsiteX28" fmla="*/ 89784 w 1958000"/>
                  <a:gd name="connsiteY28" fmla="*/ 743902 h 1561892"/>
                  <a:gd name="connsiteX29" fmla="*/ 0 w 1958000"/>
                  <a:gd name="connsiteY29" fmla="*/ 610244 h 1561892"/>
                  <a:gd name="connsiteX30" fmla="*/ 231809 w 1958000"/>
                  <a:gd name="connsiteY30" fmla="*/ 493320 h 1561892"/>
                  <a:gd name="connsiteX31" fmla="*/ 302822 w 1958000"/>
                  <a:gd name="connsiteY31" fmla="*/ 368029 h 1561892"/>
                  <a:gd name="connsiteX32" fmla="*/ 365467 w 1958000"/>
                  <a:gd name="connsiteY32" fmla="*/ 403537 h 1561892"/>
                  <a:gd name="connsiteX33" fmla="*/ 668291 w 1958000"/>
                  <a:gd name="connsiteY33" fmla="*/ 161320 h 1561892"/>
                  <a:gd name="connsiteX34" fmla="*/ 829087 w 1958000"/>
                  <a:gd name="connsiteY34" fmla="*/ 169688 h 1561892"/>
                  <a:gd name="connsiteX35" fmla="*/ 1060898 w 1958000"/>
                  <a:gd name="connsiteY35" fmla="*/ 52763 h 1561892"/>
                  <a:gd name="connsiteX36" fmla="*/ 1173937 w 1958000"/>
                  <a:gd name="connsiteY36" fmla="*/ 0 h 1561892"/>
                  <a:gd name="connsiteX0" fmla="*/ 1173937 w 1958000"/>
                  <a:gd name="connsiteY0" fmla="*/ 0 h 1561892"/>
                  <a:gd name="connsiteX1" fmla="*/ 1173937 w 1958000"/>
                  <a:gd name="connsiteY1" fmla="*/ 0 h 1561892"/>
                  <a:gd name="connsiteX2" fmla="*/ 1319846 w 1958000"/>
                  <a:gd name="connsiteY2" fmla="*/ 33992 h 1561892"/>
                  <a:gd name="connsiteX3" fmla="*/ 1522280 w 1958000"/>
                  <a:gd name="connsiteY3" fmla="*/ 101600 h 1561892"/>
                  <a:gd name="connsiteX4" fmla="*/ 1652909 w 1958000"/>
                  <a:gd name="connsiteY4" fmla="*/ 188685 h 1561892"/>
                  <a:gd name="connsiteX5" fmla="*/ 1696452 w 1958000"/>
                  <a:gd name="connsiteY5" fmla="*/ 217714 h 1561892"/>
                  <a:gd name="connsiteX6" fmla="*/ 1754509 w 1958000"/>
                  <a:gd name="connsiteY6" fmla="*/ 290285 h 1561892"/>
                  <a:gd name="connsiteX7" fmla="*/ 1812566 w 1958000"/>
                  <a:gd name="connsiteY7" fmla="*/ 377371 h 1561892"/>
                  <a:gd name="connsiteX8" fmla="*/ 1856109 w 1958000"/>
                  <a:gd name="connsiteY8" fmla="*/ 508000 h 1561892"/>
                  <a:gd name="connsiteX9" fmla="*/ 1870623 w 1958000"/>
                  <a:gd name="connsiteY9" fmla="*/ 551543 h 1561892"/>
                  <a:gd name="connsiteX10" fmla="*/ 1885137 w 1958000"/>
                  <a:gd name="connsiteY10" fmla="*/ 624114 h 1561892"/>
                  <a:gd name="connsiteX11" fmla="*/ 1899652 w 1958000"/>
                  <a:gd name="connsiteY11" fmla="*/ 667657 h 1561892"/>
                  <a:gd name="connsiteX12" fmla="*/ 1928680 w 1958000"/>
                  <a:gd name="connsiteY12" fmla="*/ 812800 h 1561892"/>
                  <a:gd name="connsiteX13" fmla="*/ 1928680 w 1958000"/>
                  <a:gd name="connsiteY13" fmla="*/ 1016000 h 1561892"/>
                  <a:gd name="connsiteX14" fmla="*/ 1914166 w 1958000"/>
                  <a:gd name="connsiteY14" fmla="*/ 1088571 h 1561892"/>
                  <a:gd name="connsiteX15" fmla="*/ 1870623 w 1958000"/>
                  <a:gd name="connsiteY15" fmla="*/ 1117600 h 1561892"/>
                  <a:gd name="connsiteX16" fmla="*/ 1827080 w 1958000"/>
                  <a:gd name="connsiteY16" fmla="*/ 1161143 h 1561892"/>
                  <a:gd name="connsiteX17" fmla="*/ 1798052 w 1958000"/>
                  <a:gd name="connsiteY17" fmla="*/ 1204685 h 1561892"/>
                  <a:gd name="connsiteX18" fmla="*/ 1739995 w 1958000"/>
                  <a:gd name="connsiteY18" fmla="*/ 1248228 h 1561892"/>
                  <a:gd name="connsiteX19" fmla="*/ 1667423 w 1958000"/>
                  <a:gd name="connsiteY19" fmla="*/ 1320800 h 1561892"/>
                  <a:gd name="connsiteX20" fmla="*/ 1551309 w 1958000"/>
                  <a:gd name="connsiteY20" fmla="*/ 1422400 h 1561892"/>
                  <a:gd name="connsiteX21" fmla="*/ 1464223 w 1958000"/>
                  <a:gd name="connsiteY21" fmla="*/ 1451428 h 1561892"/>
                  <a:gd name="connsiteX22" fmla="*/ 1420680 w 1958000"/>
                  <a:gd name="connsiteY22" fmla="*/ 1480457 h 1561892"/>
                  <a:gd name="connsiteX23" fmla="*/ 1319080 w 1958000"/>
                  <a:gd name="connsiteY23" fmla="*/ 1524000 h 1561892"/>
                  <a:gd name="connsiteX24" fmla="*/ 1209038 w 1958000"/>
                  <a:gd name="connsiteY24" fmla="*/ 1543811 h 1561892"/>
                  <a:gd name="connsiteX25" fmla="*/ 797659 w 1958000"/>
                  <a:gd name="connsiteY25" fmla="*/ 1393419 h 1561892"/>
                  <a:gd name="connsiteX26" fmla="*/ 484431 w 1958000"/>
                  <a:gd name="connsiteY26" fmla="*/ 1215888 h 1561892"/>
                  <a:gd name="connsiteX27" fmla="*/ 269355 w 1958000"/>
                  <a:gd name="connsiteY27" fmla="*/ 1011218 h 1561892"/>
                  <a:gd name="connsiteX28" fmla="*/ 89784 w 1958000"/>
                  <a:gd name="connsiteY28" fmla="*/ 743902 h 1561892"/>
                  <a:gd name="connsiteX29" fmla="*/ 0 w 1958000"/>
                  <a:gd name="connsiteY29" fmla="*/ 610244 h 1561892"/>
                  <a:gd name="connsiteX30" fmla="*/ 231809 w 1958000"/>
                  <a:gd name="connsiteY30" fmla="*/ 493320 h 1561892"/>
                  <a:gd name="connsiteX31" fmla="*/ 302822 w 1958000"/>
                  <a:gd name="connsiteY31" fmla="*/ 368029 h 1561892"/>
                  <a:gd name="connsiteX32" fmla="*/ 365467 w 1958000"/>
                  <a:gd name="connsiteY32" fmla="*/ 403537 h 1561892"/>
                  <a:gd name="connsiteX33" fmla="*/ 668291 w 1958000"/>
                  <a:gd name="connsiteY33" fmla="*/ 161320 h 1561892"/>
                  <a:gd name="connsiteX34" fmla="*/ 829087 w 1958000"/>
                  <a:gd name="connsiteY34" fmla="*/ 169688 h 1561892"/>
                  <a:gd name="connsiteX35" fmla="*/ 1060898 w 1958000"/>
                  <a:gd name="connsiteY35" fmla="*/ 52763 h 1561892"/>
                  <a:gd name="connsiteX36" fmla="*/ 1173937 w 1958000"/>
                  <a:gd name="connsiteY36" fmla="*/ 0 h 1561892"/>
                  <a:gd name="connsiteX0" fmla="*/ 1173937 w 1958000"/>
                  <a:gd name="connsiteY0" fmla="*/ 0 h 1561892"/>
                  <a:gd name="connsiteX1" fmla="*/ 1173937 w 1958000"/>
                  <a:gd name="connsiteY1" fmla="*/ 0 h 1561892"/>
                  <a:gd name="connsiteX2" fmla="*/ 1319846 w 1958000"/>
                  <a:gd name="connsiteY2" fmla="*/ 33992 h 1561892"/>
                  <a:gd name="connsiteX3" fmla="*/ 1522280 w 1958000"/>
                  <a:gd name="connsiteY3" fmla="*/ 101600 h 1561892"/>
                  <a:gd name="connsiteX4" fmla="*/ 1652909 w 1958000"/>
                  <a:gd name="connsiteY4" fmla="*/ 188685 h 1561892"/>
                  <a:gd name="connsiteX5" fmla="*/ 1696452 w 1958000"/>
                  <a:gd name="connsiteY5" fmla="*/ 217714 h 1561892"/>
                  <a:gd name="connsiteX6" fmla="*/ 1754509 w 1958000"/>
                  <a:gd name="connsiteY6" fmla="*/ 290285 h 1561892"/>
                  <a:gd name="connsiteX7" fmla="*/ 1812566 w 1958000"/>
                  <a:gd name="connsiteY7" fmla="*/ 377371 h 1561892"/>
                  <a:gd name="connsiteX8" fmla="*/ 1856109 w 1958000"/>
                  <a:gd name="connsiteY8" fmla="*/ 508000 h 1561892"/>
                  <a:gd name="connsiteX9" fmla="*/ 1870623 w 1958000"/>
                  <a:gd name="connsiteY9" fmla="*/ 551543 h 1561892"/>
                  <a:gd name="connsiteX10" fmla="*/ 1885137 w 1958000"/>
                  <a:gd name="connsiteY10" fmla="*/ 624114 h 1561892"/>
                  <a:gd name="connsiteX11" fmla="*/ 1899652 w 1958000"/>
                  <a:gd name="connsiteY11" fmla="*/ 667657 h 1561892"/>
                  <a:gd name="connsiteX12" fmla="*/ 1928680 w 1958000"/>
                  <a:gd name="connsiteY12" fmla="*/ 812800 h 1561892"/>
                  <a:gd name="connsiteX13" fmla="*/ 1928680 w 1958000"/>
                  <a:gd name="connsiteY13" fmla="*/ 1016000 h 1561892"/>
                  <a:gd name="connsiteX14" fmla="*/ 1914166 w 1958000"/>
                  <a:gd name="connsiteY14" fmla="*/ 1088571 h 1561892"/>
                  <a:gd name="connsiteX15" fmla="*/ 1870623 w 1958000"/>
                  <a:gd name="connsiteY15" fmla="*/ 1117600 h 1561892"/>
                  <a:gd name="connsiteX16" fmla="*/ 1827080 w 1958000"/>
                  <a:gd name="connsiteY16" fmla="*/ 1161143 h 1561892"/>
                  <a:gd name="connsiteX17" fmla="*/ 1798052 w 1958000"/>
                  <a:gd name="connsiteY17" fmla="*/ 1204685 h 1561892"/>
                  <a:gd name="connsiteX18" fmla="*/ 1739995 w 1958000"/>
                  <a:gd name="connsiteY18" fmla="*/ 1248228 h 1561892"/>
                  <a:gd name="connsiteX19" fmla="*/ 1667423 w 1958000"/>
                  <a:gd name="connsiteY19" fmla="*/ 1320800 h 1561892"/>
                  <a:gd name="connsiteX20" fmla="*/ 1551309 w 1958000"/>
                  <a:gd name="connsiteY20" fmla="*/ 1422400 h 1561892"/>
                  <a:gd name="connsiteX21" fmla="*/ 1464223 w 1958000"/>
                  <a:gd name="connsiteY21" fmla="*/ 1451428 h 1561892"/>
                  <a:gd name="connsiteX22" fmla="*/ 1420680 w 1958000"/>
                  <a:gd name="connsiteY22" fmla="*/ 1480457 h 1561892"/>
                  <a:gd name="connsiteX23" fmla="*/ 1319080 w 1958000"/>
                  <a:gd name="connsiteY23" fmla="*/ 1524000 h 1561892"/>
                  <a:gd name="connsiteX24" fmla="*/ 1209038 w 1958000"/>
                  <a:gd name="connsiteY24" fmla="*/ 1543811 h 1561892"/>
                  <a:gd name="connsiteX25" fmla="*/ 797659 w 1958000"/>
                  <a:gd name="connsiteY25" fmla="*/ 1393419 h 1561892"/>
                  <a:gd name="connsiteX26" fmla="*/ 484431 w 1958000"/>
                  <a:gd name="connsiteY26" fmla="*/ 1215888 h 1561892"/>
                  <a:gd name="connsiteX27" fmla="*/ 269355 w 1958000"/>
                  <a:gd name="connsiteY27" fmla="*/ 1011218 h 1561892"/>
                  <a:gd name="connsiteX28" fmla="*/ 89784 w 1958000"/>
                  <a:gd name="connsiteY28" fmla="*/ 743902 h 1561892"/>
                  <a:gd name="connsiteX29" fmla="*/ 0 w 1958000"/>
                  <a:gd name="connsiteY29" fmla="*/ 610244 h 1561892"/>
                  <a:gd name="connsiteX30" fmla="*/ 231809 w 1958000"/>
                  <a:gd name="connsiteY30" fmla="*/ 493320 h 1561892"/>
                  <a:gd name="connsiteX31" fmla="*/ 302822 w 1958000"/>
                  <a:gd name="connsiteY31" fmla="*/ 368029 h 1561892"/>
                  <a:gd name="connsiteX32" fmla="*/ 365467 w 1958000"/>
                  <a:gd name="connsiteY32" fmla="*/ 403537 h 1561892"/>
                  <a:gd name="connsiteX33" fmla="*/ 668291 w 1958000"/>
                  <a:gd name="connsiteY33" fmla="*/ 161320 h 1561892"/>
                  <a:gd name="connsiteX34" fmla="*/ 829087 w 1958000"/>
                  <a:gd name="connsiteY34" fmla="*/ 169688 h 1561892"/>
                  <a:gd name="connsiteX35" fmla="*/ 1060898 w 1958000"/>
                  <a:gd name="connsiteY35" fmla="*/ 52763 h 1561892"/>
                  <a:gd name="connsiteX36" fmla="*/ 1173937 w 1958000"/>
                  <a:gd name="connsiteY36" fmla="*/ 0 h 1561892"/>
                  <a:gd name="connsiteX0" fmla="*/ 1084153 w 1868216"/>
                  <a:gd name="connsiteY0" fmla="*/ 0 h 1561892"/>
                  <a:gd name="connsiteX1" fmla="*/ 1084153 w 1868216"/>
                  <a:gd name="connsiteY1" fmla="*/ 0 h 1561892"/>
                  <a:gd name="connsiteX2" fmla="*/ 1230062 w 1868216"/>
                  <a:gd name="connsiteY2" fmla="*/ 33992 h 1561892"/>
                  <a:gd name="connsiteX3" fmla="*/ 1432496 w 1868216"/>
                  <a:gd name="connsiteY3" fmla="*/ 101600 h 1561892"/>
                  <a:gd name="connsiteX4" fmla="*/ 1563125 w 1868216"/>
                  <a:gd name="connsiteY4" fmla="*/ 188685 h 1561892"/>
                  <a:gd name="connsiteX5" fmla="*/ 1606668 w 1868216"/>
                  <a:gd name="connsiteY5" fmla="*/ 217714 h 1561892"/>
                  <a:gd name="connsiteX6" fmla="*/ 1664725 w 1868216"/>
                  <a:gd name="connsiteY6" fmla="*/ 290285 h 1561892"/>
                  <a:gd name="connsiteX7" fmla="*/ 1722782 w 1868216"/>
                  <a:gd name="connsiteY7" fmla="*/ 377371 h 1561892"/>
                  <a:gd name="connsiteX8" fmla="*/ 1766325 w 1868216"/>
                  <a:gd name="connsiteY8" fmla="*/ 508000 h 1561892"/>
                  <a:gd name="connsiteX9" fmla="*/ 1780839 w 1868216"/>
                  <a:gd name="connsiteY9" fmla="*/ 551543 h 1561892"/>
                  <a:gd name="connsiteX10" fmla="*/ 1795353 w 1868216"/>
                  <a:gd name="connsiteY10" fmla="*/ 624114 h 1561892"/>
                  <a:gd name="connsiteX11" fmla="*/ 1809868 w 1868216"/>
                  <a:gd name="connsiteY11" fmla="*/ 667657 h 1561892"/>
                  <a:gd name="connsiteX12" fmla="*/ 1838896 w 1868216"/>
                  <a:gd name="connsiteY12" fmla="*/ 812800 h 1561892"/>
                  <a:gd name="connsiteX13" fmla="*/ 1838896 w 1868216"/>
                  <a:gd name="connsiteY13" fmla="*/ 1016000 h 1561892"/>
                  <a:gd name="connsiteX14" fmla="*/ 1824382 w 1868216"/>
                  <a:gd name="connsiteY14" fmla="*/ 1088571 h 1561892"/>
                  <a:gd name="connsiteX15" fmla="*/ 1780839 w 1868216"/>
                  <a:gd name="connsiteY15" fmla="*/ 1117600 h 1561892"/>
                  <a:gd name="connsiteX16" fmla="*/ 1737296 w 1868216"/>
                  <a:gd name="connsiteY16" fmla="*/ 1161143 h 1561892"/>
                  <a:gd name="connsiteX17" fmla="*/ 1708268 w 1868216"/>
                  <a:gd name="connsiteY17" fmla="*/ 1204685 h 1561892"/>
                  <a:gd name="connsiteX18" fmla="*/ 1650211 w 1868216"/>
                  <a:gd name="connsiteY18" fmla="*/ 1248228 h 1561892"/>
                  <a:gd name="connsiteX19" fmla="*/ 1577639 w 1868216"/>
                  <a:gd name="connsiteY19" fmla="*/ 1320800 h 1561892"/>
                  <a:gd name="connsiteX20" fmla="*/ 1461525 w 1868216"/>
                  <a:gd name="connsiteY20" fmla="*/ 1422400 h 1561892"/>
                  <a:gd name="connsiteX21" fmla="*/ 1374439 w 1868216"/>
                  <a:gd name="connsiteY21" fmla="*/ 1451428 h 1561892"/>
                  <a:gd name="connsiteX22" fmla="*/ 1330896 w 1868216"/>
                  <a:gd name="connsiteY22" fmla="*/ 1480457 h 1561892"/>
                  <a:gd name="connsiteX23" fmla="*/ 1229296 w 1868216"/>
                  <a:gd name="connsiteY23" fmla="*/ 1524000 h 1561892"/>
                  <a:gd name="connsiteX24" fmla="*/ 1119254 w 1868216"/>
                  <a:gd name="connsiteY24" fmla="*/ 1543811 h 1561892"/>
                  <a:gd name="connsiteX25" fmla="*/ 707875 w 1868216"/>
                  <a:gd name="connsiteY25" fmla="*/ 1393419 h 1561892"/>
                  <a:gd name="connsiteX26" fmla="*/ 394647 w 1868216"/>
                  <a:gd name="connsiteY26" fmla="*/ 1215888 h 1561892"/>
                  <a:gd name="connsiteX27" fmla="*/ 179571 w 1868216"/>
                  <a:gd name="connsiteY27" fmla="*/ 1011218 h 1561892"/>
                  <a:gd name="connsiteX28" fmla="*/ 0 w 1868216"/>
                  <a:gd name="connsiteY28" fmla="*/ 743902 h 1561892"/>
                  <a:gd name="connsiteX29" fmla="*/ 142025 w 1868216"/>
                  <a:gd name="connsiteY29" fmla="*/ 493320 h 1561892"/>
                  <a:gd name="connsiteX30" fmla="*/ 213038 w 1868216"/>
                  <a:gd name="connsiteY30" fmla="*/ 368029 h 1561892"/>
                  <a:gd name="connsiteX31" fmla="*/ 275683 w 1868216"/>
                  <a:gd name="connsiteY31" fmla="*/ 403537 h 1561892"/>
                  <a:gd name="connsiteX32" fmla="*/ 578507 w 1868216"/>
                  <a:gd name="connsiteY32" fmla="*/ 161320 h 1561892"/>
                  <a:gd name="connsiteX33" fmla="*/ 739303 w 1868216"/>
                  <a:gd name="connsiteY33" fmla="*/ 169688 h 1561892"/>
                  <a:gd name="connsiteX34" fmla="*/ 971114 w 1868216"/>
                  <a:gd name="connsiteY34" fmla="*/ 52763 h 1561892"/>
                  <a:gd name="connsiteX35" fmla="*/ 1084153 w 1868216"/>
                  <a:gd name="connsiteY35" fmla="*/ 0 h 1561892"/>
                  <a:gd name="connsiteX0" fmla="*/ 1084153 w 1868216"/>
                  <a:gd name="connsiteY0" fmla="*/ 0 h 1561892"/>
                  <a:gd name="connsiteX1" fmla="*/ 1084153 w 1868216"/>
                  <a:gd name="connsiteY1" fmla="*/ 0 h 1561892"/>
                  <a:gd name="connsiteX2" fmla="*/ 1230062 w 1868216"/>
                  <a:gd name="connsiteY2" fmla="*/ 33992 h 1561892"/>
                  <a:gd name="connsiteX3" fmla="*/ 1432496 w 1868216"/>
                  <a:gd name="connsiteY3" fmla="*/ 101600 h 1561892"/>
                  <a:gd name="connsiteX4" fmla="*/ 1563125 w 1868216"/>
                  <a:gd name="connsiteY4" fmla="*/ 188685 h 1561892"/>
                  <a:gd name="connsiteX5" fmla="*/ 1606668 w 1868216"/>
                  <a:gd name="connsiteY5" fmla="*/ 217714 h 1561892"/>
                  <a:gd name="connsiteX6" fmla="*/ 1664725 w 1868216"/>
                  <a:gd name="connsiteY6" fmla="*/ 290285 h 1561892"/>
                  <a:gd name="connsiteX7" fmla="*/ 1722782 w 1868216"/>
                  <a:gd name="connsiteY7" fmla="*/ 377371 h 1561892"/>
                  <a:gd name="connsiteX8" fmla="*/ 1766325 w 1868216"/>
                  <a:gd name="connsiteY8" fmla="*/ 508000 h 1561892"/>
                  <a:gd name="connsiteX9" fmla="*/ 1780839 w 1868216"/>
                  <a:gd name="connsiteY9" fmla="*/ 551543 h 1561892"/>
                  <a:gd name="connsiteX10" fmla="*/ 1795353 w 1868216"/>
                  <a:gd name="connsiteY10" fmla="*/ 624114 h 1561892"/>
                  <a:gd name="connsiteX11" fmla="*/ 1809868 w 1868216"/>
                  <a:gd name="connsiteY11" fmla="*/ 667657 h 1561892"/>
                  <a:gd name="connsiteX12" fmla="*/ 1838896 w 1868216"/>
                  <a:gd name="connsiteY12" fmla="*/ 812800 h 1561892"/>
                  <a:gd name="connsiteX13" fmla="*/ 1838896 w 1868216"/>
                  <a:gd name="connsiteY13" fmla="*/ 1016000 h 1561892"/>
                  <a:gd name="connsiteX14" fmla="*/ 1824382 w 1868216"/>
                  <a:gd name="connsiteY14" fmla="*/ 1088571 h 1561892"/>
                  <a:gd name="connsiteX15" fmla="*/ 1780839 w 1868216"/>
                  <a:gd name="connsiteY15" fmla="*/ 1117600 h 1561892"/>
                  <a:gd name="connsiteX16" fmla="*/ 1737296 w 1868216"/>
                  <a:gd name="connsiteY16" fmla="*/ 1161143 h 1561892"/>
                  <a:gd name="connsiteX17" fmla="*/ 1708268 w 1868216"/>
                  <a:gd name="connsiteY17" fmla="*/ 1204685 h 1561892"/>
                  <a:gd name="connsiteX18" fmla="*/ 1650211 w 1868216"/>
                  <a:gd name="connsiteY18" fmla="*/ 1248228 h 1561892"/>
                  <a:gd name="connsiteX19" fmla="*/ 1577639 w 1868216"/>
                  <a:gd name="connsiteY19" fmla="*/ 1320800 h 1561892"/>
                  <a:gd name="connsiteX20" fmla="*/ 1461525 w 1868216"/>
                  <a:gd name="connsiteY20" fmla="*/ 1422400 h 1561892"/>
                  <a:gd name="connsiteX21" fmla="*/ 1374439 w 1868216"/>
                  <a:gd name="connsiteY21" fmla="*/ 1451428 h 1561892"/>
                  <a:gd name="connsiteX22" fmla="*/ 1330896 w 1868216"/>
                  <a:gd name="connsiteY22" fmla="*/ 1480457 h 1561892"/>
                  <a:gd name="connsiteX23" fmla="*/ 1229296 w 1868216"/>
                  <a:gd name="connsiteY23" fmla="*/ 1524000 h 1561892"/>
                  <a:gd name="connsiteX24" fmla="*/ 1119254 w 1868216"/>
                  <a:gd name="connsiteY24" fmla="*/ 1543811 h 1561892"/>
                  <a:gd name="connsiteX25" fmla="*/ 707875 w 1868216"/>
                  <a:gd name="connsiteY25" fmla="*/ 1393419 h 1561892"/>
                  <a:gd name="connsiteX26" fmla="*/ 394647 w 1868216"/>
                  <a:gd name="connsiteY26" fmla="*/ 1215888 h 1561892"/>
                  <a:gd name="connsiteX27" fmla="*/ 179571 w 1868216"/>
                  <a:gd name="connsiteY27" fmla="*/ 1011218 h 1561892"/>
                  <a:gd name="connsiteX28" fmla="*/ 0 w 1868216"/>
                  <a:gd name="connsiteY28" fmla="*/ 743902 h 1561892"/>
                  <a:gd name="connsiteX29" fmla="*/ 8368 w 1868216"/>
                  <a:gd name="connsiteY29" fmla="*/ 583105 h 1561892"/>
                  <a:gd name="connsiteX30" fmla="*/ 213038 w 1868216"/>
                  <a:gd name="connsiteY30" fmla="*/ 368029 h 1561892"/>
                  <a:gd name="connsiteX31" fmla="*/ 275683 w 1868216"/>
                  <a:gd name="connsiteY31" fmla="*/ 403537 h 1561892"/>
                  <a:gd name="connsiteX32" fmla="*/ 578507 w 1868216"/>
                  <a:gd name="connsiteY32" fmla="*/ 161320 h 1561892"/>
                  <a:gd name="connsiteX33" fmla="*/ 739303 w 1868216"/>
                  <a:gd name="connsiteY33" fmla="*/ 169688 h 1561892"/>
                  <a:gd name="connsiteX34" fmla="*/ 971114 w 1868216"/>
                  <a:gd name="connsiteY34" fmla="*/ 52763 h 1561892"/>
                  <a:gd name="connsiteX35" fmla="*/ 1084153 w 1868216"/>
                  <a:gd name="connsiteY35" fmla="*/ 0 h 1561892"/>
                  <a:gd name="connsiteX0" fmla="*/ 1084153 w 1868216"/>
                  <a:gd name="connsiteY0" fmla="*/ 0 h 1561892"/>
                  <a:gd name="connsiteX1" fmla="*/ 1084153 w 1868216"/>
                  <a:gd name="connsiteY1" fmla="*/ 0 h 1561892"/>
                  <a:gd name="connsiteX2" fmla="*/ 1230062 w 1868216"/>
                  <a:gd name="connsiteY2" fmla="*/ 33992 h 1561892"/>
                  <a:gd name="connsiteX3" fmla="*/ 1432496 w 1868216"/>
                  <a:gd name="connsiteY3" fmla="*/ 101600 h 1561892"/>
                  <a:gd name="connsiteX4" fmla="*/ 1563125 w 1868216"/>
                  <a:gd name="connsiteY4" fmla="*/ 188685 h 1561892"/>
                  <a:gd name="connsiteX5" fmla="*/ 1606668 w 1868216"/>
                  <a:gd name="connsiteY5" fmla="*/ 217714 h 1561892"/>
                  <a:gd name="connsiteX6" fmla="*/ 1664725 w 1868216"/>
                  <a:gd name="connsiteY6" fmla="*/ 290285 h 1561892"/>
                  <a:gd name="connsiteX7" fmla="*/ 1722782 w 1868216"/>
                  <a:gd name="connsiteY7" fmla="*/ 377371 h 1561892"/>
                  <a:gd name="connsiteX8" fmla="*/ 1766325 w 1868216"/>
                  <a:gd name="connsiteY8" fmla="*/ 508000 h 1561892"/>
                  <a:gd name="connsiteX9" fmla="*/ 1780839 w 1868216"/>
                  <a:gd name="connsiteY9" fmla="*/ 551543 h 1561892"/>
                  <a:gd name="connsiteX10" fmla="*/ 1795353 w 1868216"/>
                  <a:gd name="connsiteY10" fmla="*/ 624114 h 1561892"/>
                  <a:gd name="connsiteX11" fmla="*/ 1809868 w 1868216"/>
                  <a:gd name="connsiteY11" fmla="*/ 667657 h 1561892"/>
                  <a:gd name="connsiteX12" fmla="*/ 1838896 w 1868216"/>
                  <a:gd name="connsiteY12" fmla="*/ 812800 h 1561892"/>
                  <a:gd name="connsiteX13" fmla="*/ 1838896 w 1868216"/>
                  <a:gd name="connsiteY13" fmla="*/ 1016000 h 1561892"/>
                  <a:gd name="connsiteX14" fmla="*/ 1824382 w 1868216"/>
                  <a:gd name="connsiteY14" fmla="*/ 1088571 h 1561892"/>
                  <a:gd name="connsiteX15" fmla="*/ 1780839 w 1868216"/>
                  <a:gd name="connsiteY15" fmla="*/ 1117600 h 1561892"/>
                  <a:gd name="connsiteX16" fmla="*/ 1737296 w 1868216"/>
                  <a:gd name="connsiteY16" fmla="*/ 1161143 h 1561892"/>
                  <a:gd name="connsiteX17" fmla="*/ 1708268 w 1868216"/>
                  <a:gd name="connsiteY17" fmla="*/ 1204685 h 1561892"/>
                  <a:gd name="connsiteX18" fmla="*/ 1650211 w 1868216"/>
                  <a:gd name="connsiteY18" fmla="*/ 1248228 h 1561892"/>
                  <a:gd name="connsiteX19" fmla="*/ 1577639 w 1868216"/>
                  <a:gd name="connsiteY19" fmla="*/ 1320800 h 1561892"/>
                  <a:gd name="connsiteX20" fmla="*/ 1461525 w 1868216"/>
                  <a:gd name="connsiteY20" fmla="*/ 1422400 h 1561892"/>
                  <a:gd name="connsiteX21" fmla="*/ 1374439 w 1868216"/>
                  <a:gd name="connsiteY21" fmla="*/ 1451428 h 1561892"/>
                  <a:gd name="connsiteX22" fmla="*/ 1330896 w 1868216"/>
                  <a:gd name="connsiteY22" fmla="*/ 1480457 h 1561892"/>
                  <a:gd name="connsiteX23" fmla="*/ 1229296 w 1868216"/>
                  <a:gd name="connsiteY23" fmla="*/ 1524000 h 1561892"/>
                  <a:gd name="connsiteX24" fmla="*/ 1119254 w 1868216"/>
                  <a:gd name="connsiteY24" fmla="*/ 1543811 h 1561892"/>
                  <a:gd name="connsiteX25" fmla="*/ 707875 w 1868216"/>
                  <a:gd name="connsiteY25" fmla="*/ 1393419 h 1561892"/>
                  <a:gd name="connsiteX26" fmla="*/ 394647 w 1868216"/>
                  <a:gd name="connsiteY26" fmla="*/ 1215888 h 1561892"/>
                  <a:gd name="connsiteX27" fmla="*/ 179571 w 1868216"/>
                  <a:gd name="connsiteY27" fmla="*/ 1011218 h 1561892"/>
                  <a:gd name="connsiteX28" fmla="*/ 0 w 1868216"/>
                  <a:gd name="connsiteY28" fmla="*/ 743902 h 1561892"/>
                  <a:gd name="connsiteX29" fmla="*/ 8368 w 1868216"/>
                  <a:gd name="connsiteY29" fmla="*/ 583105 h 1561892"/>
                  <a:gd name="connsiteX30" fmla="*/ 213038 w 1868216"/>
                  <a:gd name="connsiteY30" fmla="*/ 368029 h 1561892"/>
                  <a:gd name="connsiteX31" fmla="*/ 240177 w 1868216"/>
                  <a:gd name="connsiteY31" fmla="*/ 466181 h 1561892"/>
                  <a:gd name="connsiteX32" fmla="*/ 578507 w 1868216"/>
                  <a:gd name="connsiteY32" fmla="*/ 161320 h 1561892"/>
                  <a:gd name="connsiteX33" fmla="*/ 739303 w 1868216"/>
                  <a:gd name="connsiteY33" fmla="*/ 169688 h 1561892"/>
                  <a:gd name="connsiteX34" fmla="*/ 971114 w 1868216"/>
                  <a:gd name="connsiteY34" fmla="*/ 52763 h 1561892"/>
                  <a:gd name="connsiteX35" fmla="*/ 1084153 w 1868216"/>
                  <a:gd name="connsiteY35" fmla="*/ 0 h 1561892"/>
                  <a:gd name="connsiteX0" fmla="*/ 1084153 w 1868216"/>
                  <a:gd name="connsiteY0" fmla="*/ 0 h 1561892"/>
                  <a:gd name="connsiteX1" fmla="*/ 1084153 w 1868216"/>
                  <a:gd name="connsiteY1" fmla="*/ 0 h 1561892"/>
                  <a:gd name="connsiteX2" fmla="*/ 1230062 w 1868216"/>
                  <a:gd name="connsiteY2" fmla="*/ 33992 h 1561892"/>
                  <a:gd name="connsiteX3" fmla="*/ 1432496 w 1868216"/>
                  <a:gd name="connsiteY3" fmla="*/ 101600 h 1561892"/>
                  <a:gd name="connsiteX4" fmla="*/ 1563125 w 1868216"/>
                  <a:gd name="connsiteY4" fmla="*/ 188685 h 1561892"/>
                  <a:gd name="connsiteX5" fmla="*/ 1606668 w 1868216"/>
                  <a:gd name="connsiteY5" fmla="*/ 217714 h 1561892"/>
                  <a:gd name="connsiteX6" fmla="*/ 1664725 w 1868216"/>
                  <a:gd name="connsiteY6" fmla="*/ 290285 h 1561892"/>
                  <a:gd name="connsiteX7" fmla="*/ 1722782 w 1868216"/>
                  <a:gd name="connsiteY7" fmla="*/ 377371 h 1561892"/>
                  <a:gd name="connsiteX8" fmla="*/ 1766325 w 1868216"/>
                  <a:gd name="connsiteY8" fmla="*/ 508000 h 1561892"/>
                  <a:gd name="connsiteX9" fmla="*/ 1780839 w 1868216"/>
                  <a:gd name="connsiteY9" fmla="*/ 551543 h 1561892"/>
                  <a:gd name="connsiteX10" fmla="*/ 1795353 w 1868216"/>
                  <a:gd name="connsiteY10" fmla="*/ 624114 h 1561892"/>
                  <a:gd name="connsiteX11" fmla="*/ 1809868 w 1868216"/>
                  <a:gd name="connsiteY11" fmla="*/ 667657 h 1561892"/>
                  <a:gd name="connsiteX12" fmla="*/ 1838896 w 1868216"/>
                  <a:gd name="connsiteY12" fmla="*/ 812800 h 1561892"/>
                  <a:gd name="connsiteX13" fmla="*/ 1838896 w 1868216"/>
                  <a:gd name="connsiteY13" fmla="*/ 1016000 h 1561892"/>
                  <a:gd name="connsiteX14" fmla="*/ 1824382 w 1868216"/>
                  <a:gd name="connsiteY14" fmla="*/ 1088571 h 1561892"/>
                  <a:gd name="connsiteX15" fmla="*/ 1780839 w 1868216"/>
                  <a:gd name="connsiteY15" fmla="*/ 1117600 h 1561892"/>
                  <a:gd name="connsiteX16" fmla="*/ 1737296 w 1868216"/>
                  <a:gd name="connsiteY16" fmla="*/ 1161143 h 1561892"/>
                  <a:gd name="connsiteX17" fmla="*/ 1708268 w 1868216"/>
                  <a:gd name="connsiteY17" fmla="*/ 1204685 h 1561892"/>
                  <a:gd name="connsiteX18" fmla="*/ 1650211 w 1868216"/>
                  <a:gd name="connsiteY18" fmla="*/ 1248228 h 1561892"/>
                  <a:gd name="connsiteX19" fmla="*/ 1577639 w 1868216"/>
                  <a:gd name="connsiteY19" fmla="*/ 1320800 h 1561892"/>
                  <a:gd name="connsiteX20" fmla="*/ 1461525 w 1868216"/>
                  <a:gd name="connsiteY20" fmla="*/ 1422400 h 1561892"/>
                  <a:gd name="connsiteX21" fmla="*/ 1374439 w 1868216"/>
                  <a:gd name="connsiteY21" fmla="*/ 1451428 h 1561892"/>
                  <a:gd name="connsiteX22" fmla="*/ 1330896 w 1868216"/>
                  <a:gd name="connsiteY22" fmla="*/ 1480457 h 1561892"/>
                  <a:gd name="connsiteX23" fmla="*/ 1229296 w 1868216"/>
                  <a:gd name="connsiteY23" fmla="*/ 1524000 h 1561892"/>
                  <a:gd name="connsiteX24" fmla="*/ 1119254 w 1868216"/>
                  <a:gd name="connsiteY24" fmla="*/ 1543811 h 1561892"/>
                  <a:gd name="connsiteX25" fmla="*/ 707875 w 1868216"/>
                  <a:gd name="connsiteY25" fmla="*/ 1393419 h 1561892"/>
                  <a:gd name="connsiteX26" fmla="*/ 394647 w 1868216"/>
                  <a:gd name="connsiteY26" fmla="*/ 1215888 h 1561892"/>
                  <a:gd name="connsiteX27" fmla="*/ 179571 w 1868216"/>
                  <a:gd name="connsiteY27" fmla="*/ 1011218 h 1561892"/>
                  <a:gd name="connsiteX28" fmla="*/ 0 w 1868216"/>
                  <a:gd name="connsiteY28" fmla="*/ 743902 h 1561892"/>
                  <a:gd name="connsiteX29" fmla="*/ 8368 w 1868216"/>
                  <a:gd name="connsiteY29" fmla="*/ 583105 h 1561892"/>
                  <a:gd name="connsiteX30" fmla="*/ 213038 w 1868216"/>
                  <a:gd name="connsiteY30" fmla="*/ 368029 h 1561892"/>
                  <a:gd name="connsiteX31" fmla="*/ 240177 w 1868216"/>
                  <a:gd name="connsiteY31" fmla="*/ 466181 h 1561892"/>
                  <a:gd name="connsiteX32" fmla="*/ 578507 w 1868216"/>
                  <a:gd name="connsiteY32" fmla="*/ 161320 h 1561892"/>
                  <a:gd name="connsiteX33" fmla="*/ 739303 w 1868216"/>
                  <a:gd name="connsiteY33" fmla="*/ 169688 h 1561892"/>
                  <a:gd name="connsiteX34" fmla="*/ 971114 w 1868216"/>
                  <a:gd name="connsiteY34" fmla="*/ 52763 h 1561892"/>
                  <a:gd name="connsiteX35" fmla="*/ 1084153 w 1868216"/>
                  <a:gd name="connsiteY35" fmla="*/ 0 h 1561892"/>
                  <a:gd name="connsiteX0" fmla="*/ 1084153 w 1868216"/>
                  <a:gd name="connsiteY0" fmla="*/ 0 h 1561892"/>
                  <a:gd name="connsiteX1" fmla="*/ 1084153 w 1868216"/>
                  <a:gd name="connsiteY1" fmla="*/ 0 h 1561892"/>
                  <a:gd name="connsiteX2" fmla="*/ 1230062 w 1868216"/>
                  <a:gd name="connsiteY2" fmla="*/ 33992 h 1561892"/>
                  <a:gd name="connsiteX3" fmla="*/ 1432496 w 1868216"/>
                  <a:gd name="connsiteY3" fmla="*/ 101600 h 1561892"/>
                  <a:gd name="connsiteX4" fmla="*/ 1563125 w 1868216"/>
                  <a:gd name="connsiteY4" fmla="*/ 188685 h 1561892"/>
                  <a:gd name="connsiteX5" fmla="*/ 1606668 w 1868216"/>
                  <a:gd name="connsiteY5" fmla="*/ 217714 h 1561892"/>
                  <a:gd name="connsiteX6" fmla="*/ 1664725 w 1868216"/>
                  <a:gd name="connsiteY6" fmla="*/ 290285 h 1561892"/>
                  <a:gd name="connsiteX7" fmla="*/ 1722782 w 1868216"/>
                  <a:gd name="connsiteY7" fmla="*/ 377371 h 1561892"/>
                  <a:gd name="connsiteX8" fmla="*/ 1766325 w 1868216"/>
                  <a:gd name="connsiteY8" fmla="*/ 508000 h 1561892"/>
                  <a:gd name="connsiteX9" fmla="*/ 1780839 w 1868216"/>
                  <a:gd name="connsiteY9" fmla="*/ 551543 h 1561892"/>
                  <a:gd name="connsiteX10" fmla="*/ 1795353 w 1868216"/>
                  <a:gd name="connsiteY10" fmla="*/ 624114 h 1561892"/>
                  <a:gd name="connsiteX11" fmla="*/ 1809868 w 1868216"/>
                  <a:gd name="connsiteY11" fmla="*/ 667657 h 1561892"/>
                  <a:gd name="connsiteX12" fmla="*/ 1838896 w 1868216"/>
                  <a:gd name="connsiteY12" fmla="*/ 812800 h 1561892"/>
                  <a:gd name="connsiteX13" fmla="*/ 1838896 w 1868216"/>
                  <a:gd name="connsiteY13" fmla="*/ 1016000 h 1561892"/>
                  <a:gd name="connsiteX14" fmla="*/ 1824382 w 1868216"/>
                  <a:gd name="connsiteY14" fmla="*/ 1088571 h 1561892"/>
                  <a:gd name="connsiteX15" fmla="*/ 1780839 w 1868216"/>
                  <a:gd name="connsiteY15" fmla="*/ 1117600 h 1561892"/>
                  <a:gd name="connsiteX16" fmla="*/ 1737296 w 1868216"/>
                  <a:gd name="connsiteY16" fmla="*/ 1161143 h 1561892"/>
                  <a:gd name="connsiteX17" fmla="*/ 1708268 w 1868216"/>
                  <a:gd name="connsiteY17" fmla="*/ 1204685 h 1561892"/>
                  <a:gd name="connsiteX18" fmla="*/ 1650211 w 1868216"/>
                  <a:gd name="connsiteY18" fmla="*/ 1248228 h 1561892"/>
                  <a:gd name="connsiteX19" fmla="*/ 1577639 w 1868216"/>
                  <a:gd name="connsiteY19" fmla="*/ 1320800 h 1561892"/>
                  <a:gd name="connsiteX20" fmla="*/ 1461525 w 1868216"/>
                  <a:gd name="connsiteY20" fmla="*/ 1422400 h 1561892"/>
                  <a:gd name="connsiteX21" fmla="*/ 1374439 w 1868216"/>
                  <a:gd name="connsiteY21" fmla="*/ 1451428 h 1561892"/>
                  <a:gd name="connsiteX22" fmla="*/ 1330896 w 1868216"/>
                  <a:gd name="connsiteY22" fmla="*/ 1480457 h 1561892"/>
                  <a:gd name="connsiteX23" fmla="*/ 1229296 w 1868216"/>
                  <a:gd name="connsiteY23" fmla="*/ 1524000 h 1561892"/>
                  <a:gd name="connsiteX24" fmla="*/ 1119254 w 1868216"/>
                  <a:gd name="connsiteY24" fmla="*/ 1543811 h 1561892"/>
                  <a:gd name="connsiteX25" fmla="*/ 707875 w 1868216"/>
                  <a:gd name="connsiteY25" fmla="*/ 1393419 h 1561892"/>
                  <a:gd name="connsiteX26" fmla="*/ 394647 w 1868216"/>
                  <a:gd name="connsiteY26" fmla="*/ 1215888 h 1561892"/>
                  <a:gd name="connsiteX27" fmla="*/ 179571 w 1868216"/>
                  <a:gd name="connsiteY27" fmla="*/ 1011218 h 1561892"/>
                  <a:gd name="connsiteX28" fmla="*/ 0 w 1868216"/>
                  <a:gd name="connsiteY28" fmla="*/ 743902 h 1561892"/>
                  <a:gd name="connsiteX29" fmla="*/ 8368 w 1868216"/>
                  <a:gd name="connsiteY29" fmla="*/ 583105 h 1561892"/>
                  <a:gd name="connsiteX30" fmla="*/ 213038 w 1868216"/>
                  <a:gd name="connsiteY30" fmla="*/ 368029 h 1561892"/>
                  <a:gd name="connsiteX31" fmla="*/ 240177 w 1868216"/>
                  <a:gd name="connsiteY31" fmla="*/ 466181 h 1561892"/>
                  <a:gd name="connsiteX32" fmla="*/ 578507 w 1868216"/>
                  <a:gd name="connsiteY32" fmla="*/ 161320 h 1561892"/>
                  <a:gd name="connsiteX33" fmla="*/ 739303 w 1868216"/>
                  <a:gd name="connsiteY33" fmla="*/ 169688 h 1561892"/>
                  <a:gd name="connsiteX34" fmla="*/ 971114 w 1868216"/>
                  <a:gd name="connsiteY34" fmla="*/ 52763 h 1561892"/>
                  <a:gd name="connsiteX35" fmla="*/ 1084153 w 1868216"/>
                  <a:gd name="connsiteY35" fmla="*/ 0 h 1561892"/>
                  <a:gd name="connsiteX0" fmla="*/ 1084153 w 1868216"/>
                  <a:gd name="connsiteY0" fmla="*/ 0 h 1561892"/>
                  <a:gd name="connsiteX1" fmla="*/ 1084153 w 1868216"/>
                  <a:gd name="connsiteY1" fmla="*/ 0 h 1561892"/>
                  <a:gd name="connsiteX2" fmla="*/ 1230062 w 1868216"/>
                  <a:gd name="connsiteY2" fmla="*/ 33992 h 1561892"/>
                  <a:gd name="connsiteX3" fmla="*/ 1432496 w 1868216"/>
                  <a:gd name="connsiteY3" fmla="*/ 101600 h 1561892"/>
                  <a:gd name="connsiteX4" fmla="*/ 1563125 w 1868216"/>
                  <a:gd name="connsiteY4" fmla="*/ 188685 h 1561892"/>
                  <a:gd name="connsiteX5" fmla="*/ 1606668 w 1868216"/>
                  <a:gd name="connsiteY5" fmla="*/ 217714 h 1561892"/>
                  <a:gd name="connsiteX6" fmla="*/ 1664725 w 1868216"/>
                  <a:gd name="connsiteY6" fmla="*/ 290285 h 1561892"/>
                  <a:gd name="connsiteX7" fmla="*/ 1722782 w 1868216"/>
                  <a:gd name="connsiteY7" fmla="*/ 377371 h 1561892"/>
                  <a:gd name="connsiteX8" fmla="*/ 1766325 w 1868216"/>
                  <a:gd name="connsiteY8" fmla="*/ 508000 h 1561892"/>
                  <a:gd name="connsiteX9" fmla="*/ 1780839 w 1868216"/>
                  <a:gd name="connsiteY9" fmla="*/ 551543 h 1561892"/>
                  <a:gd name="connsiteX10" fmla="*/ 1795353 w 1868216"/>
                  <a:gd name="connsiteY10" fmla="*/ 624114 h 1561892"/>
                  <a:gd name="connsiteX11" fmla="*/ 1809868 w 1868216"/>
                  <a:gd name="connsiteY11" fmla="*/ 667657 h 1561892"/>
                  <a:gd name="connsiteX12" fmla="*/ 1838896 w 1868216"/>
                  <a:gd name="connsiteY12" fmla="*/ 812800 h 1561892"/>
                  <a:gd name="connsiteX13" fmla="*/ 1838896 w 1868216"/>
                  <a:gd name="connsiteY13" fmla="*/ 1016000 h 1561892"/>
                  <a:gd name="connsiteX14" fmla="*/ 1824382 w 1868216"/>
                  <a:gd name="connsiteY14" fmla="*/ 1088571 h 1561892"/>
                  <a:gd name="connsiteX15" fmla="*/ 1780839 w 1868216"/>
                  <a:gd name="connsiteY15" fmla="*/ 1117600 h 1561892"/>
                  <a:gd name="connsiteX16" fmla="*/ 1737296 w 1868216"/>
                  <a:gd name="connsiteY16" fmla="*/ 1161143 h 1561892"/>
                  <a:gd name="connsiteX17" fmla="*/ 1708268 w 1868216"/>
                  <a:gd name="connsiteY17" fmla="*/ 1204685 h 1561892"/>
                  <a:gd name="connsiteX18" fmla="*/ 1650211 w 1868216"/>
                  <a:gd name="connsiteY18" fmla="*/ 1248228 h 1561892"/>
                  <a:gd name="connsiteX19" fmla="*/ 1577639 w 1868216"/>
                  <a:gd name="connsiteY19" fmla="*/ 1320800 h 1561892"/>
                  <a:gd name="connsiteX20" fmla="*/ 1461525 w 1868216"/>
                  <a:gd name="connsiteY20" fmla="*/ 1422400 h 1561892"/>
                  <a:gd name="connsiteX21" fmla="*/ 1374439 w 1868216"/>
                  <a:gd name="connsiteY21" fmla="*/ 1451428 h 1561892"/>
                  <a:gd name="connsiteX22" fmla="*/ 1330896 w 1868216"/>
                  <a:gd name="connsiteY22" fmla="*/ 1480457 h 1561892"/>
                  <a:gd name="connsiteX23" fmla="*/ 1229296 w 1868216"/>
                  <a:gd name="connsiteY23" fmla="*/ 1524000 h 1561892"/>
                  <a:gd name="connsiteX24" fmla="*/ 1119254 w 1868216"/>
                  <a:gd name="connsiteY24" fmla="*/ 1543811 h 1561892"/>
                  <a:gd name="connsiteX25" fmla="*/ 707875 w 1868216"/>
                  <a:gd name="connsiteY25" fmla="*/ 1393419 h 1561892"/>
                  <a:gd name="connsiteX26" fmla="*/ 394647 w 1868216"/>
                  <a:gd name="connsiteY26" fmla="*/ 1215888 h 1561892"/>
                  <a:gd name="connsiteX27" fmla="*/ 179571 w 1868216"/>
                  <a:gd name="connsiteY27" fmla="*/ 1011218 h 1561892"/>
                  <a:gd name="connsiteX28" fmla="*/ 0 w 1868216"/>
                  <a:gd name="connsiteY28" fmla="*/ 743902 h 1561892"/>
                  <a:gd name="connsiteX29" fmla="*/ 8368 w 1868216"/>
                  <a:gd name="connsiteY29" fmla="*/ 583105 h 1561892"/>
                  <a:gd name="connsiteX30" fmla="*/ 213038 w 1868216"/>
                  <a:gd name="connsiteY30" fmla="*/ 368029 h 1561892"/>
                  <a:gd name="connsiteX31" fmla="*/ 240177 w 1868216"/>
                  <a:gd name="connsiteY31" fmla="*/ 466181 h 1561892"/>
                  <a:gd name="connsiteX32" fmla="*/ 515860 w 1868216"/>
                  <a:gd name="connsiteY32" fmla="*/ 125815 h 1561892"/>
                  <a:gd name="connsiteX33" fmla="*/ 739303 w 1868216"/>
                  <a:gd name="connsiteY33" fmla="*/ 169688 h 1561892"/>
                  <a:gd name="connsiteX34" fmla="*/ 971114 w 1868216"/>
                  <a:gd name="connsiteY34" fmla="*/ 52763 h 1561892"/>
                  <a:gd name="connsiteX35" fmla="*/ 1084153 w 1868216"/>
                  <a:gd name="connsiteY35" fmla="*/ 0 h 1561892"/>
                  <a:gd name="connsiteX0" fmla="*/ 1084153 w 1868216"/>
                  <a:gd name="connsiteY0" fmla="*/ 0 h 1561892"/>
                  <a:gd name="connsiteX1" fmla="*/ 1084153 w 1868216"/>
                  <a:gd name="connsiteY1" fmla="*/ 0 h 1561892"/>
                  <a:gd name="connsiteX2" fmla="*/ 1230062 w 1868216"/>
                  <a:gd name="connsiteY2" fmla="*/ 33992 h 1561892"/>
                  <a:gd name="connsiteX3" fmla="*/ 1432496 w 1868216"/>
                  <a:gd name="connsiteY3" fmla="*/ 101600 h 1561892"/>
                  <a:gd name="connsiteX4" fmla="*/ 1563125 w 1868216"/>
                  <a:gd name="connsiteY4" fmla="*/ 188685 h 1561892"/>
                  <a:gd name="connsiteX5" fmla="*/ 1606668 w 1868216"/>
                  <a:gd name="connsiteY5" fmla="*/ 217714 h 1561892"/>
                  <a:gd name="connsiteX6" fmla="*/ 1664725 w 1868216"/>
                  <a:gd name="connsiteY6" fmla="*/ 290285 h 1561892"/>
                  <a:gd name="connsiteX7" fmla="*/ 1722782 w 1868216"/>
                  <a:gd name="connsiteY7" fmla="*/ 377371 h 1561892"/>
                  <a:gd name="connsiteX8" fmla="*/ 1766325 w 1868216"/>
                  <a:gd name="connsiteY8" fmla="*/ 508000 h 1561892"/>
                  <a:gd name="connsiteX9" fmla="*/ 1780839 w 1868216"/>
                  <a:gd name="connsiteY9" fmla="*/ 551543 h 1561892"/>
                  <a:gd name="connsiteX10" fmla="*/ 1795353 w 1868216"/>
                  <a:gd name="connsiteY10" fmla="*/ 624114 h 1561892"/>
                  <a:gd name="connsiteX11" fmla="*/ 1809868 w 1868216"/>
                  <a:gd name="connsiteY11" fmla="*/ 667657 h 1561892"/>
                  <a:gd name="connsiteX12" fmla="*/ 1838896 w 1868216"/>
                  <a:gd name="connsiteY12" fmla="*/ 812800 h 1561892"/>
                  <a:gd name="connsiteX13" fmla="*/ 1838896 w 1868216"/>
                  <a:gd name="connsiteY13" fmla="*/ 1016000 h 1561892"/>
                  <a:gd name="connsiteX14" fmla="*/ 1824382 w 1868216"/>
                  <a:gd name="connsiteY14" fmla="*/ 1088571 h 1561892"/>
                  <a:gd name="connsiteX15" fmla="*/ 1780839 w 1868216"/>
                  <a:gd name="connsiteY15" fmla="*/ 1117600 h 1561892"/>
                  <a:gd name="connsiteX16" fmla="*/ 1737296 w 1868216"/>
                  <a:gd name="connsiteY16" fmla="*/ 1161143 h 1561892"/>
                  <a:gd name="connsiteX17" fmla="*/ 1708268 w 1868216"/>
                  <a:gd name="connsiteY17" fmla="*/ 1204685 h 1561892"/>
                  <a:gd name="connsiteX18" fmla="*/ 1650211 w 1868216"/>
                  <a:gd name="connsiteY18" fmla="*/ 1248228 h 1561892"/>
                  <a:gd name="connsiteX19" fmla="*/ 1577639 w 1868216"/>
                  <a:gd name="connsiteY19" fmla="*/ 1320800 h 1561892"/>
                  <a:gd name="connsiteX20" fmla="*/ 1461525 w 1868216"/>
                  <a:gd name="connsiteY20" fmla="*/ 1422400 h 1561892"/>
                  <a:gd name="connsiteX21" fmla="*/ 1374439 w 1868216"/>
                  <a:gd name="connsiteY21" fmla="*/ 1451428 h 1561892"/>
                  <a:gd name="connsiteX22" fmla="*/ 1330896 w 1868216"/>
                  <a:gd name="connsiteY22" fmla="*/ 1480457 h 1561892"/>
                  <a:gd name="connsiteX23" fmla="*/ 1229296 w 1868216"/>
                  <a:gd name="connsiteY23" fmla="*/ 1524000 h 1561892"/>
                  <a:gd name="connsiteX24" fmla="*/ 1119254 w 1868216"/>
                  <a:gd name="connsiteY24" fmla="*/ 1543811 h 1561892"/>
                  <a:gd name="connsiteX25" fmla="*/ 707875 w 1868216"/>
                  <a:gd name="connsiteY25" fmla="*/ 1393419 h 1561892"/>
                  <a:gd name="connsiteX26" fmla="*/ 394647 w 1868216"/>
                  <a:gd name="connsiteY26" fmla="*/ 1215888 h 1561892"/>
                  <a:gd name="connsiteX27" fmla="*/ 179571 w 1868216"/>
                  <a:gd name="connsiteY27" fmla="*/ 1011218 h 1561892"/>
                  <a:gd name="connsiteX28" fmla="*/ 0 w 1868216"/>
                  <a:gd name="connsiteY28" fmla="*/ 743902 h 1561892"/>
                  <a:gd name="connsiteX29" fmla="*/ 8368 w 1868216"/>
                  <a:gd name="connsiteY29" fmla="*/ 583105 h 1561892"/>
                  <a:gd name="connsiteX30" fmla="*/ 213038 w 1868216"/>
                  <a:gd name="connsiteY30" fmla="*/ 368030 h 1561892"/>
                  <a:gd name="connsiteX31" fmla="*/ 240177 w 1868216"/>
                  <a:gd name="connsiteY31" fmla="*/ 466181 h 1561892"/>
                  <a:gd name="connsiteX32" fmla="*/ 515860 w 1868216"/>
                  <a:gd name="connsiteY32" fmla="*/ 125815 h 1561892"/>
                  <a:gd name="connsiteX33" fmla="*/ 739303 w 1868216"/>
                  <a:gd name="connsiteY33" fmla="*/ 169688 h 1561892"/>
                  <a:gd name="connsiteX34" fmla="*/ 971114 w 1868216"/>
                  <a:gd name="connsiteY34" fmla="*/ 52763 h 1561892"/>
                  <a:gd name="connsiteX35" fmla="*/ 1084153 w 1868216"/>
                  <a:gd name="connsiteY35" fmla="*/ 0 h 1561892"/>
                  <a:gd name="connsiteX0" fmla="*/ 1084153 w 1868216"/>
                  <a:gd name="connsiteY0" fmla="*/ 0 h 1561892"/>
                  <a:gd name="connsiteX1" fmla="*/ 1084153 w 1868216"/>
                  <a:gd name="connsiteY1" fmla="*/ 0 h 1561892"/>
                  <a:gd name="connsiteX2" fmla="*/ 1230062 w 1868216"/>
                  <a:gd name="connsiteY2" fmla="*/ 33992 h 1561892"/>
                  <a:gd name="connsiteX3" fmla="*/ 1432496 w 1868216"/>
                  <a:gd name="connsiteY3" fmla="*/ 101600 h 1561892"/>
                  <a:gd name="connsiteX4" fmla="*/ 1563125 w 1868216"/>
                  <a:gd name="connsiteY4" fmla="*/ 188685 h 1561892"/>
                  <a:gd name="connsiteX5" fmla="*/ 1606668 w 1868216"/>
                  <a:gd name="connsiteY5" fmla="*/ 217714 h 1561892"/>
                  <a:gd name="connsiteX6" fmla="*/ 1664725 w 1868216"/>
                  <a:gd name="connsiteY6" fmla="*/ 290285 h 1561892"/>
                  <a:gd name="connsiteX7" fmla="*/ 1722782 w 1868216"/>
                  <a:gd name="connsiteY7" fmla="*/ 377371 h 1561892"/>
                  <a:gd name="connsiteX8" fmla="*/ 1766325 w 1868216"/>
                  <a:gd name="connsiteY8" fmla="*/ 508000 h 1561892"/>
                  <a:gd name="connsiteX9" fmla="*/ 1780839 w 1868216"/>
                  <a:gd name="connsiteY9" fmla="*/ 551543 h 1561892"/>
                  <a:gd name="connsiteX10" fmla="*/ 1795353 w 1868216"/>
                  <a:gd name="connsiteY10" fmla="*/ 624114 h 1561892"/>
                  <a:gd name="connsiteX11" fmla="*/ 1809868 w 1868216"/>
                  <a:gd name="connsiteY11" fmla="*/ 667657 h 1561892"/>
                  <a:gd name="connsiteX12" fmla="*/ 1838896 w 1868216"/>
                  <a:gd name="connsiteY12" fmla="*/ 812800 h 1561892"/>
                  <a:gd name="connsiteX13" fmla="*/ 1838896 w 1868216"/>
                  <a:gd name="connsiteY13" fmla="*/ 1016000 h 1561892"/>
                  <a:gd name="connsiteX14" fmla="*/ 1824382 w 1868216"/>
                  <a:gd name="connsiteY14" fmla="*/ 1088571 h 1561892"/>
                  <a:gd name="connsiteX15" fmla="*/ 1780839 w 1868216"/>
                  <a:gd name="connsiteY15" fmla="*/ 1117600 h 1561892"/>
                  <a:gd name="connsiteX16" fmla="*/ 1737296 w 1868216"/>
                  <a:gd name="connsiteY16" fmla="*/ 1161143 h 1561892"/>
                  <a:gd name="connsiteX17" fmla="*/ 1708268 w 1868216"/>
                  <a:gd name="connsiteY17" fmla="*/ 1204685 h 1561892"/>
                  <a:gd name="connsiteX18" fmla="*/ 1650211 w 1868216"/>
                  <a:gd name="connsiteY18" fmla="*/ 1248228 h 1561892"/>
                  <a:gd name="connsiteX19" fmla="*/ 1577639 w 1868216"/>
                  <a:gd name="connsiteY19" fmla="*/ 1320800 h 1561892"/>
                  <a:gd name="connsiteX20" fmla="*/ 1461525 w 1868216"/>
                  <a:gd name="connsiteY20" fmla="*/ 1422400 h 1561892"/>
                  <a:gd name="connsiteX21" fmla="*/ 1374439 w 1868216"/>
                  <a:gd name="connsiteY21" fmla="*/ 1451428 h 1561892"/>
                  <a:gd name="connsiteX22" fmla="*/ 1330896 w 1868216"/>
                  <a:gd name="connsiteY22" fmla="*/ 1480457 h 1561892"/>
                  <a:gd name="connsiteX23" fmla="*/ 1229296 w 1868216"/>
                  <a:gd name="connsiteY23" fmla="*/ 1524000 h 1561892"/>
                  <a:gd name="connsiteX24" fmla="*/ 1119254 w 1868216"/>
                  <a:gd name="connsiteY24" fmla="*/ 1543811 h 1561892"/>
                  <a:gd name="connsiteX25" fmla="*/ 707875 w 1868216"/>
                  <a:gd name="connsiteY25" fmla="*/ 1393419 h 1561892"/>
                  <a:gd name="connsiteX26" fmla="*/ 394647 w 1868216"/>
                  <a:gd name="connsiteY26" fmla="*/ 1215888 h 1561892"/>
                  <a:gd name="connsiteX27" fmla="*/ 179571 w 1868216"/>
                  <a:gd name="connsiteY27" fmla="*/ 1011218 h 1561892"/>
                  <a:gd name="connsiteX28" fmla="*/ 0 w 1868216"/>
                  <a:gd name="connsiteY28" fmla="*/ 743902 h 1561892"/>
                  <a:gd name="connsiteX29" fmla="*/ 8368 w 1868216"/>
                  <a:gd name="connsiteY29" fmla="*/ 583105 h 1561892"/>
                  <a:gd name="connsiteX30" fmla="*/ 213038 w 1868216"/>
                  <a:gd name="connsiteY30" fmla="*/ 368030 h 1561892"/>
                  <a:gd name="connsiteX31" fmla="*/ 240177 w 1868216"/>
                  <a:gd name="connsiteY31" fmla="*/ 466181 h 1561892"/>
                  <a:gd name="connsiteX32" fmla="*/ 515860 w 1868216"/>
                  <a:gd name="connsiteY32" fmla="*/ 125815 h 1561892"/>
                  <a:gd name="connsiteX33" fmla="*/ 739303 w 1868216"/>
                  <a:gd name="connsiteY33" fmla="*/ 169688 h 1561892"/>
                  <a:gd name="connsiteX34" fmla="*/ 971114 w 1868216"/>
                  <a:gd name="connsiteY34" fmla="*/ 52763 h 1561892"/>
                  <a:gd name="connsiteX35" fmla="*/ 1084153 w 1868216"/>
                  <a:gd name="connsiteY35" fmla="*/ 0 h 1561892"/>
                  <a:gd name="connsiteX0" fmla="*/ 1084153 w 1868216"/>
                  <a:gd name="connsiteY0" fmla="*/ 0 h 1561892"/>
                  <a:gd name="connsiteX1" fmla="*/ 1084153 w 1868216"/>
                  <a:gd name="connsiteY1" fmla="*/ 0 h 1561892"/>
                  <a:gd name="connsiteX2" fmla="*/ 1230062 w 1868216"/>
                  <a:gd name="connsiteY2" fmla="*/ 33992 h 1561892"/>
                  <a:gd name="connsiteX3" fmla="*/ 1432496 w 1868216"/>
                  <a:gd name="connsiteY3" fmla="*/ 101600 h 1561892"/>
                  <a:gd name="connsiteX4" fmla="*/ 1563125 w 1868216"/>
                  <a:gd name="connsiteY4" fmla="*/ 188685 h 1561892"/>
                  <a:gd name="connsiteX5" fmla="*/ 1606668 w 1868216"/>
                  <a:gd name="connsiteY5" fmla="*/ 217714 h 1561892"/>
                  <a:gd name="connsiteX6" fmla="*/ 1664725 w 1868216"/>
                  <a:gd name="connsiteY6" fmla="*/ 290285 h 1561892"/>
                  <a:gd name="connsiteX7" fmla="*/ 1722782 w 1868216"/>
                  <a:gd name="connsiteY7" fmla="*/ 377371 h 1561892"/>
                  <a:gd name="connsiteX8" fmla="*/ 1766325 w 1868216"/>
                  <a:gd name="connsiteY8" fmla="*/ 508000 h 1561892"/>
                  <a:gd name="connsiteX9" fmla="*/ 1780839 w 1868216"/>
                  <a:gd name="connsiteY9" fmla="*/ 551543 h 1561892"/>
                  <a:gd name="connsiteX10" fmla="*/ 1795353 w 1868216"/>
                  <a:gd name="connsiteY10" fmla="*/ 624114 h 1561892"/>
                  <a:gd name="connsiteX11" fmla="*/ 1809868 w 1868216"/>
                  <a:gd name="connsiteY11" fmla="*/ 667657 h 1561892"/>
                  <a:gd name="connsiteX12" fmla="*/ 1838896 w 1868216"/>
                  <a:gd name="connsiteY12" fmla="*/ 812800 h 1561892"/>
                  <a:gd name="connsiteX13" fmla="*/ 1838896 w 1868216"/>
                  <a:gd name="connsiteY13" fmla="*/ 1016000 h 1561892"/>
                  <a:gd name="connsiteX14" fmla="*/ 1824382 w 1868216"/>
                  <a:gd name="connsiteY14" fmla="*/ 1088571 h 1561892"/>
                  <a:gd name="connsiteX15" fmla="*/ 1780839 w 1868216"/>
                  <a:gd name="connsiteY15" fmla="*/ 1117600 h 1561892"/>
                  <a:gd name="connsiteX16" fmla="*/ 1737296 w 1868216"/>
                  <a:gd name="connsiteY16" fmla="*/ 1161143 h 1561892"/>
                  <a:gd name="connsiteX17" fmla="*/ 1708268 w 1868216"/>
                  <a:gd name="connsiteY17" fmla="*/ 1204685 h 1561892"/>
                  <a:gd name="connsiteX18" fmla="*/ 1650211 w 1868216"/>
                  <a:gd name="connsiteY18" fmla="*/ 1248228 h 1561892"/>
                  <a:gd name="connsiteX19" fmla="*/ 1577639 w 1868216"/>
                  <a:gd name="connsiteY19" fmla="*/ 1320800 h 1561892"/>
                  <a:gd name="connsiteX20" fmla="*/ 1461525 w 1868216"/>
                  <a:gd name="connsiteY20" fmla="*/ 1422400 h 1561892"/>
                  <a:gd name="connsiteX21" fmla="*/ 1374439 w 1868216"/>
                  <a:gd name="connsiteY21" fmla="*/ 1451428 h 1561892"/>
                  <a:gd name="connsiteX22" fmla="*/ 1330896 w 1868216"/>
                  <a:gd name="connsiteY22" fmla="*/ 1480457 h 1561892"/>
                  <a:gd name="connsiteX23" fmla="*/ 1229296 w 1868216"/>
                  <a:gd name="connsiteY23" fmla="*/ 1524000 h 1561892"/>
                  <a:gd name="connsiteX24" fmla="*/ 1119254 w 1868216"/>
                  <a:gd name="connsiteY24" fmla="*/ 1543811 h 1561892"/>
                  <a:gd name="connsiteX25" fmla="*/ 707875 w 1868216"/>
                  <a:gd name="connsiteY25" fmla="*/ 1393419 h 1561892"/>
                  <a:gd name="connsiteX26" fmla="*/ 394647 w 1868216"/>
                  <a:gd name="connsiteY26" fmla="*/ 1215888 h 1561892"/>
                  <a:gd name="connsiteX27" fmla="*/ 179571 w 1868216"/>
                  <a:gd name="connsiteY27" fmla="*/ 1011218 h 1561892"/>
                  <a:gd name="connsiteX28" fmla="*/ 0 w 1868216"/>
                  <a:gd name="connsiteY28" fmla="*/ 743902 h 1561892"/>
                  <a:gd name="connsiteX29" fmla="*/ 8368 w 1868216"/>
                  <a:gd name="connsiteY29" fmla="*/ 583105 h 1561892"/>
                  <a:gd name="connsiteX30" fmla="*/ 213038 w 1868216"/>
                  <a:gd name="connsiteY30" fmla="*/ 368030 h 1561892"/>
                  <a:gd name="connsiteX31" fmla="*/ 240177 w 1868216"/>
                  <a:gd name="connsiteY31" fmla="*/ 466181 h 1561892"/>
                  <a:gd name="connsiteX32" fmla="*/ 515860 w 1868216"/>
                  <a:gd name="connsiteY32" fmla="*/ 125815 h 1561892"/>
                  <a:gd name="connsiteX33" fmla="*/ 739303 w 1868216"/>
                  <a:gd name="connsiteY33" fmla="*/ 169688 h 1561892"/>
                  <a:gd name="connsiteX34" fmla="*/ 971114 w 1868216"/>
                  <a:gd name="connsiteY34" fmla="*/ 52763 h 1561892"/>
                  <a:gd name="connsiteX35" fmla="*/ 1084153 w 1868216"/>
                  <a:gd name="connsiteY35" fmla="*/ 0 h 1561892"/>
                  <a:gd name="connsiteX0" fmla="*/ 1084153 w 1868216"/>
                  <a:gd name="connsiteY0" fmla="*/ 0 h 1561892"/>
                  <a:gd name="connsiteX1" fmla="*/ 1084153 w 1868216"/>
                  <a:gd name="connsiteY1" fmla="*/ 0 h 1561892"/>
                  <a:gd name="connsiteX2" fmla="*/ 1230062 w 1868216"/>
                  <a:gd name="connsiteY2" fmla="*/ 33992 h 1561892"/>
                  <a:gd name="connsiteX3" fmla="*/ 1432496 w 1868216"/>
                  <a:gd name="connsiteY3" fmla="*/ 101600 h 1561892"/>
                  <a:gd name="connsiteX4" fmla="*/ 1563125 w 1868216"/>
                  <a:gd name="connsiteY4" fmla="*/ 188685 h 1561892"/>
                  <a:gd name="connsiteX5" fmla="*/ 1606668 w 1868216"/>
                  <a:gd name="connsiteY5" fmla="*/ 217714 h 1561892"/>
                  <a:gd name="connsiteX6" fmla="*/ 1664725 w 1868216"/>
                  <a:gd name="connsiteY6" fmla="*/ 290285 h 1561892"/>
                  <a:gd name="connsiteX7" fmla="*/ 1722782 w 1868216"/>
                  <a:gd name="connsiteY7" fmla="*/ 377371 h 1561892"/>
                  <a:gd name="connsiteX8" fmla="*/ 1766325 w 1868216"/>
                  <a:gd name="connsiteY8" fmla="*/ 508000 h 1561892"/>
                  <a:gd name="connsiteX9" fmla="*/ 1780839 w 1868216"/>
                  <a:gd name="connsiteY9" fmla="*/ 551543 h 1561892"/>
                  <a:gd name="connsiteX10" fmla="*/ 1795353 w 1868216"/>
                  <a:gd name="connsiteY10" fmla="*/ 624114 h 1561892"/>
                  <a:gd name="connsiteX11" fmla="*/ 1809868 w 1868216"/>
                  <a:gd name="connsiteY11" fmla="*/ 667657 h 1561892"/>
                  <a:gd name="connsiteX12" fmla="*/ 1838896 w 1868216"/>
                  <a:gd name="connsiteY12" fmla="*/ 812800 h 1561892"/>
                  <a:gd name="connsiteX13" fmla="*/ 1838896 w 1868216"/>
                  <a:gd name="connsiteY13" fmla="*/ 1016000 h 1561892"/>
                  <a:gd name="connsiteX14" fmla="*/ 1824382 w 1868216"/>
                  <a:gd name="connsiteY14" fmla="*/ 1088571 h 1561892"/>
                  <a:gd name="connsiteX15" fmla="*/ 1780839 w 1868216"/>
                  <a:gd name="connsiteY15" fmla="*/ 1117600 h 1561892"/>
                  <a:gd name="connsiteX16" fmla="*/ 1737296 w 1868216"/>
                  <a:gd name="connsiteY16" fmla="*/ 1161143 h 1561892"/>
                  <a:gd name="connsiteX17" fmla="*/ 1708268 w 1868216"/>
                  <a:gd name="connsiteY17" fmla="*/ 1204685 h 1561892"/>
                  <a:gd name="connsiteX18" fmla="*/ 1650211 w 1868216"/>
                  <a:gd name="connsiteY18" fmla="*/ 1248228 h 1561892"/>
                  <a:gd name="connsiteX19" fmla="*/ 1577639 w 1868216"/>
                  <a:gd name="connsiteY19" fmla="*/ 1320800 h 1561892"/>
                  <a:gd name="connsiteX20" fmla="*/ 1461525 w 1868216"/>
                  <a:gd name="connsiteY20" fmla="*/ 1422400 h 1561892"/>
                  <a:gd name="connsiteX21" fmla="*/ 1374439 w 1868216"/>
                  <a:gd name="connsiteY21" fmla="*/ 1451428 h 1561892"/>
                  <a:gd name="connsiteX22" fmla="*/ 1330896 w 1868216"/>
                  <a:gd name="connsiteY22" fmla="*/ 1480457 h 1561892"/>
                  <a:gd name="connsiteX23" fmla="*/ 1229296 w 1868216"/>
                  <a:gd name="connsiteY23" fmla="*/ 1524000 h 1561892"/>
                  <a:gd name="connsiteX24" fmla="*/ 1119254 w 1868216"/>
                  <a:gd name="connsiteY24" fmla="*/ 1543811 h 1561892"/>
                  <a:gd name="connsiteX25" fmla="*/ 707875 w 1868216"/>
                  <a:gd name="connsiteY25" fmla="*/ 1393419 h 1561892"/>
                  <a:gd name="connsiteX26" fmla="*/ 394647 w 1868216"/>
                  <a:gd name="connsiteY26" fmla="*/ 1215888 h 1561892"/>
                  <a:gd name="connsiteX27" fmla="*/ 179571 w 1868216"/>
                  <a:gd name="connsiteY27" fmla="*/ 1011218 h 1561892"/>
                  <a:gd name="connsiteX28" fmla="*/ 0 w 1868216"/>
                  <a:gd name="connsiteY28" fmla="*/ 743902 h 1561892"/>
                  <a:gd name="connsiteX29" fmla="*/ 8368 w 1868216"/>
                  <a:gd name="connsiteY29" fmla="*/ 583105 h 1561892"/>
                  <a:gd name="connsiteX30" fmla="*/ 213038 w 1868216"/>
                  <a:gd name="connsiteY30" fmla="*/ 368030 h 1561892"/>
                  <a:gd name="connsiteX31" fmla="*/ 515860 w 1868216"/>
                  <a:gd name="connsiteY31" fmla="*/ 125815 h 1561892"/>
                  <a:gd name="connsiteX32" fmla="*/ 739303 w 1868216"/>
                  <a:gd name="connsiteY32" fmla="*/ 169688 h 1561892"/>
                  <a:gd name="connsiteX33" fmla="*/ 971114 w 1868216"/>
                  <a:gd name="connsiteY33" fmla="*/ 52763 h 1561892"/>
                  <a:gd name="connsiteX34" fmla="*/ 1084153 w 1868216"/>
                  <a:gd name="connsiteY34" fmla="*/ 0 h 1561892"/>
                  <a:gd name="connsiteX0" fmla="*/ 1084153 w 1868216"/>
                  <a:gd name="connsiteY0" fmla="*/ 0 h 1561892"/>
                  <a:gd name="connsiteX1" fmla="*/ 1084153 w 1868216"/>
                  <a:gd name="connsiteY1" fmla="*/ 0 h 1561892"/>
                  <a:gd name="connsiteX2" fmla="*/ 1230062 w 1868216"/>
                  <a:gd name="connsiteY2" fmla="*/ 33992 h 1561892"/>
                  <a:gd name="connsiteX3" fmla="*/ 1432496 w 1868216"/>
                  <a:gd name="connsiteY3" fmla="*/ 101600 h 1561892"/>
                  <a:gd name="connsiteX4" fmla="*/ 1563125 w 1868216"/>
                  <a:gd name="connsiteY4" fmla="*/ 188685 h 1561892"/>
                  <a:gd name="connsiteX5" fmla="*/ 1606668 w 1868216"/>
                  <a:gd name="connsiteY5" fmla="*/ 217714 h 1561892"/>
                  <a:gd name="connsiteX6" fmla="*/ 1664725 w 1868216"/>
                  <a:gd name="connsiteY6" fmla="*/ 290285 h 1561892"/>
                  <a:gd name="connsiteX7" fmla="*/ 1722782 w 1868216"/>
                  <a:gd name="connsiteY7" fmla="*/ 377371 h 1561892"/>
                  <a:gd name="connsiteX8" fmla="*/ 1766325 w 1868216"/>
                  <a:gd name="connsiteY8" fmla="*/ 508000 h 1561892"/>
                  <a:gd name="connsiteX9" fmla="*/ 1780839 w 1868216"/>
                  <a:gd name="connsiteY9" fmla="*/ 551543 h 1561892"/>
                  <a:gd name="connsiteX10" fmla="*/ 1795353 w 1868216"/>
                  <a:gd name="connsiteY10" fmla="*/ 624114 h 1561892"/>
                  <a:gd name="connsiteX11" fmla="*/ 1809868 w 1868216"/>
                  <a:gd name="connsiteY11" fmla="*/ 667657 h 1561892"/>
                  <a:gd name="connsiteX12" fmla="*/ 1838896 w 1868216"/>
                  <a:gd name="connsiteY12" fmla="*/ 812800 h 1561892"/>
                  <a:gd name="connsiteX13" fmla="*/ 1838896 w 1868216"/>
                  <a:gd name="connsiteY13" fmla="*/ 1016000 h 1561892"/>
                  <a:gd name="connsiteX14" fmla="*/ 1824382 w 1868216"/>
                  <a:gd name="connsiteY14" fmla="*/ 1088571 h 1561892"/>
                  <a:gd name="connsiteX15" fmla="*/ 1780839 w 1868216"/>
                  <a:gd name="connsiteY15" fmla="*/ 1117600 h 1561892"/>
                  <a:gd name="connsiteX16" fmla="*/ 1737296 w 1868216"/>
                  <a:gd name="connsiteY16" fmla="*/ 1161143 h 1561892"/>
                  <a:gd name="connsiteX17" fmla="*/ 1708268 w 1868216"/>
                  <a:gd name="connsiteY17" fmla="*/ 1204685 h 1561892"/>
                  <a:gd name="connsiteX18" fmla="*/ 1650211 w 1868216"/>
                  <a:gd name="connsiteY18" fmla="*/ 1248228 h 1561892"/>
                  <a:gd name="connsiteX19" fmla="*/ 1577639 w 1868216"/>
                  <a:gd name="connsiteY19" fmla="*/ 1320800 h 1561892"/>
                  <a:gd name="connsiteX20" fmla="*/ 1461525 w 1868216"/>
                  <a:gd name="connsiteY20" fmla="*/ 1422400 h 1561892"/>
                  <a:gd name="connsiteX21" fmla="*/ 1374439 w 1868216"/>
                  <a:gd name="connsiteY21" fmla="*/ 1451428 h 1561892"/>
                  <a:gd name="connsiteX22" fmla="*/ 1330896 w 1868216"/>
                  <a:gd name="connsiteY22" fmla="*/ 1480457 h 1561892"/>
                  <a:gd name="connsiteX23" fmla="*/ 1229296 w 1868216"/>
                  <a:gd name="connsiteY23" fmla="*/ 1524000 h 1561892"/>
                  <a:gd name="connsiteX24" fmla="*/ 1119254 w 1868216"/>
                  <a:gd name="connsiteY24" fmla="*/ 1543811 h 1561892"/>
                  <a:gd name="connsiteX25" fmla="*/ 707875 w 1868216"/>
                  <a:gd name="connsiteY25" fmla="*/ 1393419 h 1561892"/>
                  <a:gd name="connsiteX26" fmla="*/ 394647 w 1868216"/>
                  <a:gd name="connsiteY26" fmla="*/ 1215888 h 1561892"/>
                  <a:gd name="connsiteX27" fmla="*/ 179571 w 1868216"/>
                  <a:gd name="connsiteY27" fmla="*/ 1011218 h 1561892"/>
                  <a:gd name="connsiteX28" fmla="*/ 0 w 1868216"/>
                  <a:gd name="connsiteY28" fmla="*/ 743902 h 1561892"/>
                  <a:gd name="connsiteX29" fmla="*/ 8368 w 1868216"/>
                  <a:gd name="connsiteY29" fmla="*/ 583105 h 1561892"/>
                  <a:gd name="connsiteX30" fmla="*/ 213038 w 1868216"/>
                  <a:gd name="connsiteY30" fmla="*/ 368030 h 1561892"/>
                  <a:gd name="connsiteX31" fmla="*/ 515860 w 1868216"/>
                  <a:gd name="connsiteY31" fmla="*/ 125815 h 1561892"/>
                  <a:gd name="connsiteX32" fmla="*/ 739303 w 1868216"/>
                  <a:gd name="connsiteY32" fmla="*/ 169688 h 1561892"/>
                  <a:gd name="connsiteX33" fmla="*/ 971113 w 1868216"/>
                  <a:gd name="connsiteY33" fmla="*/ 52764 h 1561892"/>
                  <a:gd name="connsiteX34" fmla="*/ 1084153 w 1868216"/>
                  <a:gd name="connsiteY34" fmla="*/ 0 h 1561892"/>
                  <a:gd name="connsiteX0" fmla="*/ 1084153 w 1868216"/>
                  <a:gd name="connsiteY0" fmla="*/ 0 h 1561892"/>
                  <a:gd name="connsiteX1" fmla="*/ 1084153 w 1868216"/>
                  <a:gd name="connsiteY1" fmla="*/ 0 h 1561892"/>
                  <a:gd name="connsiteX2" fmla="*/ 1230062 w 1868216"/>
                  <a:gd name="connsiteY2" fmla="*/ 33992 h 1561892"/>
                  <a:gd name="connsiteX3" fmla="*/ 1432496 w 1868216"/>
                  <a:gd name="connsiteY3" fmla="*/ 101600 h 1561892"/>
                  <a:gd name="connsiteX4" fmla="*/ 1563125 w 1868216"/>
                  <a:gd name="connsiteY4" fmla="*/ 188685 h 1561892"/>
                  <a:gd name="connsiteX5" fmla="*/ 1606668 w 1868216"/>
                  <a:gd name="connsiteY5" fmla="*/ 217714 h 1561892"/>
                  <a:gd name="connsiteX6" fmla="*/ 1664725 w 1868216"/>
                  <a:gd name="connsiteY6" fmla="*/ 290285 h 1561892"/>
                  <a:gd name="connsiteX7" fmla="*/ 1722782 w 1868216"/>
                  <a:gd name="connsiteY7" fmla="*/ 377371 h 1561892"/>
                  <a:gd name="connsiteX8" fmla="*/ 1766325 w 1868216"/>
                  <a:gd name="connsiteY8" fmla="*/ 508000 h 1561892"/>
                  <a:gd name="connsiteX9" fmla="*/ 1780839 w 1868216"/>
                  <a:gd name="connsiteY9" fmla="*/ 551543 h 1561892"/>
                  <a:gd name="connsiteX10" fmla="*/ 1795353 w 1868216"/>
                  <a:gd name="connsiteY10" fmla="*/ 624114 h 1561892"/>
                  <a:gd name="connsiteX11" fmla="*/ 1809868 w 1868216"/>
                  <a:gd name="connsiteY11" fmla="*/ 667657 h 1561892"/>
                  <a:gd name="connsiteX12" fmla="*/ 1838896 w 1868216"/>
                  <a:gd name="connsiteY12" fmla="*/ 812800 h 1561892"/>
                  <a:gd name="connsiteX13" fmla="*/ 1838896 w 1868216"/>
                  <a:gd name="connsiteY13" fmla="*/ 1016000 h 1561892"/>
                  <a:gd name="connsiteX14" fmla="*/ 1824382 w 1868216"/>
                  <a:gd name="connsiteY14" fmla="*/ 1088571 h 1561892"/>
                  <a:gd name="connsiteX15" fmla="*/ 1780839 w 1868216"/>
                  <a:gd name="connsiteY15" fmla="*/ 1117600 h 1561892"/>
                  <a:gd name="connsiteX16" fmla="*/ 1737296 w 1868216"/>
                  <a:gd name="connsiteY16" fmla="*/ 1161143 h 1561892"/>
                  <a:gd name="connsiteX17" fmla="*/ 1708268 w 1868216"/>
                  <a:gd name="connsiteY17" fmla="*/ 1204685 h 1561892"/>
                  <a:gd name="connsiteX18" fmla="*/ 1650211 w 1868216"/>
                  <a:gd name="connsiteY18" fmla="*/ 1248228 h 1561892"/>
                  <a:gd name="connsiteX19" fmla="*/ 1577639 w 1868216"/>
                  <a:gd name="connsiteY19" fmla="*/ 1320800 h 1561892"/>
                  <a:gd name="connsiteX20" fmla="*/ 1461525 w 1868216"/>
                  <a:gd name="connsiteY20" fmla="*/ 1422400 h 1561892"/>
                  <a:gd name="connsiteX21" fmla="*/ 1374439 w 1868216"/>
                  <a:gd name="connsiteY21" fmla="*/ 1451428 h 1561892"/>
                  <a:gd name="connsiteX22" fmla="*/ 1330896 w 1868216"/>
                  <a:gd name="connsiteY22" fmla="*/ 1480457 h 1561892"/>
                  <a:gd name="connsiteX23" fmla="*/ 1229296 w 1868216"/>
                  <a:gd name="connsiteY23" fmla="*/ 1524000 h 1561892"/>
                  <a:gd name="connsiteX24" fmla="*/ 1119254 w 1868216"/>
                  <a:gd name="connsiteY24" fmla="*/ 1543811 h 1561892"/>
                  <a:gd name="connsiteX25" fmla="*/ 707875 w 1868216"/>
                  <a:gd name="connsiteY25" fmla="*/ 1393419 h 1561892"/>
                  <a:gd name="connsiteX26" fmla="*/ 394647 w 1868216"/>
                  <a:gd name="connsiteY26" fmla="*/ 1215888 h 1561892"/>
                  <a:gd name="connsiteX27" fmla="*/ 179571 w 1868216"/>
                  <a:gd name="connsiteY27" fmla="*/ 1011218 h 1561892"/>
                  <a:gd name="connsiteX28" fmla="*/ 0 w 1868216"/>
                  <a:gd name="connsiteY28" fmla="*/ 743902 h 1561892"/>
                  <a:gd name="connsiteX29" fmla="*/ 8368 w 1868216"/>
                  <a:gd name="connsiteY29" fmla="*/ 583105 h 1561892"/>
                  <a:gd name="connsiteX30" fmla="*/ 213038 w 1868216"/>
                  <a:gd name="connsiteY30" fmla="*/ 368030 h 1561892"/>
                  <a:gd name="connsiteX31" fmla="*/ 515860 w 1868216"/>
                  <a:gd name="connsiteY31" fmla="*/ 125815 h 1561892"/>
                  <a:gd name="connsiteX32" fmla="*/ 739303 w 1868216"/>
                  <a:gd name="connsiteY32" fmla="*/ 169688 h 1561892"/>
                  <a:gd name="connsiteX33" fmla="*/ 971113 w 1868216"/>
                  <a:gd name="connsiteY33" fmla="*/ 52764 h 1561892"/>
                  <a:gd name="connsiteX34" fmla="*/ 1084153 w 1868216"/>
                  <a:gd name="connsiteY34" fmla="*/ 0 h 1561892"/>
                  <a:gd name="connsiteX0" fmla="*/ 1084153 w 1868216"/>
                  <a:gd name="connsiteY0" fmla="*/ 0 h 1561892"/>
                  <a:gd name="connsiteX1" fmla="*/ 1084153 w 1868216"/>
                  <a:gd name="connsiteY1" fmla="*/ 0 h 1561892"/>
                  <a:gd name="connsiteX2" fmla="*/ 1230062 w 1868216"/>
                  <a:gd name="connsiteY2" fmla="*/ 33992 h 1561892"/>
                  <a:gd name="connsiteX3" fmla="*/ 1432496 w 1868216"/>
                  <a:gd name="connsiteY3" fmla="*/ 101600 h 1561892"/>
                  <a:gd name="connsiteX4" fmla="*/ 1563125 w 1868216"/>
                  <a:gd name="connsiteY4" fmla="*/ 188685 h 1561892"/>
                  <a:gd name="connsiteX5" fmla="*/ 1606668 w 1868216"/>
                  <a:gd name="connsiteY5" fmla="*/ 217714 h 1561892"/>
                  <a:gd name="connsiteX6" fmla="*/ 1664725 w 1868216"/>
                  <a:gd name="connsiteY6" fmla="*/ 290285 h 1561892"/>
                  <a:gd name="connsiteX7" fmla="*/ 1722782 w 1868216"/>
                  <a:gd name="connsiteY7" fmla="*/ 377371 h 1561892"/>
                  <a:gd name="connsiteX8" fmla="*/ 1766325 w 1868216"/>
                  <a:gd name="connsiteY8" fmla="*/ 508000 h 1561892"/>
                  <a:gd name="connsiteX9" fmla="*/ 1780839 w 1868216"/>
                  <a:gd name="connsiteY9" fmla="*/ 551543 h 1561892"/>
                  <a:gd name="connsiteX10" fmla="*/ 1795353 w 1868216"/>
                  <a:gd name="connsiteY10" fmla="*/ 624114 h 1561892"/>
                  <a:gd name="connsiteX11" fmla="*/ 1809868 w 1868216"/>
                  <a:gd name="connsiteY11" fmla="*/ 667657 h 1561892"/>
                  <a:gd name="connsiteX12" fmla="*/ 1838896 w 1868216"/>
                  <a:gd name="connsiteY12" fmla="*/ 812800 h 1561892"/>
                  <a:gd name="connsiteX13" fmla="*/ 1838896 w 1868216"/>
                  <a:gd name="connsiteY13" fmla="*/ 1016000 h 1561892"/>
                  <a:gd name="connsiteX14" fmla="*/ 1824382 w 1868216"/>
                  <a:gd name="connsiteY14" fmla="*/ 1088571 h 1561892"/>
                  <a:gd name="connsiteX15" fmla="*/ 1780839 w 1868216"/>
                  <a:gd name="connsiteY15" fmla="*/ 1117600 h 1561892"/>
                  <a:gd name="connsiteX16" fmla="*/ 1737296 w 1868216"/>
                  <a:gd name="connsiteY16" fmla="*/ 1161143 h 1561892"/>
                  <a:gd name="connsiteX17" fmla="*/ 1708268 w 1868216"/>
                  <a:gd name="connsiteY17" fmla="*/ 1204685 h 1561892"/>
                  <a:gd name="connsiteX18" fmla="*/ 1650211 w 1868216"/>
                  <a:gd name="connsiteY18" fmla="*/ 1248228 h 1561892"/>
                  <a:gd name="connsiteX19" fmla="*/ 1577639 w 1868216"/>
                  <a:gd name="connsiteY19" fmla="*/ 1320800 h 1561892"/>
                  <a:gd name="connsiteX20" fmla="*/ 1461525 w 1868216"/>
                  <a:gd name="connsiteY20" fmla="*/ 1422400 h 1561892"/>
                  <a:gd name="connsiteX21" fmla="*/ 1374439 w 1868216"/>
                  <a:gd name="connsiteY21" fmla="*/ 1451428 h 1561892"/>
                  <a:gd name="connsiteX22" fmla="*/ 1330896 w 1868216"/>
                  <a:gd name="connsiteY22" fmla="*/ 1480457 h 1561892"/>
                  <a:gd name="connsiteX23" fmla="*/ 1229296 w 1868216"/>
                  <a:gd name="connsiteY23" fmla="*/ 1524000 h 1561892"/>
                  <a:gd name="connsiteX24" fmla="*/ 1119254 w 1868216"/>
                  <a:gd name="connsiteY24" fmla="*/ 1543811 h 1561892"/>
                  <a:gd name="connsiteX25" fmla="*/ 707875 w 1868216"/>
                  <a:gd name="connsiteY25" fmla="*/ 1393419 h 1561892"/>
                  <a:gd name="connsiteX26" fmla="*/ 394647 w 1868216"/>
                  <a:gd name="connsiteY26" fmla="*/ 1215888 h 1561892"/>
                  <a:gd name="connsiteX27" fmla="*/ 179571 w 1868216"/>
                  <a:gd name="connsiteY27" fmla="*/ 1011218 h 1561892"/>
                  <a:gd name="connsiteX28" fmla="*/ 0 w 1868216"/>
                  <a:gd name="connsiteY28" fmla="*/ 743902 h 1561892"/>
                  <a:gd name="connsiteX29" fmla="*/ 8368 w 1868216"/>
                  <a:gd name="connsiteY29" fmla="*/ 583105 h 1561892"/>
                  <a:gd name="connsiteX30" fmla="*/ 213038 w 1868216"/>
                  <a:gd name="connsiteY30" fmla="*/ 368030 h 1561892"/>
                  <a:gd name="connsiteX31" fmla="*/ 500625 w 1868216"/>
                  <a:gd name="connsiteY31" fmla="*/ 124104 h 1561892"/>
                  <a:gd name="connsiteX32" fmla="*/ 739303 w 1868216"/>
                  <a:gd name="connsiteY32" fmla="*/ 169688 h 1561892"/>
                  <a:gd name="connsiteX33" fmla="*/ 971113 w 1868216"/>
                  <a:gd name="connsiteY33" fmla="*/ 52764 h 1561892"/>
                  <a:gd name="connsiteX34" fmla="*/ 1084153 w 1868216"/>
                  <a:gd name="connsiteY34" fmla="*/ 0 h 1561892"/>
                  <a:gd name="connsiteX0" fmla="*/ 1084153 w 1868216"/>
                  <a:gd name="connsiteY0" fmla="*/ 0 h 1561892"/>
                  <a:gd name="connsiteX1" fmla="*/ 1084153 w 1868216"/>
                  <a:gd name="connsiteY1" fmla="*/ 0 h 1561892"/>
                  <a:gd name="connsiteX2" fmla="*/ 1230062 w 1868216"/>
                  <a:gd name="connsiteY2" fmla="*/ 33992 h 1561892"/>
                  <a:gd name="connsiteX3" fmla="*/ 1432496 w 1868216"/>
                  <a:gd name="connsiteY3" fmla="*/ 101600 h 1561892"/>
                  <a:gd name="connsiteX4" fmla="*/ 1563125 w 1868216"/>
                  <a:gd name="connsiteY4" fmla="*/ 188685 h 1561892"/>
                  <a:gd name="connsiteX5" fmla="*/ 1606668 w 1868216"/>
                  <a:gd name="connsiteY5" fmla="*/ 217714 h 1561892"/>
                  <a:gd name="connsiteX6" fmla="*/ 1664725 w 1868216"/>
                  <a:gd name="connsiteY6" fmla="*/ 290285 h 1561892"/>
                  <a:gd name="connsiteX7" fmla="*/ 1722782 w 1868216"/>
                  <a:gd name="connsiteY7" fmla="*/ 377371 h 1561892"/>
                  <a:gd name="connsiteX8" fmla="*/ 1766325 w 1868216"/>
                  <a:gd name="connsiteY8" fmla="*/ 508000 h 1561892"/>
                  <a:gd name="connsiteX9" fmla="*/ 1780839 w 1868216"/>
                  <a:gd name="connsiteY9" fmla="*/ 551543 h 1561892"/>
                  <a:gd name="connsiteX10" fmla="*/ 1795353 w 1868216"/>
                  <a:gd name="connsiteY10" fmla="*/ 624114 h 1561892"/>
                  <a:gd name="connsiteX11" fmla="*/ 1809868 w 1868216"/>
                  <a:gd name="connsiteY11" fmla="*/ 667657 h 1561892"/>
                  <a:gd name="connsiteX12" fmla="*/ 1838896 w 1868216"/>
                  <a:gd name="connsiteY12" fmla="*/ 812800 h 1561892"/>
                  <a:gd name="connsiteX13" fmla="*/ 1838896 w 1868216"/>
                  <a:gd name="connsiteY13" fmla="*/ 1016000 h 1561892"/>
                  <a:gd name="connsiteX14" fmla="*/ 1824382 w 1868216"/>
                  <a:gd name="connsiteY14" fmla="*/ 1088571 h 1561892"/>
                  <a:gd name="connsiteX15" fmla="*/ 1780839 w 1868216"/>
                  <a:gd name="connsiteY15" fmla="*/ 1117600 h 1561892"/>
                  <a:gd name="connsiteX16" fmla="*/ 1737296 w 1868216"/>
                  <a:gd name="connsiteY16" fmla="*/ 1161143 h 1561892"/>
                  <a:gd name="connsiteX17" fmla="*/ 1708268 w 1868216"/>
                  <a:gd name="connsiteY17" fmla="*/ 1204685 h 1561892"/>
                  <a:gd name="connsiteX18" fmla="*/ 1650211 w 1868216"/>
                  <a:gd name="connsiteY18" fmla="*/ 1248228 h 1561892"/>
                  <a:gd name="connsiteX19" fmla="*/ 1577639 w 1868216"/>
                  <a:gd name="connsiteY19" fmla="*/ 1320800 h 1561892"/>
                  <a:gd name="connsiteX20" fmla="*/ 1461525 w 1868216"/>
                  <a:gd name="connsiteY20" fmla="*/ 1422400 h 1561892"/>
                  <a:gd name="connsiteX21" fmla="*/ 1374439 w 1868216"/>
                  <a:gd name="connsiteY21" fmla="*/ 1451428 h 1561892"/>
                  <a:gd name="connsiteX22" fmla="*/ 1330896 w 1868216"/>
                  <a:gd name="connsiteY22" fmla="*/ 1480457 h 1561892"/>
                  <a:gd name="connsiteX23" fmla="*/ 1229296 w 1868216"/>
                  <a:gd name="connsiteY23" fmla="*/ 1524000 h 1561892"/>
                  <a:gd name="connsiteX24" fmla="*/ 1119254 w 1868216"/>
                  <a:gd name="connsiteY24" fmla="*/ 1543811 h 1561892"/>
                  <a:gd name="connsiteX25" fmla="*/ 707875 w 1868216"/>
                  <a:gd name="connsiteY25" fmla="*/ 1393419 h 1561892"/>
                  <a:gd name="connsiteX26" fmla="*/ 394647 w 1868216"/>
                  <a:gd name="connsiteY26" fmla="*/ 1215888 h 1561892"/>
                  <a:gd name="connsiteX27" fmla="*/ 179571 w 1868216"/>
                  <a:gd name="connsiteY27" fmla="*/ 1011218 h 1561892"/>
                  <a:gd name="connsiteX28" fmla="*/ 0 w 1868216"/>
                  <a:gd name="connsiteY28" fmla="*/ 743902 h 1561892"/>
                  <a:gd name="connsiteX29" fmla="*/ 8368 w 1868216"/>
                  <a:gd name="connsiteY29" fmla="*/ 583105 h 1561892"/>
                  <a:gd name="connsiteX30" fmla="*/ 213038 w 1868216"/>
                  <a:gd name="connsiteY30" fmla="*/ 368030 h 1561892"/>
                  <a:gd name="connsiteX31" fmla="*/ 500625 w 1868216"/>
                  <a:gd name="connsiteY31" fmla="*/ 124104 h 1561892"/>
                  <a:gd name="connsiteX32" fmla="*/ 739303 w 1868216"/>
                  <a:gd name="connsiteY32" fmla="*/ 169688 h 1561892"/>
                  <a:gd name="connsiteX33" fmla="*/ 971113 w 1868216"/>
                  <a:gd name="connsiteY33" fmla="*/ 52764 h 1561892"/>
                  <a:gd name="connsiteX34" fmla="*/ 1084153 w 1868216"/>
                  <a:gd name="connsiteY34" fmla="*/ 0 h 1561892"/>
                  <a:gd name="connsiteX0" fmla="*/ 1084153 w 1868216"/>
                  <a:gd name="connsiteY0" fmla="*/ 0 h 1561892"/>
                  <a:gd name="connsiteX1" fmla="*/ 1084153 w 1868216"/>
                  <a:gd name="connsiteY1" fmla="*/ 0 h 1561892"/>
                  <a:gd name="connsiteX2" fmla="*/ 1230062 w 1868216"/>
                  <a:gd name="connsiteY2" fmla="*/ 33992 h 1561892"/>
                  <a:gd name="connsiteX3" fmla="*/ 1432496 w 1868216"/>
                  <a:gd name="connsiteY3" fmla="*/ 101600 h 1561892"/>
                  <a:gd name="connsiteX4" fmla="*/ 1563125 w 1868216"/>
                  <a:gd name="connsiteY4" fmla="*/ 188685 h 1561892"/>
                  <a:gd name="connsiteX5" fmla="*/ 1606668 w 1868216"/>
                  <a:gd name="connsiteY5" fmla="*/ 217714 h 1561892"/>
                  <a:gd name="connsiteX6" fmla="*/ 1664725 w 1868216"/>
                  <a:gd name="connsiteY6" fmla="*/ 290285 h 1561892"/>
                  <a:gd name="connsiteX7" fmla="*/ 1722782 w 1868216"/>
                  <a:gd name="connsiteY7" fmla="*/ 377371 h 1561892"/>
                  <a:gd name="connsiteX8" fmla="*/ 1766325 w 1868216"/>
                  <a:gd name="connsiteY8" fmla="*/ 508000 h 1561892"/>
                  <a:gd name="connsiteX9" fmla="*/ 1780839 w 1868216"/>
                  <a:gd name="connsiteY9" fmla="*/ 551543 h 1561892"/>
                  <a:gd name="connsiteX10" fmla="*/ 1795353 w 1868216"/>
                  <a:gd name="connsiteY10" fmla="*/ 624114 h 1561892"/>
                  <a:gd name="connsiteX11" fmla="*/ 1809868 w 1868216"/>
                  <a:gd name="connsiteY11" fmla="*/ 667657 h 1561892"/>
                  <a:gd name="connsiteX12" fmla="*/ 1838896 w 1868216"/>
                  <a:gd name="connsiteY12" fmla="*/ 812800 h 1561892"/>
                  <a:gd name="connsiteX13" fmla="*/ 1838896 w 1868216"/>
                  <a:gd name="connsiteY13" fmla="*/ 1016000 h 1561892"/>
                  <a:gd name="connsiteX14" fmla="*/ 1824382 w 1868216"/>
                  <a:gd name="connsiteY14" fmla="*/ 1088571 h 1561892"/>
                  <a:gd name="connsiteX15" fmla="*/ 1780839 w 1868216"/>
                  <a:gd name="connsiteY15" fmla="*/ 1117600 h 1561892"/>
                  <a:gd name="connsiteX16" fmla="*/ 1737296 w 1868216"/>
                  <a:gd name="connsiteY16" fmla="*/ 1161143 h 1561892"/>
                  <a:gd name="connsiteX17" fmla="*/ 1708268 w 1868216"/>
                  <a:gd name="connsiteY17" fmla="*/ 1204685 h 1561892"/>
                  <a:gd name="connsiteX18" fmla="*/ 1650211 w 1868216"/>
                  <a:gd name="connsiteY18" fmla="*/ 1248228 h 1561892"/>
                  <a:gd name="connsiteX19" fmla="*/ 1577639 w 1868216"/>
                  <a:gd name="connsiteY19" fmla="*/ 1320800 h 1561892"/>
                  <a:gd name="connsiteX20" fmla="*/ 1461525 w 1868216"/>
                  <a:gd name="connsiteY20" fmla="*/ 1422400 h 1561892"/>
                  <a:gd name="connsiteX21" fmla="*/ 1374439 w 1868216"/>
                  <a:gd name="connsiteY21" fmla="*/ 1451428 h 1561892"/>
                  <a:gd name="connsiteX22" fmla="*/ 1330896 w 1868216"/>
                  <a:gd name="connsiteY22" fmla="*/ 1480457 h 1561892"/>
                  <a:gd name="connsiteX23" fmla="*/ 1229296 w 1868216"/>
                  <a:gd name="connsiteY23" fmla="*/ 1524000 h 1561892"/>
                  <a:gd name="connsiteX24" fmla="*/ 1119254 w 1868216"/>
                  <a:gd name="connsiteY24" fmla="*/ 1543811 h 1561892"/>
                  <a:gd name="connsiteX25" fmla="*/ 707875 w 1868216"/>
                  <a:gd name="connsiteY25" fmla="*/ 1393419 h 1561892"/>
                  <a:gd name="connsiteX26" fmla="*/ 394647 w 1868216"/>
                  <a:gd name="connsiteY26" fmla="*/ 1215888 h 1561892"/>
                  <a:gd name="connsiteX27" fmla="*/ 179571 w 1868216"/>
                  <a:gd name="connsiteY27" fmla="*/ 1011218 h 1561892"/>
                  <a:gd name="connsiteX28" fmla="*/ 0 w 1868216"/>
                  <a:gd name="connsiteY28" fmla="*/ 743902 h 1561892"/>
                  <a:gd name="connsiteX29" fmla="*/ 8368 w 1868216"/>
                  <a:gd name="connsiteY29" fmla="*/ 583105 h 1561892"/>
                  <a:gd name="connsiteX30" fmla="*/ 213038 w 1868216"/>
                  <a:gd name="connsiteY30" fmla="*/ 368030 h 1561892"/>
                  <a:gd name="connsiteX31" fmla="*/ 739303 w 1868216"/>
                  <a:gd name="connsiteY31" fmla="*/ 169688 h 1561892"/>
                  <a:gd name="connsiteX32" fmla="*/ 971113 w 1868216"/>
                  <a:gd name="connsiteY32" fmla="*/ 52764 h 1561892"/>
                  <a:gd name="connsiteX33" fmla="*/ 1084153 w 1868216"/>
                  <a:gd name="connsiteY33" fmla="*/ 0 h 1561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868216" h="1561892">
                    <a:moveTo>
                      <a:pt x="1084153" y="0"/>
                    </a:moveTo>
                    <a:lnTo>
                      <a:pt x="1084153" y="0"/>
                    </a:lnTo>
                    <a:cubicBezTo>
                      <a:pt x="1122858" y="19352"/>
                      <a:pt x="1189673" y="18458"/>
                      <a:pt x="1230062" y="33992"/>
                    </a:cubicBezTo>
                    <a:cubicBezTo>
                      <a:pt x="1288119" y="50925"/>
                      <a:pt x="1372462" y="59459"/>
                      <a:pt x="1432496" y="101600"/>
                    </a:cubicBezTo>
                    <a:lnTo>
                      <a:pt x="1563125" y="188685"/>
                    </a:lnTo>
                    <a:lnTo>
                      <a:pt x="1606668" y="217714"/>
                    </a:lnTo>
                    <a:cubicBezTo>
                      <a:pt x="1639353" y="315772"/>
                      <a:pt x="1594023" y="209483"/>
                      <a:pt x="1664725" y="290285"/>
                    </a:cubicBezTo>
                    <a:cubicBezTo>
                      <a:pt x="1687699" y="316541"/>
                      <a:pt x="1722782" y="377371"/>
                      <a:pt x="1722782" y="377371"/>
                    </a:cubicBezTo>
                    <a:lnTo>
                      <a:pt x="1766325" y="508000"/>
                    </a:lnTo>
                    <a:cubicBezTo>
                      <a:pt x="1771163" y="522514"/>
                      <a:pt x="1777839" y="536541"/>
                      <a:pt x="1780839" y="551543"/>
                    </a:cubicBezTo>
                    <a:cubicBezTo>
                      <a:pt x="1785677" y="575733"/>
                      <a:pt x="1789370" y="600181"/>
                      <a:pt x="1795353" y="624114"/>
                    </a:cubicBezTo>
                    <a:cubicBezTo>
                      <a:pt x="1799064" y="638957"/>
                      <a:pt x="1806428" y="652749"/>
                      <a:pt x="1809868" y="667657"/>
                    </a:cubicBezTo>
                    <a:cubicBezTo>
                      <a:pt x="1820962" y="715733"/>
                      <a:pt x="1838896" y="812800"/>
                      <a:pt x="1838896" y="812800"/>
                    </a:cubicBezTo>
                    <a:cubicBezTo>
                      <a:pt x="1862112" y="1068163"/>
                      <a:pt x="1868216" y="898722"/>
                      <a:pt x="1838896" y="1016000"/>
                    </a:cubicBezTo>
                    <a:cubicBezTo>
                      <a:pt x="1832913" y="1039933"/>
                      <a:pt x="1836621" y="1067152"/>
                      <a:pt x="1824382" y="1088571"/>
                    </a:cubicBezTo>
                    <a:cubicBezTo>
                      <a:pt x="1815727" y="1103717"/>
                      <a:pt x="1794240" y="1106433"/>
                      <a:pt x="1780839" y="1117600"/>
                    </a:cubicBezTo>
                    <a:cubicBezTo>
                      <a:pt x="1765070" y="1130741"/>
                      <a:pt x="1750437" y="1145374"/>
                      <a:pt x="1737296" y="1161143"/>
                    </a:cubicBezTo>
                    <a:cubicBezTo>
                      <a:pt x="1726129" y="1174544"/>
                      <a:pt x="1720603" y="1192350"/>
                      <a:pt x="1708268" y="1204685"/>
                    </a:cubicBezTo>
                    <a:cubicBezTo>
                      <a:pt x="1691163" y="1221790"/>
                      <a:pt x="1667316" y="1231123"/>
                      <a:pt x="1650211" y="1248228"/>
                    </a:cubicBezTo>
                    <a:cubicBezTo>
                      <a:pt x="1553448" y="1344991"/>
                      <a:pt x="1693754" y="1243389"/>
                      <a:pt x="1577639" y="1320800"/>
                    </a:cubicBezTo>
                    <a:cubicBezTo>
                      <a:pt x="1543773" y="1371600"/>
                      <a:pt x="1534097" y="1398210"/>
                      <a:pt x="1461525" y="1422400"/>
                    </a:cubicBezTo>
                    <a:lnTo>
                      <a:pt x="1374439" y="1451428"/>
                    </a:lnTo>
                    <a:cubicBezTo>
                      <a:pt x="1359925" y="1461104"/>
                      <a:pt x="1346930" y="1473585"/>
                      <a:pt x="1330896" y="1480457"/>
                    </a:cubicBezTo>
                    <a:cubicBezTo>
                      <a:pt x="1199680" y="1536693"/>
                      <a:pt x="1338614" y="1451121"/>
                      <a:pt x="1229296" y="1524000"/>
                    </a:cubicBezTo>
                    <a:cubicBezTo>
                      <a:pt x="1135701" y="1520533"/>
                      <a:pt x="1263905" y="1561892"/>
                      <a:pt x="1119254" y="1543811"/>
                    </a:cubicBezTo>
                    <a:cubicBezTo>
                      <a:pt x="1032351" y="1522048"/>
                      <a:pt x="828643" y="1448073"/>
                      <a:pt x="707875" y="1393419"/>
                    </a:cubicBezTo>
                    <a:cubicBezTo>
                      <a:pt x="612570" y="1345767"/>
                      <a:pt x="544419" y="1253330"/>
                      <a:pt x="394647" y="1215888"/>
                    </a:cubicBezTo>
                    <a:cubicBezTo>
                      <a:pt x="362191" y="1207774"/>
                      <a:pt x="200776" y="1025354"/>
                      <a:pt x="179571" y="1011218"/>
                    </a:cubicBezTo>
                    <a:cubicBezTo>
                      <a:pt x="119714" y="922113"/>
                      <a:pt x="45179" y="808419"/>
                      <a:pt x="0" y="743902"/>
                    </a:cubicBezTo>
                    <a:lnTo>
                      <a:pt x="8368" y="583105"/>
                    </a:lnTo>
                    <a:cubicBezTo>
                      <a:pt x="59125" y="540424"/>
                      <a:pt x="156678" y="380602"/>
                      <a:pt x="213038" y="368030"/>
                    </a:cubicBezTo>
                    <a:cubicBezTo>
                      <a:pt x="334860" y="299127"/>
                      <a:pt x="612957" y="222232"/>
                      <a:pt x="739303" y="169688"/>
                    </a:cubicBezTo>
                    <a:cubicBezTo>
                      <a:pt x="768611" y="160895"/>
                      <a:pt x="940514" y="52764"/>
                      <a:pt x="971113" y="52764"/>
                    </a:cubicBezTo>
                    <a:lnTo>
                      <a:pt x="1084153" y="0"/>
                    </a:lnTo>
                    <a:close/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/>
              </a:p>
            </p:txBody>
          </p:sp>
        </p:grpSp>
        <p:grpSp>
          <p:nvGrpSpPr>
            <p:cNvPr id="36874" name="76 Grupo">
              <a:extLst>
                <a:ext uri="{FF2B5EF4-FFF2-40B4-BE49-F238E27FC236}">
                  <a16:creationId xmlns:a16="http://schemas.microsoft.com/office/drawing/2014/main" id="{9B857AFC-79D8-4ED4-ACC9-A8B36DA84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0112" y="4293096"/>
              <a:ext cx="2076450" cy="2106117"/>
              <a:chOff x="5529263" y="4293096"/>
              <a:chExt cx="2076450" cy="2106117"/>
            </a:xfrm>
          </p:grpSpPr>
          <p:sp>
            <p:nvSpPr>
              <p:cNvPr id="36875" name="174 CuadroTexto">
                <a:extLst>
                  <a:ext uri="{FF2B5EF4-FFF2-40B4-BE49-F238E27FC236}">
                    <a16:creationId xmlns:a16="http://schemas.microsoft.com/office/drawing/2014/main" id="{AD3F4B3A-E38B-4AFB-B2C7-C7F33A146D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4378" y="4293096"/>
                <a:ext cx="5041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orbel" panose="020B05030202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rbel" panose="020B05030202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orbel" panose="020B05030202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orbel" panose="020B0503020204020204" pitchFamily="34" charset="0"/>
                  </a:defRPr>
                </a:lvl5pPr>
                <a:lvl6pPr marL="2514600" indent="-228600" defTabSz="457200" fontAlgn="base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orbel" panose="020B0503020204020204" pitchFamily="34" charset="0"/>
                  </a:defRPr>
                </a:lvl6pPr>
                <a:lvl7pPr marL="2971800" indent="-228600" defTabSz="457200" fontAlgn="base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orbel" panose="020B0503020204020204" pitchFamily="34" charset="0"/>
                  </a:defRPr>
                </a:lvl7pPr>
                <a:lvl8pPr marL="3429000" indent="-228600" defTabSz="457200" fontAlgn="base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orbel" panose="020B0503020204020204" pitchFamily="34" charset="0"/>
                  </a:defRPr>
                </a:lvl8pPr>
                <a:lvl9pPr marL="3886200" indent="-228600" defTabSz="457200" fontAlgn="base">
                  <a:spcBef>
                    <a:spcPct val="20000"/>
                  </a:spcBef>
                  <a:spcAft>
                    <a:spcPts val="600"/>
                  </a:spcAft>
                  <a:buClr>
                    <a:srgbClr val="1287C3"/>
                  </a:buClr>
                  <a:buSzPct val="145000"/>
                  <a:buFont typeface="Arial" panose="020B0604020202020204" pitchFamily="34" charset="0"/>
                  <a:buChar char="•"/>
                  <a:defRPr sz="1400">
                    <a:solidFill>
                      <a:schemeClr val="tx1"/>
                    </a:solidFill>
                    <a:latin typeface="Corbel" panose="020B05030202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s-MX" altLang="es-ES" sz="1800" b="1">
                    <a:latin typeface="Arial" panose="020B0604020202020204" pitchFamily="34" charset="0"/>
                    <a:sym typeface="Symbol" panose="05050102010706020507" pitchFamily="18" charset="2"/>
                  </a:rPr>
                  <a:t> </a:t>
                </a:r>
                <a:r>
                  <a:rPr lang="es-MX" altLang="es-ES" sz="1800" b="1" baseline="-25000">
                    <a:latin typeface="Arial" panose="020B0604020202020204" pitchFamily="34" charset="0"/>
                    <a:sym typeface="Symbol" panose="05050102010706020507" pitchFamily="18" charset="2"/>
                  </a:rPr>
                  <a:t>2</a:t>
                </a:r>
                <a:endParaRPr lang="es-ES" altLang="es-ES" sz="1800" b="1">
                  <a:latin typeface="Arial Narrow" panose="020B0606020202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6876" name="75 Grupo">
                <a:extLst>
                  <a:ext uri="{FF2B5EF4-FFF2-40B4-BE49-F238E27FC236}">
                    <a16:creationId xmlns:a16="http://schemas.microsoft.com/office/drawing/2014/main" id="{D52872EA-F23A-4F36-8DA5-6B80D18AF0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29263" y="4862513"/>
                <a:ext cx="2076450" cy="1536700"/>
                <a:chOff x="5529263" y="4862513"/>
                <a:chExt cx="2076450" cy="1536700"/>
              </a:xfrm>
            </p:grpSpPr>
            <p:sp>
              <p:nvSpPr>
                <p:cNvPr id="30" name="29 Estrella de 5 puntas">
                  <a:extLst>
                    <a:ext uri="{FF2B5EF4-FFF2-40B4-BE49-F238E27FC236}">
                      <a16:creationId xmlns:a16="http://schemas.microsoft.com/office/drawing/2014/main" id="{1F680012-6C30-4486-A9EC-ECAD476CC963}"/>
                    </a:ext>
                  </a:extLst>
                </p:cNvPr>
                <p:cNvSpPr/>
                <p:nvPr/>
              </p:nvSpPr>
              <p:spPr bwMode="auto">
                <a:xfrm>
                  <a:off x="6588076" y="5589423"/>
                  <a:ext cx="287338" cy="287570"/>
                </a:xfrm>
                <a:prstGeom prst="star5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/>
                </a:p>
              </p:txBody>
            </p:sp>
            <p:sp>
              <p:nvSpPr>
                <p:cNvPr id="31" name="30 Estrella de 5 puntas">
                  <a:extLst>
                    <a:ext uri="{FF2B5EF4-FFF2-40B4-BE49-F238E27FC236}">
                      <a16:creationId xmlns:a16="http://schemas.microsoft.com/office/drawing/2014/main" id="{26EBBC3D-D7FB-4566-9B66-ECECD79FF5A4}"/>
                    </a:ext>
                  </a:extLst>
                </p:cNvPr>
                <p:cNvSpPr/>
                <p:nvPr/>
              </p:nvSpPr>
              <p:spPr bwMode="auto">
                <a:xfrm>
                  <a:off x="6803976" y="5372880"/>
                  <a:ext cx="287338" cy="289302"/>
                </a:xfrm>
                <a:prstGeom prst="star5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/>
                </a:p>
              </p:txBody>
            </p:sp>
            <p:sp>
              <p:nvSpPr>
                <p:cNvPr id="32" name="31 Estrella de 5 puntas">
                  <a:extLst>
                    <a:ext uri="{FF2B5EF4-FFF2-40B4-BE49-F238E27FC236}">
                      <a16:creationId xmlns:a16="http://schemas.microsoft.com/office/drawing/2014/main" id="{E1D297A4-C83A-4D68-BE16-48F5FE4F0E40}"/>
                    </a:ext>
                  </a:extLst>
                </p:cNvPr>
                <p:cNvSpPr/>
                <p:nvPr/>
              </p:nvSpPr>
              <p:spPr bwMode="auto">
                <a:xfrm>
                  <a:off x="6515051" y="5308782"/>
                  <a:ext cx="288925" cy="287570"/>
                </a:xfrm>
                <a:prstGeom prst="star5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/>
                </a:p>
              </p:txBody>
            </p:sp>
            <p:sp>
              <p:nvSpPr>
                <p:cNvPr id="33" name="32 Estrella de 5 puntas">
                  <a:extLst>
                    <a:ext uri="{FF2B5EF4-FFF2-40B4-BE49-F238E27FC236}">
                      <a16:creationId xmlns:a16="http://schemas.microsoft.com/office/drawing/2014/main" id="{E8EA1CAD-C4C7-4678-866E-3499492AE6E9}"/>
                    </a:ext>
                  </a:extLst>
                </p:cNvPr>
                <p:cNvSpPr/>
                <p:nvPr/>
              </p:nvSpPr>
              <p:spPr bwMode="auto">
                <a:xfrm>
                  <a:off x="6443614" y="5804234"/>
                  <a:ext cx="288925" cy="289303"/>
                </a:xfrm>
                <a:prstGeom prst="star5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/>
                </a:p>
              </p:txBody>
            </p:sp>
            <p:sp>
              <p:nvSpPr>
                <p:cNvPr id="34" name="33 Estrella de 5 puntas">
                  <a:extLst>
                    <a:ext uri="{FF2B5EF4-FFF2-40B4-BE49-F238E27FC236}">
                      <a16:creationId xmlns:a16="http://schemas.microsoft.com/office/drawing/2014/main" id="{6D3ABDFE-AA56-4843-B71B-339D2D978E4A}"/>
                    </a:ext>
                  </a:extLst>
                </p:cNvPr>
                <p:cNvSpPr/>
                <p:nvPr/>
              </p:nvSpPr>
              <p:spPr bwMode="auto">
                <a:xfrm>
                  <a:off x="6924626" y="5620605"/>
                  <a:ext cx="287338" cy="289303"/>
                </a:xfrm>
                <a:prstGeom prst="star5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/>
                </a:p>
              </p:txBody>
            </p:sp>
            <p:sp>
              <p:nvSpPr>
                <p:cNvPr id="35" name="34 Estrella de 5 puntas">
                  <a:extLst>
                    <a:ext uri="{FF2B5EF4-FFF2-40B4-BE49-F238E27FC236}">
                      <a16:creationId xmlns:a16="http://schemas.microsoft.com/office/drawing/2014/main" id="{049EF531-AF20-4B52-8940-5ECEBE0E4FE9}"/>
                    </a:ext>
                  </a:extLst>
                </p:cNvPr>
                <p:cNvSpPr/>
                <p:nvPr/>
              </p:nvSpPr>
              <p:spPr bwMode="auto">
                <a:xfrm>
                  <a:off x="6588076" y="6020778"/>
                  <a:ext cx="288925" cy="287570"/>
                </a:xfrm>
                <a:prstGeom prst="star5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/>
                </a:p>
              </p:txBody>
            </p:sp>
            <p:sp>
              <p:nvSpPr>
                <p:cNvPr id="36" name="35 Estrella de 5 puntas">
                  <a:extLst>
                    <a:ext uri="{FF2B5EF4-FFF2-40B4-BE49-F238E27FC236}">
                      <a16:creationId xmlns:a16="http://schemas.microsoft.com/office/drawing/2014/main" id="{09C8DB61-DB64-4F4D-B20C-A9C6765ADB92}"/>
                    </a:ext>
                  </a:extLst>
                </p:cNvPr>
                <p:cNvSpPr/>
                <p:nvPr/>
              </p:nvSpPr>
              <p:spPr bwMode="auto">
                <a:xfrm>
                  <a:off x="6948439" y="5876993"/>
                  <a:ext cx="287337" cy="285838"/>
                </a:xfrm>
                <a:prstGeom prst="star5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/>
                </a:p>
              </p:txBody>
            </p:sp>
            <p:sp>
              <p:nvSpPr>
                <p:cNvPr id="37" name="36 Estrella de 5 puntas">
                  <a:extLst>
                    <a:ext uri="{FF2B5EF4-FFF2-40B4-BE49-F238E27FC236}">
                      <a16:creationId xmlns:a16="http://schemas.microsoft.com/office/drawing/2014/main" id="{FDEEF860-D1D7-4E18-A987-F7C02FBB024E}"/>
                    </a:ext>
                  </a:extLst>
                </p:cNvPr>
                <p:cNvSpPr/>
                <p:nvPr/>
              </p:nvSpPr>
              <p:spPr bwMode="auto">
                <a:xfrm>
                  <a:off x="7164339" y="5662182"/>
                  <a:ext cx="288925" cy="287570"/>
                </a:xfrm>
                <a:prstGeom prst="star5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/>
                </a:p>
              </p:txBody>
            </p:sp>
            <p:sp>
              <p:nvSpPr>
                <p:cNvPr id="38" name="37 Estrella de 5 puntas">
                  <a:extLst>
                    <a:ext uri="{FF2B5EF4-FFF2-40B4-BE49-F238E27FC236}">
                      <a16:creationId xmlns:a16="http://schemas.microsoft.com/office/drawing/2014/main" id="{D750F2F3-E8B6-49A4-96DA-542159CEF1B7}"/>
                    </a:ext>
                  </a:extLst>
                </p:cNvPr>
                <p:cNvSpPr/>
                <p:nvPr/>
              </p:nvSpPr>
              <p:spPr bwMode="auto">
                <a:xfrm>
                  <a:off x="6588076" y="4941524"/>
                  <a:ext cx="288925" cy="287570"/>
                </a:xfrm>
                <a:prstGeom prst="star5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/>
                </a:p>
              </p:txBody>
            </p:sp>
            <p:sp>
              <p:nvSpPr>
                <p:cNvPr id="39" name="38 Estrella de 5 puntas">
                  <a:extLst>
                    <a:ext uri="{FF2B5EF4-FFF2-40B4-BE49-F238E27FC236}">
                      <a16:creationId xmlns:a16="http://schemas.microsoft.com/office/drawing/2014/main" id="{C7B0FCF0-EA94-4CCA-A01B-C6A037707B3E}"/>
                    </a:ext>
                  </a:extLst>
                </p:cNvPr>
                <p:cNvSpPr/>
                <p:nvPr/>
              </p:nvSpPr>
              <p:spPr bwMode="auto">
                <a:xfrm>
                  <a:off x="6227714" y="5589423"/>
                  <a:ext cx="287337" cy="287570"/>
                </a:xfrm>
                <a:prstGeom prst="star5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/>
                </a:p>
              </p:txBody>
            </p:sp>
            <p:sp>
              <p:nvSpPr>
                <p:cNvPr id="53" name="52 Estrella de 5 puntas">
                  <a:extLst>
                    <a:ext uri="{FF2B5EF4-FFF2-40B4-BE49-F238E27FC236}">
                      <a16:creationId xmlns:a16="http://schemas.microsoft.com/office/drawing/2014/main" id="{E02A5128-2BCD-4597-A4FD-4E0C3CDF4C6F}"/>
                    </a:ext>
                  </a:extLst>
                </p:cNvPr>
                <p:cNvSpPr/>
                <p:nvPr/>
              </p:nvSpPr>
              <p:spPr bwMode="auto">
                <a:xfrm>
                  <a:off x="5938789" y="5516664"/>
                  <a:ext cx="288925" cy="287570"/>
                </a:xfrm>
                <a:prstGeom prst="star5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/>
                </a:p>
              </p:txBody>
            </p:sp>
            <p:sp>
              <p:nvSpPr>
                <p:cNvPr id="54" name="53 Estrella de 5 puntas">
                  <a:extLst>
                    <a:ext uri="{FF2B5EF4-FFF2-40B4-BE49-F238E27FC236}">
                      <a16:creationId xmlns:a16="http://schemas.microsoft.com/office/drawing/2014/main" id="{65E3E0EF-200F-45A2-A762-28B91AB7ECC4}"/>
                    </a:ext>
                  </a:extLst>
                </p:cNvPr>
                <p:cNvSpPr/>
                <p:nvPr/>
              </p:nvSpPr>
              <p:spPr bwMode="auto">
                <a:xfrm>
                  <a:off x="6084839" y="5300121"/>
                  <a:ext cx="288925" cy="287570"/>
                </a:xfrm>
                <a:prstGeom prst="star5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/>
                </a:p>
              </p:txBody>
            </p:sp>
            <p:sp>
              <p:nvSpPr>
                <p:cNvPr id="55" name="54 Estrella de 5 puntas">
                  <a:extLst>
                    <a:ext uri="{FF2B5EF4-FFF2-40B4-BE49-F238E27FC236}">
                      <a16:creationId xmlns:a16="http://schemas.microsoft.com/office/drawing/2014/main" id="{10316460-890C-4901-A71B-543C0B1DE6BF}"/>
                    </a:ext>
                  </a:extLst>
                </p:cNvPr>
                <p:cNvSpPr/>
                <p:nvPr/>
              </p:nvSpPr>
              <p:spPr bwMode="auto">
                <a:xfrm>
                  <a:off x="5795914" y="5301853"/>
                  <a:ext cx="288925" cy="287570"/>
                </a:xfrm>
                <a:prstGeom prst="star5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/>
                </a:p>
              </p:txBody>
            </p:sp>
            <p:sp>
              <p:nvSpPr>
                <p:cNvPr id="57" name="56 Estrella de 5 puntas">
                  <a:extLst>
                    <a:ext uri="{FF2B5EF4-FFF2-40B4-BE49-F238E27FC236}">
                      <a16:creationId xmlns:a16="http://schemas.microsoft.com/office/drawing/2014/main" id="{D61C10D0-FECD-4B4F-B9B0-AF988DA68FB1}"/>
                    </a:ext>
                  </a:extLst>
                </p:cNvPr>
                <p:cNvSpPr/>
                <p:nvPr/>
              </p:nvSpPr>
              <p:spPr bwMode="auto">
                <a:xfrm>
                  <a:off x="5637164" y="5532256"/>
                  <a:ext cx="288925" cy="287570"/>
                </a:xfrm>
                <a:prstGeom prst="star5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/>
                </a:p>
              </p:txBody>
            </p:sp>
            <p:sp>
              <p:nvSpPr>
                <p:cNvPr id="58" name="57 Estrella de 5 puntas">
                  <a:extLst>
                    <a:ext uri="{FF2B5EF4-FFF2-40B4-BE49-F238E27FC236}">
                      <a16:creationId xmlns:a16="http://schemas.microsoft.com/office/drawing/2014/main" id="{B526E927-06A1-40C2-8B1D-D11758993A38}"/>
                    </a:ext>
                  </a:extLst>
                </p:cNvPr>
                <p:cNvSpPr/>
                <p:nvPr/>
              </p:nvSpPr>
              <p:spPr bwMode="auto">
                <a:xfrm>
                  <a:off x="6156276" y="5876993"/>
                  <a:ext cx="288925" cy="287570"/>
                </a:xfrm>
                <a:prstGeom prst="star5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/>
                </a:p>
              </p:txBody>
            </p:sp>
            <p:sp>
              <p:nvSpPr>
                <p:cNvPr id="59" name="58 Estrella de 5 puntas">
                  <a:extLst>
                    <a:ext uri="{FF2B5EF4-FFF2-40B4-BE49-F238E27FC236}">
                      <a16:creationId xmlns:a16="http://schemas.microsoft.com/office/drawing/2014/main" id="{2CFE208D-A79F-4018-94F2-FE3EF99181F3}"/>
                    </a:ext>
                  </a:extLst>
                </p:cNvPr>
                <p:cNvSpPr/>
                <p:nvPr/>
              </p:nvSpPr>
              <p:spPr bwMode="auto">
                <a:xfrm>
                  <a:off x="7165926" y="5300121"/>
                  <a:ext cx="287338" cy="287570"/>
                </a:xfrm>
                <a:prstGeom prst="star5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/>
                </a:p>
              </p:txBody>
            </p:sp>
            <p:sp>
              <p:nvSpPr>
                <p:cNvPr id="60" name="59 Estrella de 5 puntas">
                  <a:extLst>
                    <a:ext uri="{FF2B5EF4-FFF2-40B4-BE49-F238E27FC236}">
                      <a16:creationId xmlns:a16="http://schemas.microsoft.com/office/drawing/2014/main" id="{515148D2-7BC8-4355-A765-55DD82AF6C59}"/>
                    </a:ext>
                  </a:extLst>
                </p:cNvPr>
                <p:cNvSpPr/>
                <p:nvPr/>
              </p:nvSpPr>
              <p:spPr bwMode="auto">
                <a:xfrm>
                  <a:off x="6877001" y="5083577"/>
                  <a:ext cx="287338" cy="287570"/>
                </a:xfrm>
                <a:prstGeom prst="star5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/>
                </a:p>
              </p:txBody>
            </p:sp>
            <p:sp>
              <p:nvSpPr>
                <p:cNvPr id="61" name="60 Estrella de 5 puntas">
                  <a:extLst>
                    <a:ext uri="{FF2B5EF4-FFF2-40B4-BE49-F238E27FC236}">
                      <a16:creationId xmlns:a16="http://schemas.microsoft.com/office/drawing/2014/main" id="{0B3653BC-7FC4-46A7-8A08-2D5A31F8F12E}"/>
                    </a:ext>
                  </a:extLst>
                </p:cNvPr>
                <p:cNvSpPr/>
                <p:nvPr/>
              </p:nvSpPr>
              <p:spPr bwMode="auto">
                <a:xfrm>
                  <a:off x="6300739" y="5083577"/>
                  <a:ext cx="288925" cy="287570"/>
                </a:xfrm>
                <a:prstGeom prst="star5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/>
                </a:p>
              </p:txBody>
            </p:sp>
            <p:sp>
              <p:nvSpPr>
                <p:cNvPr id="71" name="70 Forma libre">
                  <a:extLst>
                    <a:ext uri="{FF2B5EF4-FFF2-40B4-BE49-F238E27FC236}">
                      <a16:creationId xmlns:a16="http://schemas.microsoft.com/office/drawing/2014/main" id="{7C76ED35-90EC-466C-90A7-97C4928838ED}"/>
                    </a:ext>
                  </a:extLst>
                </p:cNvPr>
                <p:cNvSpPr/>
                <p:nvPr/>
              </p:nvSpPr>
              <p:spPr bwMode="auto">
                <a:xfrm>
                  <a:off x="5529214" y="4861836"/>
                  <a:ext cx="2076450" cy="1536594"/>
                </a:xfrm>
                <a:custGeom>
                  <a:avLst/>
                  <a:gdLst>
                    <a:gd name="connsiteX0" fmla="*/ 1291771 w 2075834"/>
                    <a:gd name="connsiteY0" fmla="*/ 0 h 1536693"/>
                    <a:gd name="connsiteX1" fmla="*/ 1291771 w 2075834"/>
                    <a:gd name="connsiteY1" fmla="*/ 0 h 1536693"/>
                    <a:gd name="connsiteX2" fmla="*/ 1407886 w 2075834"/>
                    <a:gd name="connsiteY2" fmla="*/ 58057 h 1536693"/>
                    <a:gd name="connsiteX3" fmla="*/ 1480457 w 2075834"/>
                    <a:gd name="connsiteY3" fmla="*/ 72571 h 1536693"/>
                    <a:gd name="connsiteX4" fmla="*/ 1640114 w 2075834"/>
                    <a:gd name="connsiteY4" fmla="*/ 101600 h 1536693"/>
                    <a:gd name="connsiteX5" fmla="*/ 1770743 w 2075834"/>
                    <a:gd name="connsiteY5" fmla="*/ 188685 h 1536693"/>
                    <a:gd name="connsiteX6" fmla="*/ 1814286 w 2075834"/>
                    <a:gd name="connsiteY6" fmla="*/ 217714 h 1536693"/>
                    <a:gd name="connsiteX7" fmla="*/ 1872343 w 2075834"/>
                    <a:gd name="connsiteY7" fmla="*/ 290285 h 1536693"/>
                    <a:gd name="connsiteX8" fmla="*/ 1930400 w 2075834"/>
                    <a:gd name="connsiteY8" fmla="*/ 377371 h 1536693"/>
                    <a:gd name="connsiteX9" fmla="*/ 1973943 w 2075834"/>
                    <a:gd name="connsiteY9" fmla="*/ 508000 h 1536693"/>
                    <a:gd name="connsiteX10" fmla="*/ 1988457 w 2075834"/>
                    <a:gd name="connsiteY10" fmla="*/ 551543 h 1536693"/>
                    <a:gd name="connsiteX11" fmla="*/ 2002971 w 2075834"/>
                    <a:gd name="connsiteY11" fmla="*/ 624114 h 1536693"/>
                    <a:gd name="connsiteX12" fmla="*/ 2017486 w 2075834"/>
                    <a:gd name="connsiteY12" fmla="*/ 667657 h 1536693"/>
                    <a:gd name="connsiteX13" fmla="*/ 2046514 w 2075834"/>
                    <a:gd name="connsiteY13" fmla="*/ 812800 h 1536693"/>
                    <a:gd name="connsiteX14" fmla="*/ 2046514 w 2075834"/>
                    <a:gd name="connsiteY14" fmla="*/ 1016000 h 1536693"/>
                    <a:gd name="connsiteX15" fmla="*/ 2032000 w 2075834"/>
                    <a:gd name="connsiteY15" fmla="*/ 1088571 h 1536693"/>
                    <a:gd name="connsiteX16" fmla="*/ 1988457 w 2075834"/>
                    <a:gd name="connsiteY16" fmla="*/ 1117600 h 1536693"/>
                    <a:gd name="connsiteX17" fmla="*/ 1944914 w 2075834"/>
                    <a:gd name="connsiteY17" fmla="*/ 1161143 h 1536693"/>
                    <a:gd name="connsiteX18" fmla="*/ 1915886 w 2075834"/>
                    <a:gd name="connsiteY18" fmla="*/ 1204685 h 1536693"/>
                    <a:gd name="connsiteX19" fmla="*/ 1857829 w 2075834"/>
                    <a:gd name="connsiteY19" fmla="*/ 1248228 h 1536693"/>
                    <a:gd name="connsiteX20" fmla="*/ 1785257 w 2075834"/>
                    <a:gd name="connsiteY20" fmla="*/ 1320800 h 1536693"/>
                    <a:gd name="connsiteX21" fmla="*/ 1669143 w 2075834"/>
                    <a:gd name="connsiteY21" fmla="*/ 1422400 h 1536693"/>
                    <a:gd name="connsiteX22" fmla="*/ 1582057 w 2075834"/>
                    <a:gd name="connsiteY22" fmla="*/ 1451428 h 1536693"/>
                    <a:gd name="connsiteX23" fmla="*/ 1538514 w 2075834"/>
                    <a:gd name="connsiteY23" fmla="*/ 1480457 h 1536693"/>
                    <a:gd name="connsiteX24" fmla="*/ 1436914 w 2075834"/>
                    <a:gd name="connsiteY24" fmla="*/ 1524000 h 1536693"/>
                    <a:gd name="connsiteX25" fmla="*/ 856343 w 2075834"/>
                    <a:gd name="connsiteY25" fmla="*/ 1494971 h 1536693"/>
                    <a:gd name="connsiteX26" fmla="*/ 812800 w 2075834"/>
                    <a:gd name="connsiteY26" fmla="*/ 1480457 h 1536693"/>
                    <a:gd name="connsiteX27" fmla="*/ 711200 w 2075834"/>
                    <a:gd name="connsiteY27" fmla="*/ 1451428 h 1536693"/>
                    <a:gd name="connsiteX28" fmla="*/ 580571 w 2075834"/>
                    <a:gd name="connsiteY28" fmla="*/ 1393371 h 1536693"/>
                    <a:gd name="connsiteX29" fmla="*/ 435429 w 2075834"/>
                    <a:gd name="connsiteY29" fmla="*/ 1349828 h 1536693"/>
                    <a:gd name="connsiteX30" fmla="*/ 290286 w 2075834"/>
                    <a:gd name="connsiteY30" fmla="*/ 1262743 h 1536693"/>
                    <a:gd name="connsiteX31" fmla="*/ 246743 w 2075834"/>
                    <a:gd name="connsiteY31" fmla="*/ 1233714 h 1536693"/>
                    <a:gd name="connsiteX32" fmla="*/ 174171 w 2075834"/>
                    <a:gd name="connsiteY32" fmla="*/ 1219200 h 1536693"/>
                    <a:gd name="connsiteX33" fmla="*/ 72571 w 2075834"/>
                    <a:gd name="connsiteY33" fmla="*/ 1103085 h 1536693"/>
                    <a:gd name="connsiteX34" fmla="*/ 72571 w 2075834"/>
                    <a:gd name="connsiteY34" fmla="*/ 1103085 h 1536693"/>
                    <a:gd name="connsiteX35" fmla="*/ 14514 w 2075834"/>
                    <a:gd name="connsiteY35" fmla="*/ 1059543 h 1536693"/>
                    <a:gd name="connsiteX36" fmla="*/ 0 w 2075834"/>
                    <a:gd name="connsiteY36" fmla="*/ 1001485 h 1536693"/>
                    <a:gd name="connsiteX37" fmla="*/ 43543 w 2075834"/>
                    <a:gd name="connsiteY37" fmla="*/ 754743 h 1536693"/>
                    <a:gd name="connsiteX38" fmla="*/ 58057 w 2075834"/>
                    <a:gd name="connsiteY38" fmla="*/ 711200 h 1536693"/>
                    <a:gd name="connsiteX39" fmla="*/ 116114 w 2075834"/>
                    <a:gd name="connsiteY39" fmla="*/ 624114 h 1536693"/>
                    <a:gd name="connsiteX40" fmla="*/ 145143 w 2075834"/>
                    <a:gd name="connsiteY40" fmla="*/ 478971 h 1536693"/>
                    <a:gd name="connsiteX41" fmla="*/ 159657 w 2075834"/>
                    <a:gd name="connsiteY41" fmla="*/ 435428 h 1536693"/>
                    <a:gd name="connsiteX42" fmla="*/ 188686 w 2075834"/>
                    <a:gd name="connsiteY42" fmla="*/ 391885 h 1536693"/>
                    <a:gd name="connsiteX43" fmla="*/ 232229 w 2075834"/>
                    <a:gd name="connsiteY43" fmla="*/ 362857 h 1536693"/>
                    <a:gd name="connsiteX44" fmla="*/ 319314 w 2075834"/>
                    <a:gd name="connsiteY44" fmla="*/ 333828 h 1536693"/>
                    <a:gd name="connsiteX45" fmla="*/ 362857 w 2075834"/>
                    <a:gd name="connsiteY45" fmla="*/ 348343 h 1536693"/>
                    <a:gd name="connsiteX46" fmla="*/ 464457 w 2075834"/>
                    <a:gd name="connsiteY46" fmla="*/ 348343 h 1536693"/>
                    <a:gd name="connsiteX47" fmla="*/ 667657 w 2075834"/>
                    <a:gd name="connsiteY47" fmla="*/ 333828 h 1536693"/>
                    <a:gd name="connsiteX48" fmla="*/ 740229 w 2075834"/>
                    <a:gd name="connsiteY48" fmla="*/ 217714 h 1536693"/>
                    <a:gd name="connsiteX49" fmla="*/ 885371 w 2075834"/>
                    <a:gd name="connsiteY49" fmla="*/ 72571 h 1536693"/>
                    <a:gd name="connsiteX50" fmla="*/ 986971 w 2075834"/>
                    <a:gd name="connsiteY50" fmla="*/ 43543 h 1536693"/>
                    <a:gd name="connsiteX51" fmla="*/ 1074057 w 2075834"/>
                    <a:gd name="connsiteY51" fmla="*/ 14514 h 1536693"/>
                    <a:gd name="connsiteX52" fmla="*/ 1291771 w 2075834"/>
                    <a:gd name="connsiteY52" fmla="*/ 0 h 1536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2075834" h="1536693">
                      <a:moveTo>
                        <a:pt x="1291771" y="0"/>
                      </a:moveTo>
                      <a:lnTo>
                        <a:pt x="1291771" y="0"/>
                      </a:lnTo>
                      <a:cubicBezTo>
                        <a:pt x="1330476" y="19352"/>
                        <a:pt x="1367497" y="42523"/>
                        <a:pt x="1407886" y="58057"/>
                      </a:cubicBezTo>
                      <a:cubicBezTo>
                        <a:pt x="1430911" y="66913"/>
                        <a:pt x="1456375" y="67220"/>
                        <a:pt x="1480457" y="72571"/>
                      </a:cubicBezTo>
                      <a:cubicBezTo>
                        <a:pt x="1603642" y="99945"/>
                        <a:pt x="1463991" y="76438"/>
                        <a:pt x="1640114" y="101600"/>
                      </a:cubicBezTo>
                      <a:lnTo>
                        <a:pt x="1770743" y="188685"/>
                      </a:lnTo>
                      <a:lnTo>
                        <a:pt x="1814286" y="217714"/>
                      </a:lnTo>
                      <a:cubicBezTo>
                        <a:pt x="1846971" y="315772"/>
                        <a:pt x="1801641" y="209483"/>
                        <a:pt x="1872343" y="290285"/>
                      </a:cubicBezTo>
                      <a:cubicBezTo>
                        <a:pt x="1895317" y="316541"/>
                        <a:pt x="1930400" y="377371"/>
                        <a:pt x="1930400" y="377371"/>
                      </a:cubicBezTo>
                      <a:lnTo>
                        <a:pt x="1973943" y="508000"/>
                      </a:lnTo>
                      <a:cubicBezTo>
                        <a:pt x="1978781" y="522514"/>
                        <a:pt x="1985457" y="536541"/>
                        <a:pt x="1988457" y="551543"/>
                      </a:cubicBezTo>
                      <a:cubicBezTo>
                        <a:pt x="1993295" y="575733"/>
                        <a:pt x="1996988" y="600181"/>
                        <a:pt x="2002971" y="624114"/>
                      </a:cubicBezTo>
                      <a:cubicBezTo>
                        <a:pt x="2006682" y="638957"/>
                        <a:pt x="2014046" y="652749"/>
                        <a:pt x="2017486" y="667657"/>
                      </a:cubicBezTo>
                      <a:cubicBezTo>
                        <a:pt x="2028580" y="715733"/>
                        <a:pt x="2046514" y="812800"/>
                        <a:pt x="2046514" y="812800"/>
                      </a:cubicBezTo>
                      <a:cubicBezTo>
                        <a:pt x="2069730" y="1068163"/>
                        <a:pt x="2075834" y="898722"/>
                        <a:pt x="2046514" y="1016000"/>
                      </a:cubicBezTo>
                      <a:cubicBezTo>
                        <a:pt x="2040531" y="1039933"/>
                        <a:pt x="2044239" y="1067152"/>
                        <a:pt x="2032000" y="1088571"/>
                      </a:cubicBezTo>
                      <a:cubicBezTo>
                        <a:pt x="2023345" y="1103717"/>
                        <a:pt x="2001858" y="1106433"/>
                        <a:pt x="1988457" y="1117600"/>
                      </a:cubicBezTo>
                      <a:cubicBezTo>
                        <a:pt x="1972688" y="1130741"/>
                        <a:pt x="1958055" y="1145374"/>
                        <a:pt x="1944914" y="1161143"/>
                      </a:cubicBezTo>
                      <a:cubicBezTo>
                        <a:pt x="1933747" y="1174544"/>
                        <a:pt x="1928221" y="1192350"/>
                        <a:pt x="1915886" y="1204685"/>
                      </a:cubicBezTo>
                      <a:cubicBezTo>
                        <a:pt x="1898781" y="1221790"/>
                        <a:pt x="1874934" y="1231123"/>
                        <a:pt x="1857829" y="1248228"/>
                      </a:cubicBezTo>
                      <a:cubicBezTo>
                        <a:pt x="1761066" y="1344991"/>
                        <a:pt x="1901372" y="1243389"/>
                        <a:pt x="1785257" y="1320800"/>
                      </a:cubicBezTo>
                      <a:cubicBezTo>
                        <a:pt x="1751391" y="1371600"/>
                        <a:pt x="1741715" y="1398210"/>
                        <a:pt x="1669143" y="1422400"/>
                      </a:cubicBezTo>
                      <a:lnTo>
                        <a:pt x="1582057" y="1451428"/>
                      </a:lnTo>
                      <a:cubicBezTo>
                        <a:pt x="1567543" y="1461104"/>
                        <a:pt x="1554548" y="1473585"/>
                        <a:pt x="1538514" y="1480457"/>
                      </a:cubicBezTo>
                      <a:cubicBezTo>
                        <a:pt x="1407298" y="1536693"/>
                        <a:pt x="1546232" y="1451121"/>
                        <a:pt x="1436914" y="1524000"/>
                      </a:cubicBezTo>
                      <a:cubicBezTo>
                        <a:pt x="1343319" y="1520533"/>
                        <a:pt x="1000994" y="1513052"/>
                        <a:pt x="856343" y="1494971"/>
                      </a:cubicBezTo>
                      <a:cubicBezTo>
                        <a:pt x="841162" y="1493073"/>
                        <a:pt x="827511" y="1484660"/>
                        <a:pt x="812800" y="1480457"/>
                      </a:cubicBezTo>
                      <a:cubicBezTo>
                        <a:pt x="791091" y="1474254"/>
                        <a:pt x="734405" y="1463031"/>
                        <a:pt x="711200" y="1451428"/>
                      </a:cubicBezTo>
                      <a:cubicBezTo>
                        <a:pt x="615895" y="1403776"/>
                        <a:pt x="730343" y="1430813"/>
                        <a:pt x="580571" y="1393371"/>
                      </a:cubicBezTo>
                      <a:cubicBezTo>
                        <a:pt x="548115" y="1385257"/>
                        <a:pt x="456634" y="1363964"/>
                        <a:pt x="435429" y="1349828"/>
                      </a:cubicBezTo>
                      <a:cubicBezTo>
                        <a:pt x="222378" y="1207795"/>
                        <a:pt x="446503" y="1352010"/>
                        <a:pt x="290286" y="1262743"/>
                      </a:cubicBezTo>
                      <a:cubicBezTo>
                        <a:pt x="275140" y="1254088"/>
                        <a:pt x="263076" y="1239839"/>
                        <a:pt x="246743" y="1233714"/>
                      </a:cubicBezTo>
                      <a:cubicBezTo>
                        <a:pt x="223644" y="1225052"/>
                        <a:pt x="198362" y="1224038"/>
                        <a:pt x="174171" y="1219200"/>
                      </a:cubicBezTo>
                      <a:cubicBezTo>
                        <a:pt x="101601" y="1170818"/>
                        <a:pt x="140305" y="1204685"/>
                        <a:pt x="72571" y="1103085"/>
                      </a:cubicBezTo>
                      <a:lnTo>
                        <a:pt x="72571" y="1103085"/>
                      </a:lnTo>
                      <a:lnTo>
                        <a:pt x="14514" y="1059543"/>
                      </a:lnTo>
                      <a:cubicBezTo>
                        <a:pt x="9676" y="1040190"/>
                        <a:pt x="0" y="1021433"/>
                        <a:pt x="0" y="1001485"/>
                      </a:cubicBezTo>
                      <a:cubicBezTo>
                        <a:pt x="0" y="863204"/>
                        <a:pt x="7512" y="862836"/>
                        <a:pt x="43543" y="754743"/>
                      </a:cubicBezTo>
                      <a:cubicBezTo>
                        <a:pt x="48381" y="740229"/>
                        <a:pt x="49570" y="723930"/>
                        <a:pt x="58057" y="711200"/>
                      </a:cubicBezTo>
                      <a:lnTo>
                        <a:pt x="116114" y="624114"/>
                      </a:lnTo>
                      <a:cubicBezTo>
                        <a:pt x="125790" y="575733"/>
                        <a:pt x="129541" y="525778"/>
                        <a:pt x="145143" y="478971"/>
                      </a:cubicBezTo>
                      <a:cubicBezTo>
                        <a:pt x="149981" y="464457"/>
                        <a:pt x="152815" y="449112"/>
                        <a:pt x="159657" y="435428"/>
                      </a:cubicBezTo>
                      <a:cubicBezTo>
                        <a:pt x="167458" y="419826"/>
                        <a:pt x="176351" y="404220"/>
                        <a:pt x="188686" y="391885"/>
                      </a:cubicBezTo>
                      <a:cubicBezTo>
                        <a:pt x="201021" y="379550"/>
                        <a:pt x="216289" y="369942"/>
                        <a:pt x="232229" y="362857"/>
                      </a:cubicBezTo>
                      <a:cubicBezTo>
                        <a:pt x="260190" y="350430"/>
                        <a:pt x="319314" y="333828"/>
                        <a:pt x="319314" y="333828"/>
                      </a:cubicBezTo>
                      <a:cubicBezTo>
                        <a:pt x="333828" y="338666"/>
                        <a:pt x="347557" y="348343"/>
                        <a:pt x="362857" y="348343"/>
                      </a:cubicBezTo>
                      <a:cubicBezTo>
                        <a:pt x="490432" y="348343"/>
                        <a:pt x="360056" y="313541"/>
                        <a:pt x="464457" y="348343"/>
                      </a:cubicBezTo>
                      <a:cubicBezTo>
                        <a:pt x="532190" y="343505"/>
                        <a:pt x="600784" y="345629"/>
                        <a:pt x="667657" y="333828"/>
                      </a:cubicBezTo>
                      <a:cubicBezTo>
                        <a:pt x="733423" y="322222"/>
                        <a:pt x="711362" y="261015"/>
                        <a:pt x="740229" y="217714"/>
                      </a:cubicBezTo>
                      <a:cubicBezTo>
                        <a:pt x="784462" y="151364"/>
                        <a:pt x="802433" y="100216"/>
                        <a:pt x="885371" y="72571"/>
                      </a:cubicBezTo>
                      <a:cubicBezTo>
                        <a:pt x="1031735" y="23784"/>
                        <a:pt x="804684" y="98229"/>
                        <a:pt x="986971" y="43543"/>
                      </a:cubicBezTo>
                      <a:cubicBezTo>
                        <a:pt x="1016279" y="34750"/>
                        <a:pt x="1043458" y="14514"/>
                        <a:pt x="1074057" y="14514"/>
                      </a:cubicBezTo>
                      <a:lnTo>
                        <a:pt x="1291771" y="0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/>
                </a:p>
              </p:txBody>
            </p:sp>
            <p:sp>
              <p:nvSpPr>
                <p:cNvPr id="74" name="73 Estrella de 5 puntas">
                  <a:extLst>
                    <a:ext uri="{FF2B5EF4-FFF2-40B4-BE49-F238E27FC236}">
                      <a16:creationId xmlns:a16="http://schemas.microsoft.com/office/drawing/2014/main" id="{2A1AE358-CD48-46C0-AB5C-321D8479DA92}"/>
                    </a:ext>
                  </a:extLst>
                </p:cNvPr>
                <p:cNvSpPr/>
                <p:nvPr/>
              </p:nvSpPr>
              <p:spPr bwMode="auto">
                <a:xfrm>
                  <a:off x="5789564" y="5790376"/>
                  <a:ext cx="288925" cy="287570"/>
                </a:xfrm>
                <a:prstGeom prst="star5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/>
                </a:p>
              </p:txBody>
            </p:sp>
          </p:grpSp>
        </p:grpSp>
      </p:grpSp>
      <p:sp>
        <p:nvSpPr>
          <p:cNvPr id="36868" name="5 Rectángulo">
            <a:extLst>
              <a:ext uri="{FF2B5EF4-FFF2-40B4-BE49-F238E27FC236}">
                <a16:creationId xmlns:a16="http://schemas.microsoft.com/office/drawing/2014/main" id="{0A4B8D39-2BC9-4C99-BFBA-9ACA7C225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61963"/>
            <a:ext cx="8639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sz="2000" b="1">
                <a:latin typeface="Arial" panose="020B0604020202020204" pitchFamily="34" charset="0"/>
              </a:rPr>
              <a:t>El clasificador Bayesiano …</a:t>
            </a:r>
            <a:endParaRPr lang="es-MX" altLang="es-E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4DEAB431-E6E8-4A55-BB73-80F44CF1AEA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93813" y="1333500"/>
            <a:ext cx="7369175" cy="2311400"/>
          </a:xfrm>
        </p:spPr>
        <p:txBody>
          <a:bodyPr/>
          <a:lstStyle/>
          <a:p>
            <a:pPr algn="just"/>
            <a:r>
              <a:rPr lang="es-ES" altLang="es-ES" sz="1800" b="1"/>
              <a:t>Ejemplo 4.</a:t>
            </a:r>
            <a:r>
              <a:rPr lang="es-ES" altLang="es-ES" sz="1800"/>
              <a:t> </a:t>
            </a:r>
            <a:r>
              <a:rPr lang="es-ES" altLang="es-E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Supongamos que deseamos clasificar automáticamente un lote de verduras de dos tipos: calabacitas cinas y chayotes, de una muestra de entrenamiento que consiste de 10,000. De este lote de verduras se tienen 7000 chayotes y 3000 calabacitas. </a:t>
            </a:r>
          </a:p>
          <a:p>
            <a:pPr algn="just"/>
            <a:r>
              <a:rPr lang="es-ES" altLang="es-ES" sz="1800" b="1"/>
              <a:t>Objetivo: </a:t>
            </a:r>
            <a:r>
              <a:rPr lang="es-ES" altLang="es-E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Diseñar un clasificador basado en la teoría de la probabilidad para resolver este problema de clasificación.</a:t>
            </a:r>
            <a:endParaRPr lang="es-MX" altLang="es-ES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5 Rectángulo">
            <a:extLst>
              <a:ext uri="{FF2B5EF4-FFF2-40B4-BE49-F238E27FC236}">
                <a16:creationId xmlns:a16="http://schemas.microsoft.com/office/drawing/2014/main" id="{76F28DED-DC42-496C-B55E-634A089A4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333375"/>
            <a:ext cx="8642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sz="2000" b="1">
                <a:latin typeface="Arial" panose="020B0604020202020204" pitchFamily="34" charset="0"/>
              </a:rPr>
              <a:t>El clasificador Bayesiano …</a:t>
            </a:r>
            <a:endParaRPr lang="es-MX" altLang="es-ES" sz="2000">
              <a:latin typeface="Arial" panose="020B0604020202020204" pitchFamily="34" charset="0"/>
            </a:endParaRPr>
          </a:p>
        </p:txBody>
      </p:sp>
      <p:grpSp>
        <p:nvGrpSpPr>
          <p:cNvPr id="37892" name="95 Grupo">
            <a:extLst>
              <a:ext uri="{FF2B5EF4-FFF2-40B4-BE49-F238E27FC236}">
                <a16:creationId xmlns:a16="http://schemas.microsoft.com/office/drawing/2014/main" id="{73156D9A-6E75-4E25-9B76-BCB3F59CD0F2}"/>
              </a:ext>
            </a:extLst>
          </p:cNvPr>
          <p:cNvGrpSpPr>
            <a:grpSpLocks/>
          </p:cNvGrpSpPr>
          <p:nvPr/>
        </p:nvGrpSpPr>
        <p:grpSpPr bwMode="auto">
          <a:xfrm>
            <a:off x="2824163" y="4237038"/>
            <a:ext cx="4268787" cy="2289175"/>
            <a:chOff x="1115616" y="4236607"/>
            <a:chExt cx="4267644" cy="2289035"/>
          </a:xfrm>
        </p:grpSpPr>
        <p:sp>
          <p:nvSpPr>
            <p:cNvPr id="8" name="7 Elipse">
              <a:extLst>
                <a:ext uri="{FF2B5EF4-FFF2-40B4-BE49-F238E27FC236}">
                  <a16:creationId xmlns:a16="http://schemas.microsoft.com/office/drawing/2014/main" id="{D2EBC5DC-E937-429F-BFC3-4D7AABFDD209}"/>
                </a:ext>
              </a:extLst>
            </p:cNvPr>
            <p:cNvSpPr/>
            <p:nvPr/>
          </p:nvSpPr>
          <p:spPr bwMode="auto">
            <a:xfrm>
              <a:off x="2144041" y="5997036"/>
              <a:ext cx="138075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cxnSp>
          <p:nvCxnSpPr>
            <p:cNvPr id="9" name="8 Conector recto de flecha">
              <a:extLst>
                <a:ext uri="{FF2B5EF4-FFF2-40B4-BE49-F238E27FC236}">
                  <a16:creationId xmlns:a16="http://schemas.microsoft.com/office/drawing/2014/main" id="{848DDE96-A798-4F7F-B022-1EC0AC322E0A}"/>
                </a:ext>
              </a:extLst>
            </p:cNvPr>
            <p:cNvCxnSpPr/>
            <p:nvPr/>
          </p:nvCxnSpPr>
          <p:spPr bwMode="auto">
            <a:xfrm flipV="1">
              <a:off x="1115616" y="6525642"/>
              <a:ext cx="4248599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>
              <a:extLst>
                <a:ext uri="{FF2B5EF4-FFF2-40B4-BE49-F238E27FC236}">
                  <a16:creationId xmlns:a16="http://schemas.microsoft.com/office/drawing/2014/main" id="{916F792E-5769-46D3-893A-16A5A1B0C86D}"/>
                </a:ext>
              </a:extLst>
            </p:cNvPr>
            <p:cNvCxnSpPr/>
            <p:nvPr/>
          </p:nvCxnSpPr>
          <p:spPr bwMode="auto">
            <a:xfrm flipV="1">
              <a:off x="1131487" y="4236607"/>
              <a:ext cx="0" cy="2289035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Elipse">
              <a:extLst>
                <a:ext uri="{FF2B5EF4-FFF2-40B4-BE49-F238E27FC236}">
                  <a16:creationId xmlns:a16="http://schemas.microsoft.com/office/drawing/2014/main" id="{AC8A0454-BFA7-4E93-A3B0-60874503AB65}"/>
                </a:ext>
              </a:extLst>
            </p:cNvPr>
            <p:cNvSpPr/>
            <p:nvPr/>
          </p:nvSpPr>
          <p:spPr bwMode="auto">
            <a:xfrm>
              <a:off x="2074209" y="5820835"/>
              <a:ext cx="138075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2" name="11 Elipse">
              <a:extLst>
                <a:ext uri="{FF2B5EF4-FFF2-40B4-BE49-F238E27FC236}">
                  <a16:creationId xmlns:a16="http://schemas.microsoft.com/office/drawing/2014/main" id="{834D41AB-4F03-47E4-B5EB-29D896120113}"/>
                </a:ext>
              </a:extLst>
            </p:cNvPr>
            <p:cNvSpPr/>
            <p:nvPr/>
          </p:nvSpPr>
          <p:spPr bwMode="auto">
            <a:xfrm>
              <a:off x="2759826" y="5058882"/>
              <a:ext cx="138075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687B916D-5F52-4EDA-9DFB-F0FF5D7D1B04}"/>
                </a:ext>
              </a:extLst>
            </p:cNvPr>
            <p:cNvSpPr/>
            <p:nvPr/>
          </p:nvSpPr>
          <p:spPr bwMode="auto">
            <a:xfrm>
              <a:off x="2075796" y="5309691"/>
              <a:ext cx="136488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4" name="13 Elipse">
              <a:extLst>
                <a:ext uri="{FF2B5EF4-FFF2-40B4-BE49-F238E27FC236}">
                  <a16:creationId xmlns:a16="http://schemas.microsoft.com/office/drawing/2014/main" id="{98611F23-4431-45B3-B3F1-C3ABA13A156F}"/>
                </a:ext>
              </a:extLst>
            </p:cNvPr>
            <p:cNvSpPr/>
            <p:nvPr/>
          </p:nvSpPr>
          <p:spPr bwMode="auto">
            <a:xfrm>
              <a:off x="1663156" y="5528753"/>
              <a:ext cx="138076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5" name="14 Elipse">
              <a:extLst>
                <a:ext uri="{FF2B5EF4-FFF2-40B4-BE49-F238E27FC236}">
                  <a16:creationId xmlns:a16="http://schemas.microsoft.com/office/drawing/2014/main" id="{29584892-DA88-4645-B471-A58CC1014445}"/>
                </a:ext>
              </a:extLst>
            </p:cNvPr>
            <p:cNvSpPr/>
            <p:nvPr/>
          </p:nvSpPr>
          <p:spPr bwMode="auto">
            <a:xfrm>
              <a:off x="2348773" y="5104916"/>
              <a:ext cx="138076" cy="119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6" name="15 Elipse">
              <a:extLst>
                <a:ext uri="{FF2B5EF4-FFF2-40B4-BE49-F238E27FC236}">
                  <a16:creationId xmlns:a16="http://schemas.microsoft.com/office/drawing/2014/main" id="{C95E0AD0-7C67-4677-B5C9-0E4083470A75}"/>
                </a:ext>
              </a:extLst>
            </p:cNvPr>
            <p:cNvSpPr/>
            <p:nvPr/>
          </p:nvSpPr>
          <p:spPr bwMode="auto">
            <a:xfrm>
              <a:off x="1883760" y="5538277"/>
              <a:ext cx="136488" cy="1190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7" name="16 Elipse">
              <a:extLst>
                <a:ext uri="{FF2B5EF4-FFF2-40B4-BE49-F238E27FC236}">
                  <a16:creationId xmlns:a16="http://schemas.microsoft.com/office/drawing/2014/main" id="{2E574DB6-8587-4C25-A0CE-D520EE25F207}"/>
                </a:ext>
              </a:extLst>
            </p:cNvPr>
            <p:cNvSpPr/>
            <p:nvPr/>
          </p:nvSpPr>
          <p:spPr bwMode="auto">
            <a:xfrm>
              <a:off x="1801232" y="5762101"/>
              <a:ext cx="138075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8" name="17 Elipse">
              <a:extLst>
                <a:ext uri="{FF2B5EF4-FFF2-40B4-BE49-F238E27FC236}">
                  <a16:creationId xmlns:a16="http://schemas.microsoft.com/office/drawing/2014/main" id="{85FB3F64-6CEB-4520-AB92-8B921E0AEBB0}"/>
                </a:ext>
              </a:extLst>
            </p:cNvPr>
            <p:cNvSpPr/>
            <p:nvPr/>
          </p:nvSpPr>
          <p:spPr bwMode="auto">
            <a:xfrm>
              <a:off x="2075796" y="5663682"/>
              <a:ext cx="136488" cy="11588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9" name="18 Elipse">
              <a:extLst>
                <a:ext uri="{FF2B5EF4-FFF2-40B4-BE49-F238E27FC236}">
                  <a16:creationId xmlns:a16="http://schemas.microsoft.com/office/drawing/2014/main" id="{1006CD6D-BCED-446B-8ADD-690EF8F344DE}"/>
                </a:ext>
              </a:extLst>
            </p:cNvPr>
            <p:cNvSpPr/>
            <p:nvPr/>
          </p:nvSpPr>
          <p:spPr bwMode="auto">
            <a:xfrm>
              <a:off x="2282116" y="5427159"/>
              <a:ext cx="134902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20" name="19 Elipse">
              <a:extLst>
                <a:ext uri="{FF2B5EF4-FFF2-40B4-BE49-F238E27FC236}">
                  <a16:creationId xmlns:a16="http://schemas.microsoft.com/office/drawing/2014/main" id="{D7CFA303-924B-4E18-B5F5-2AD26D988388}"/>
                </a:ext>
              </a:extLst>
            </p:cNvPr>
            <p:cNvSpPr/>
            <p:nvPr/>
          </p:nvSpPr>
          <p:spPr bwMode="auto">
            <a:xfrm>
              <a:off x="2282116" y="5603360"/>
              <a:ext cx="134902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21" name="20 Elipse">
              <a:extLst>
                <a:ext uri="{FF2B5EF4-FFF2-40B4-BE49-F238E27FC236}">
                  <a16:creationId xmlns:a16="http://schemas.microsoft.com/office/drawing/2014/main" id="{32512072-2F97-40EF-8ABA-1CF9B5BA5FB7}"/>
                </a:ext>
              </a:extLst>
            </p:cNvPr>
            <p:cNvSpPr/>
            <p:nvPr/>
          </p:nvSpPr>
          <p:spPr bwMode="auto">
            <a:xfrm>
              <a:off x="2282116" y="5235083"/>
              <a:ext cx="134902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22" name="21 Elipse">
              <a:extLst>
                <a:ext uri="{FF2B5EF4-FFF2-40B4-BE49-F238E27FC236}">
                  <a16:creationId xmlns:a16="http://schemas.microsoft.com/office/drawing/2014/main" id="{BD536FB7-C6C0-41EE-B300-D8C27FC59500}"/>
                </a:ext>
              </a:extLst>
            </p:cNvPr>
            <p:cNvSpPr/>
            <p:nvPr/>
          </p:nvSpPr>
          <p:spPr bwMode="auto">
            <a:xfrm>
              <a:off x="2693168" y="5176350"/>
              <a:ext cx="134901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7908" name="170 CuadroTexto">
              <a:extLst>
                <a:ext uri="{FF2B5EF4-FFF2-40B4-BE49-F238E27FC236}">
                  <a16:creationId xmlns:a16="http://schemas.microsoft.com/office/drawing/2014/main" id="{B36463E3-877F-4B59-BE3F-909170983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976" y="6165304"/>
              <a:ext cx="10272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s-ES" altLang="es-ES" sz="1400" b="1">
                  <a:latin typeface="Arial Narrow" panose="020B0606020202030204" pitchFamily="34" charset="0"/>
                  <a:cs typeface="Times New Roman" panose="02020603050405020304" pitchFamily="18" charset="0"/>
                </a:rPr>
                <a:t>X</a:t>
              </a:r>
              <a:r>
                <a:rPr lang="es-ES" altLang="es-ES" sz="1400" b="1" baseline="-25000">
                  <a:latin typeface="Arial Narrow" panose="020B0606020202030204" pitchFamily="34" charset="0"/>
                  <a:cs typeface="Times New Roman" panose="02020603050405020304" pitchFamily="18" charset="0"/>
                </a:rPr>
                <a:t>1</a:t>
              </a:r>
              <a:r>
                <a:rPr lang="es-ES" altLang="es-ES" sz="1400" b="1">
                  <a:latin typeface="Arial Narrow" panose="020B0606020202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7909" name="173 CuadroTexto">
              <a:extLst>
                <a:ext uri="{FF2B5EF4-FFF2-40B4-BE49-F238E27FC236}">
                  <a16:creationId xmlns:a16="http://schemas.microsoft.com/office/drawing/2014/main" id="{478E9F99-81B9-457D-8400-4E3FB94ED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4589601"/>
              <a:ext cx="17041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s-MX" altLang="es-ES" sz="1800" b="1">
                  <a:latin typeface="Arial" panose="020B0604020202020204" pitchFamily="34" charset="0"/>
                  <a:sym typeface="Symbol" panose="05050102010706020507" pitchFamily="18" charset="2"/>
                </a:rPr>
                <a:t>Calabacitas</a:t>
              </a:r>
              <a:endParaRPr lang="es-ES" altLang="es-ES" sz="1800" b="1"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36 Elipse">
              <a:extLst>
                <a:ext uri="{FF2B5EF4-FFF2-40B4-BE49-F238E27FC236}">
                  <a16:creationId xmlns:a16="http://schemas.microsoft.com/office/drawing/2014/main" id="{5141E18E-722B-4C71-90C6-579DA5593BF7}"/>
                </a:ext>
              </a:extLst>
            </p:cNvPr>
            <p:cNvSpPr/>
            <p:nvPr/>
          </p:nvSpPr>
          <p:spPr bwMode="auto">
            <a:xfrm>
              <a:off x="2897901" y="5468432"/>
              <a:ext cx="136488" cy="1190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8" name="37 Elipse">
              <a:extLst>
                <a:ext uri="{FF2B5EF4-FFF2-40B4-BE49-F238E27FC236}">
                  <a16:creationId xmlns:a16="http://schemas.microsoft.com/office/drawing/2014/main" id="{8BC1D981-DD95-4ED7-A63F-67EB150EDDD8}"/>
                </a:ext>
              </a:extLst>
            </p:cNvPr>
            <p:cNvSpPr/>
            <p:nvPr/>
          </p:nvSpPr>
          <p:spPr bwMode="auto">
            <a:xfrm>
              <a:off x="2623337" y="5820835"/>
              <a:ext cx="136488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9" name="38 Elipse">
              <a:extLst>
                <a:ext uri="{FF2B5EF4-FFF2-40B4-BE49-F238E27FC236}">
                  <a16:creationId xmlns:a16="http://schemas.microsoft.com/office/drawing/2014/main" id="{C7A08F20-DF86-4F65-B549-329F565CB45E}"/>
                </a:ext>
              </a:extLst>
            </p:cNvPr>
            <p:cNvSpPr/>
            <p:nvPr/>
          </p:nvSpPr>
          <p:spPr bwMode="auto">
            <a:xfrm>
              <a:off x="2623337" y="5644633"/>
              <a:ext cx="136488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0" name="39 Elipse">
              <a:extLst>
                <a:ext uri="{FF2B5EF4-FFF2-40B4-BE49-F238E27FC236}">
                  <a16:creationId xmlns:a16="http://schemas.microsoft.com/office/drawing/2014/main" id="{192C16B0-25ED-4137-8E3F-896150C2D3B3}"/>
                </a:ext>
              </a:extLst>
            </p:cNvPr>
            <p:cNvSpPr/>
            <p:nvPr/>
          </p:nvSpPr>
          <p:spPr bwMode="auto">
            <a:xfrm>
              <a:off x="2693168" y="5352551"/>
              <a:ext cx="134901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1" name="40 Elipse">
              <a:extLst>
                <a:ext uri="{FF2B5EF4-FFF2-40B4-BE49-F238E27FC236}">
                  <a16:creationId xmlns:a16="http://schemas.microsoft.com/office/drawing/2014/main" id="{3D4140DC-0D1C-4AD1-B6D7-ED1907465FD2}"/>
                </a:ext>
              </a:extLst>
            </p:cNvPr>
            <p:cNvSpPr/>
            <p:nvPr/>
          </p:nvSpPr>
          <p:spPr bwMode="auto">
            <a:xfrm>
              <a:off x="2897901" y="5293817"/>
              <a:ext cx="136488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2" name="41 Elipse">
              <a:extLst>
                <a:ext uri="{FF2B5EF4-FFF2-40B4-BE49-F238E27FC236}">
                  <a16:creationId xmlns:a16="http://schemas.microsoft.com/office/drawing/2014/main" id="{CFBBDC13-743F-4184-86E2-0E3E3DA490E6}"/>
                </a:ext>
              </a:extLst>
            </p:cNvPr>
            <p:cNvSpPr/>
            <p:nvPr/>
          </p:nvSpPr>
          <p:spPr bwMode="auto">
            <a:xfrm>
              <a:off x="2486849" y="5235083"/>
              <a:ext cx="136488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3" name="42 Elipse">
              <a:extLst>
                <a:ext uri="{FF2B5EF4-FFF2-40B4-BE49-F238E27FC236}">
                  <a16:creationId xmlns:a16="http://schemas.microsoft.com/office/drawing/2014/main" id="{E8E154C1-FE82-4A9A-A778-A7235BE085A2}"/>
                </a:ext>
              </a:extLst>
            </p:cNvPr>
            <p:cNvSpPr/>
            <p:nvPr/>
          </p:nvSpPr>
          <p:spPr bwMode="auto">
            <a:xfrm>
              <a:off x="2486849" y="5411285"/>
              <a:ext cx="136488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4" name="43 Elipse">
              <a:extLst>
                <a:ext uri="{FF2B5EF4-FFF2-40B4-BE49-F238E27FC236}">
                  <a16:creationId xmlns:a16="http://schemas.microsoft.com/office/drawing/2014/main" id="{B4C6505B-04FA-40E1-A55B-0E44FBDD2036}"/>
                </a:ext>
              </a:extLst>
            </p:cNvPr>
            <p:cNvSpPr/>
            <p:nvPr/>
          </p:nvSpPr>
          <p:spPr bwMode="auto">
            <a:xfrm flipH="1" flipV="1">
              <a:off x="2280529" y="5820835"/>
              <a:ext cx="144423" cy="11111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8" name="47 Elipse">
              <a:extLst>
                <a:ext uri="{FF2B5EF4-FFF2-40B4-BE49-F238E27FC236}">
                  <a16:creationId xmlns:a16="http://schemas.microsoft.com/office/drawing/2014/main" id="{94126EAC-EB3B-4569-B82F-8C26D508F467}"/>
                </a:ext>
              </a:extLst>
            </p:cNvPr>
            <p:cNvSpPr/>
            <p:nvPr/>
          </p:nvSpPr>
          <p:spPr bwMode="auto">
            <a:xfrm>
              <a:off x="2074209" y="5468432"/>
              <a:ext cx="136488" cy="1190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54" name="53 Elipse">
              <a:extLst>
                <a:ext uri="{FF2B5EF4-FFF2-40B4-BE49-F238E27FC236}">
                  <a16:creationId xmlns:a16="http://schemas.microsoft.com/office/drawing/2014/main" id="{CE4FFA84-DBB2-44F6-8383-A5C7A2235EAB}"/>
                </a:ext>
              </a:extLst>
            </p:cNvPr>
            <p:cNvSpPr/>
            <p:nvPr/>
          </p:nvSpPr>
          <p:spPr bwMode="auto">
            <a:xfrm>
              <a:off x="2385276" y="5692255"/>
              <a:ext cx="136488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55" name="54 Elipse">
              <a:extLst>
                <a:ext uri="{FF2B5EF4-FFF2-40B4-BE49-F238E27FC236}">
                  <a16:creationId xmlns:a16="http://schemas.microsoft.com/office/drawing/2014/main" id="{8CA396DF-F179-4B71-9D02-25CFA0FE7B49}"/>
                </a:ext>
              </a:extLst>
            </p:cNvPr>
            <p:cNvSpPr/>
            <p:nvPr/>
          </p:nvSpPr>
          <p:spPr bwMode="auto">
            <a:xfrm>
              <a:off x="3008996" y="5154126"/>
              <a:ext cx="134902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56" name="55 Elipse">
              <a:extLst>
                <a:ext uri="{FF2B5EF4-FFF2-40B4-BE49-F238E27FC236}">
                  <a16:creationId xmlns:a16="http://schemas.microsoft.com/office/drawing/2014/main" id="{9B7ACCFA-7621-4F41-A530-0492606D5741}"/>
                </a:ext>
              </a:extLst>
            </p:cNvPr>
            <p:cNvSpPr/>
            <p:nvPr/>
          </p:nvSpPr>
          <p:spPr bwMode="auto">
            <a:xfrm>
              <a:off x="1801232" y="5293817"/>
              <a:ext cx="138075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57" name="56 Elipse">
              <a:extLst>
                <a:ext uri="{FF2B5EF4-FFF2-40B4-BE49-F238E27FC236}">
                  <a16:creationId xmlns:a16="http://schemas.microsoft.com/office/drawing/2014/main" id="{015151CE-3D87-4A93-9272-F10B4456B512}"/>
                </a:ext>
              </a:extLst>
            </p:cNvPr>
            <p:cNvSpPr/>
            <p:nvPr/>
          </p:nvSpPr>
          <p:spPr bwMode="auto">
            <a:xfrm>
              <a:off x="1939307" y="5117615"/>
              <a:ext cx="136488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58" name="57 Elipse">
              <a:extLst>
                <a:ext uri="{FF2B5EF4-FFF2-40B4-BE49-F238E27FC236}">
                  <a16:creationId xmlns:a16="http://schemas.microsoft.com/office/drawing/2014/main" id="{7ABE2DBD-355A-4696-B208-16D87FB2128F}"/>
                </a:ext>
              </a:extLst>
            </p:cNvPr>
            <p:cNvSpPr/>
            <p:nvPr/>
          </p:nvSpPr>
          <p:spPr bwMode="auto">
            <a:xfrm>
              <a:off x="2144041" y="5058882"/>
              <a:ext cx="138075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59" name="58 Elipse">
              <a:extLst>
                <a:ext uri="{FF2B5EF4-FFF2-40B4-BE49-F238E27FC236}">
                  <a16:creationId xmlns:a16="http://schemas.microsoft.com/office/drawing/2014/main" id="{22AC02CA-CF8F-4B4E-A2F7-EFE0C0891BF1}"/>
                </a:ext>
              </a:extLst>
            </p:cNvPr>
            <p:cNvSpPr/>
            <p:nvPr/>
          </p:nvSpPr>
          <p:spPr bwMode="auto">
            <a:xfrm>
              <a:off x="2417017" y="5938303"/>
              <a:ext cx="138075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60" name="59 Elipse">
              <a:extLst>
                <a:ext uri="{FF2B5EF4-FFF2-40B4-BE49-F238E27FC236}">
                  <a16:creationId xmlns:a16="http://schemas.microsoft.com/office/drawing/2014/main" id="{D9F855A9-D6D4-4A0E-892B-B441845BF6D7}"/>
                </a:ext>
              </a:extLst>
            </p:cNvPr>
            <p:cNvSpPr/>
            <p:nvPr/>
          </p:nvSpPr>
          <p:spPr bwMode="auto">
            <a:xfrm>
              <a:off x="2555092" y="5012847"/>
              <a:ext cx="138076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61" name="60 Forma libre">
              <a:extLst>
                <a:ext uri="{FF2B5EF4-FFF2-40B4-BE49-F238E27FC236}">
                  <a16:creationId xmlns:a16="http://schemas.microsoft.com/office/drawing/2014/main" id="{E1CF268E-828D-4C3E-923D-41B542494289}"/>
                </a:ext>
              </a:extLst>
            </p:cNvPr>
            <p:cNvSpPr/>
            <p:nvPr/>
          </p:nvSpPr>
          <p:spPr bwMode="auto">
            <a:xfrm>
              <a:off x="2164672" y="5112853"/>
              <a:ext cx="1974321" cy="1250873"/>
            </a:xfrm>
            <a:custGeom>
              <a:avLst/>
              <a:gdLst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667657 w 2075834"/>
                <a:gd name="connsiteY47" fmla="*/ 333828 h 1536693"/>
                <a:gd name="connsiteX48" fmla="*/ 740229 w 2075834"/>
                <a:gd name="connsiteY48" fmla="*/ 217714 h 1536693"/>
                <a:gd name="connsiteX49" fmla="*/ 885371 w 2075834"/>
                <a:gd name="connsiteY49" fmla="*/ 72571 h 1536693"/>
                <a:gd name="connsiteX50" fmla="*/ 986971 w 2075834"/>
                <a:gd name="connsiteY50" fmla="*/ 43543 h 1536693"/>
                <a:gd name="connsiteX51" fmla="*/ 1074057 w 2075834"/>
                <a:gd name="connsiteY51" fmla="*/ 14514 h 1536693"/>
                <a:gd name="connsiteX52" fmla="*/ 1291771 w 2075834"/>
                <a:gd name="connsiteY52" fmla="*/ 0 h 153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075834" h="1536693">
                  <a:moveTo>
                    <a:pt x="1291771" y="0"/>
                  </a:moveTo>
                  <a:lnTo>
                    <a:pt x="1291771" y="0"/>
                  </a:lnTo>
                  <a:cubicBezTo>
                    <a:pt x="1330476" y="19352"/>
                    <a:pt x="1367497" y="42523"/>
                    <a:pt x="1407886" y="58057"/>
                  </a:cubicBezTo>
                  <a:cubicBezTo>
                    <a:pt x="1430911" y="66913"/>
                    <a:pt x="1456375" y="67220"/>
                    <a:pt x="1480457" y="72571"/>
                  </a:cubicBezTo>
                  <a:cubicBezTo>
                    <a:pt x="1603642" y="99945"/>
                    <a:pt x="1463991" y="76438"/>
                    <a:pt x="1640114" y="101600"/>
                  </a:cubicBezTo>
                  <a:lnTo>
                    <a:pt x="1770743" y="188685"/>
                  </a:lnTo>
                  <a:lnTo>
                    <a:pt x="1814286" y="217714"/>
                  </a:lnTo>
                  <a:cubicBezTo>
                    <a:pt x="1846971" y="315772"/>
                    <a:pt x="1801641" y="209483"/>
                    <a:pt x="1872343" y="290285"/>
                  </a:cubicBezTo>
                  <a:cubicBezTo>
                    <a:pt x="1895317" y="316541"/>
                    <a:pt x="1930400" y="377371"/>
                    <a:pt x="1930400" y="377371"/>
                  </a:cubicBezTo>
                  <a:lnTo>
                    <a:pt x="1973943" y="508000"/>
                  </a:lnTo>
                  <a:cubicBezTo>
                    <a:pt x="1978781" y="522514"/>
                    <a:pt x="1985457" y="536541"/>
                    <a:pt x="1988457" y="551543"/>
                  </a:cubicBezTo>
                  <a:cubicBezTo>
                    <a:pt x="1993295" y="575733"/>
                    <a:pt x="1996988" y="600181"/>
                    <a:pt x="2002971" y="624114"/>
                  </a:cubicBezTo>
                  <a:cubicBezTo>
                    <a:pt x="2006682" y="638957"/>
                    <a:pt x="2014046" y="652749"/>
                    <a:pt x="2017486" y="667657"/>
                  </a:cubicBezTo>
                  <a:cubicBezTo>
                    <a:pt x="2028580" y="715733"/>
                    <a:pt x="2046514" y="812800"/>
                    <a:pt x="2046514" y="812800"/>
                  </a:cubicBezTo>
                  <a:cubicBezTo>
                    <a:pt x="2069730" y="1068163"/>
                    <a:pt x="2075834" y="898722"/>
                    <a:pt x="2046514" y="1016000"/>
                  </a:cubicBezTo>
                  <a:cubicBezTo>
                    <a:pt x="2040531" y="1039933"/>
                    <a:pt x="2044239" y="1067152"/>
                    <a:pt x="2032000" y="1088571"/>
                  </a:cubicBezTo>
                  <a:cubicBezTo>
                    <a:pt x="2023345" y="1103717"/>
                    <a:pt x="2001858" y="1106433"/>
                    <a:pt x="1988457" y="1117600"/>
                  </a:cubicBezTo>
                  <a:cubicBezTo>
                    <a:pt x="1972688" y="1130741"/>
                    <a:pt x="1958055" y="1145374"/>
                    <a:pt x="1944914" y="1161143"/>
                  </a:cubicBezTo>
                  <a:cubicBezTo>
                    <a:pt x="1933747" y="1174544"/>
                    <a:pt x="1928221" y="1192350"/>
                    <a:pt x="1915886" y="1204685"/>
                  </a:cubicBezTo>
                  <a:cubicBezTo>
                    <a:pt x="1898781" y="1221790"/>
                    <a:pt x="1874934" y="1231123"/>
                    <a:pt x="1857829" y="1248228"/>
                  </a:cubicBezTo>
                  <a:cubicBezTo>
                    <a:pt x="1761066" y="1344991"/>
                    <a:pt x="1901372" y="1243389"/>
                    <a:pt x="1785257" y="1320800"/>
                  </a:cubicBezTo>
                  <a:cubicBezTo>
                    <a:pt x="1751391" y="1371600"/>
                    <a:pt x="1741715" y="1398210"/>
                    <a:pt x="1669143" y="1422400"/>
                  </a:cubicBezTo>
                  <a:lnTo>
                    <a:pt x="1582057" y="1451428"/>
                  </a:lnTo>
                  <a:cubicBezTo>
                    <a:pt x="1567543" y="1461104"/>
                    <a:pt x="1554548" y="1473585"/>
                    <a:pt x="1538514" y="1480457"/>
                  </a:cubicBezTo>
                  <a:cubicBezTo>
                    <a:pt x="1407298" y="1536693"/>
                    <a:pt x="1546232" y="1451121"/>
                    <a:pt x="1436914" y="1524000"/>
                  </a:cubicBezTo>
                  <a:cubicBezTo>
                    <a:pt x="1343319" y="1520533"/>
                    <a:pt x="1000994" y="1513052"/>
                    <a:pt x="856343" y="1494971"/>
                  </a:cubicBezTo>
                  <a:cubicBezTo>
                    <a:pt x="841162" y="1493073"/>
                    <a:pt x="827511" y="1484660"/>
                    <a:pt x="812800" y="1480457"/>
                  </a:cubicBezTo>
                  <a:cubicBezTo>
                    <a:pt x="791091" y="1474254"/>
                    <a:pt x="734405" y="1463031"/>
                    <a:pt x="711200" y="1451428"/>
                  </a:cubicBezTo>
                  <a:cubicBezTo>
                    <a:pt x="615895" y="1403776"/>
                    <a:pt x="730343" y="1430813"/>
                    <a:pt x="580571" y="1393371"/>
                  </a:cubicBezTo>
                  <a:cubicBezTo>
                    <a:pt x="548115" y="1385257"/>
                    <a:pt x="456634" y="1363964"/>
                    <a:pt x="435429" y="1349828"/>
                  </a:cubicBezTo>
                  <a:cubicBezTo>
                    <a:pt x="222378" y="1207795"/>
                    <a:pt x="446503" y="1352010"/>
                    <a:pt x="290286" y="1262743"/>
                  </a:cubicBezTo>
                  <a:cubicBezTo>
                    <a:pt x="275140" y="1254088"/>
                    <a:pt x="263076" y="1239839"/>
                    <a:pt x="246743" y="1233714"/>
                  </a:cubicBezTo>
                  <a:cubicBezTo>
                    <a:pt x="223644" y="1225052"/>
                    <a:pt x="198362" y="1224038"/>
                    <a:pt x="174171" y="1219200"/>
                  </a:cubicBezTo>
                  <a:cubicBezTo>
                    <a:pt x="101601" y="1170818"/>
                    <a:pt x="140305" y="1204685"/>
                    <a:pt x="72571" y="1103085"/>
                  </a:cubicBezTo>
                  <a:lnTo>
                    <a:pt x="72571" y="1103085"/>
                  </a:lnTo>
                  <a:lnTo>
                    <a:pt x="14514" y="1059543"/>
                  </a:lnTo>
                  <a:cubicBezTo>
                    <a:pt x="9676" y="1040190"/>
                    <a:pt x="0" y="1021433"/>
                    <a:pt x="0" y="1001485"/>
                  </a:cubicBezTo>
                  <a:cubicBezTo>
                    <a:pt x="0" y="863204"/>
                    <a:pt x="7512" y="862836"/>
                    <a:pt x="43543" y="754743"/>
                  </a:cubicBezTo>
                  <a:cubicBezTo>
                    <a:pt x="48381" y="740229"/>
                    <a:pt x="49570" y="723930"/>
                    <a:pt x="58057" y="711200"/>
                  </a:cubicBezTo>
                  <a:lnTo>
                    <a:pt x="116114" y="624114"/>
                  </a:lnTo>
                  <a:cubicBezTo>
                    <a:pt x="125790" y="575733"/>
                    <a:pt x="129541" y="525778"/>
                    <a:pt x="145143" y="478971"/>
                  </a:cubicBezTo>
                  <a:cubicBezTo>
                    <a:pt x="149981" y="464457"/>
                    <a:pt x="152815" y="449112"/>
                    <a:pt x="159657" y="435428"/>
                  </a:cubicBezTo>
                  <a:cubicBezTo>
                    <a:pt x="167458" y="419826"/>
                    <a:pt x="176351" y="404220"/>
                    <a:pt x="188686" y="391885"/>
                  </a:cubicBezTo>
                  <a:cubicBezTo>
                    <a:pt x="201021" y="379550"/>
                    <a:pt x="216289" y="369942"/>
                    <a:pt x="232229" y="362857"/>
                  </a:cubicBezTo>
                  <a:cubicBezTo>
                    <a:pt x="260190" y="350430"/>
                    <a:pt x="319314" y="333828"/>
                    <a:pt x="319314" y="333828"/>
                  </a:cubicBezTo>
                  <a:cubicBezTo>
                    <a:pt x="333828" y="338666"/>
                    <a:pt x="347557" y="348343"/>
                    <a:pt x="362857" y="348343"/>
                  </a:cubicBezTo>
                  <a:cubicBezTo>
                    <a:pt x="490432" y="348343"/>
                    <a:pt x="360056" y="313541"/>
                    <a:pt x="464457" y="348343"/>
                  </a:cubicBezTo>
                  <a:cubicBezTo>
                    <a:pt x="532190" y="343505"/>
                    <a:pt x="600784" y="345629"/>
                    <a:pt x="667657" y="333828"/>
                  </a:cubicBezTo>
                  <a:cubicBezTo>
                    <a:pt x="733423" y="322222"/>
                    <a:pt x="711362" y="261015"/>
                    <a:pt x="740229" y="217714"/>
                  </a:cubicBezTo>
                  <a:cubicBezTo>
                    <a:pt x="784462" y="151364"/>
                    <a:pt x="802433" y="100216"/>
                    <a:pt x="885371" y="72571"/>
                  </a:cubicBezTo>
                  <a:cubicBezTo>
                    <a:pt x="1031735" y="23784"/>
                    <a:pt x="804684" y="98229"/>
                    <a:pt x="986971" y="43543"/>
                  </a:cubicBezTo>
                  <a:cubicBezTo>
                    <a:pt x="1016279" y="34750"/>
                    <a:pt x="1043458" y="14514"/>
                    <a:pt x="1074057" y="14514"/>
                  </a:cubicBezTo>
                  <a:lnTo>
                    <a:pt x="1291771" y="0"/>
                  </a:lnTo>
                  <a:close/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62" name="61 Forma libre">
              <a:extLst>
                <a:ext uri="{FF2B5EF4-FFF2-40B4-BE49-F238E27FC236}">
                  <a16:creationId xmlns:a16="http://schemas.microsoft.com/office/drawing/2014/main" id="{2430E832-49ED-47BA-AEC7-649D76D89C7E}"/>
                </a:ext>
              </a:extLst>
            </p:cNvPr>
            <p:cNvSpPr/>
            <p:nvPr/>
          </p:nvSpPr>
          <p:spPr bwMode="auto">
            <a:xfrm rot="9027376">
              <a:off x="1552061" y="4841407"/>
              <a:ext cx="1758479" cy="1290559"/>
            </a:xfrm>
            <a:custGeom>
              <a:avLst/>
              <a:gdLst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667657 w 2075834"/>
                <a:gd name="connsiteY47" fmla="*/ 333828 h 1536693"/>
                <a:gd name="connsiteX48" fmla="*/ 740229 w 2075834"/>
                <a:gd name="connsiteY48" fmla="*/ 217714 h 1536693"/>
                <a:gd name="connsiteX49" fmla="*/ 885371 w 2075834"/>
                <a:gd name="connsiteY49" fmla="*/ 72571 h 1536693"/>
                <a:gd name="connsiteX50" fmla="*/ 986971 w 2075834"/>
                <a:gd name="connsiteY50" fmla="*/ 43543 h 1536693"/>
                <a:gd name="connsiteX51" fmla="*/ 1074057 w 2075834"/>
                <a:gd name="connsiteY51" fmla="*/ 14514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40229 w 2075834"/>
                <a:gd name="connsiteY48" fmla="*/ 217714 h 1536693"/>
                <a:gd name="connsiteX49" fmla="*/ 885371 w 2075834"/>
                <a:gd name="connsiteY49" fmla="*/ 72571 h 1536693"/>
                <a:gd name="connsiteX50" fmla="*/ 986971 w 2075834"/>
                <a:gd name="connsiteY50" fmla="*/ 43543 h 1536693"/>
                <a:gd name="connsiteX51" fmla="*/ 1074057 w 2075834"/>
                <a:gd name="connsiteY51" fmla="*/ 14514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885371 w 2075834"/>
                <a:gd name="connsiteY49" fmla="*/ 72571 h 1536693"/>
                <a:gd name="connsiteX50" fmla="*/ 986971 w 2075834"/>
                <a:gd name="connsiteY50" fmla="*/ 43543 h 1536693"/>
                <a:gd name="connsiteX51" fmla="*/ 1074057 w 2075834"/>
                <a:gd name="connsiteY51" fmla="*/ 14514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86971 w 2075834"/>
                <a:gd name="connsiteY50" fmla="*/ 43543 h 1536693"/>
                <a:gd name="connsiteX51" fmla="*/ 1074057 w 2075834"/>
                <a:gd name="connsiteY51" fmla="*/ 14514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86971 w 2075834"/>
                <a:gd name="connsiteY50" fmla="*/ 43543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1264226 w 2075834"/>
                <a:gd name="connsiteY26" fmla="*/ 1508305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79986 w 2075834"/>
                <a:gd name="connsiteY25" fmla="*/ 1456065 h 1536693"/>
                <a:gd name="connsiteX26" fmla="*/ 1264226 w 2075834"/>
                <a:gd name="connsiteY26" fmla="*/ 1508305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79986 w 2075834"/>
                <a:gd name="connsiteY25" fmla="*/ 1456065 h 1536693"/>
                <a:gd name="connsiteX26" fmla="*/ 1264226 w 2075834"/>
                <a:gd name="connsiteY26" fmla="*/ 1508305 h 1536693"/>
                <a:gd name="connsiteX27" fmla="*/ 915493 w 2075834"/>
                <a:gd name="connsiteY27" fmla="*/ 1393419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79986 w 2075834"/>
                <a:gd name="connsiteY25" fmla="*/ 1456065 h 1536693"/>
                <a:gd name="connsiteX26" fmla="*/ 1264226 w 2075834"/>
                <a:gd name="connsiteY26" fmla="*/ 1508305 h 1536693"/>
                <a:gd name="connsiteX27" fmla="*/ 915493 w 2075834"/>
                <a:gd name="connsiteY27" fmla="*/ 1393419 h 1536693"/>
                <a:gd name="connsiteX28" fmla="*/ 602265 w 2075834"/>
                <a:gd name="connsiteY28" fmla="*/ 1215888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61892"/>
                <a:gd name="connsiteX1" fmla="*/ 1291771 w 2075834"/>
                <a:gd name="connsiteY1" fmla="*/ 0 h 1561892"/>
                <a:gd name="connsiteX2" fmla="*/ 1407886 w 2075834"/>
                <a:gd name="connsiteY2" fmla="*/ 58057 h 1561892"/>
                <a:gd name="connsiteX3" fmla="*/ 1480457 w 2075834"/>
                <a:gd name="connsiteY3" fmla="*/ 72571 h 1561892"/>
                <a:gd name="connsiteX4" fmla="*/ 1640114 w 2075834"/>
                <a:gd name="connsiteY4" fmla="*/ 101600 h 1561892"/>
                <a:gd name="connsiteX5" fmla="*/ 1770743 w 2075834"/>
                <a:gd name="connsiteY5" fmla="*/ 188685 h 1561892"/>
                <a:gd name="connsiteX6" fmla="*/ 1814286 w 2075834"/>
                <a:gd name="connsiteY6" fmla="*/ 217714 h 1561892"/>
                <a:gd name="connsiteX7" fmla="*/ 1872343 w 2075834"/>
                <a:gd name="connsiteY7" fmla="*/ 290285 h 1561892"/>
                <a:gd name="connsiteX8" fmla="*/ 1930400 w 2075834"/>
                <a:gd name="connsiteY8" fmla="*/ 377371 h 1561892"/>
                <a:gd name="connsiteX9" fmla="*/ 1973943 w 2075834"/>
                <a:gd name="connsiteY9" fmla="*/ 508000 h 1561892"/>
                <a:gd name="connsiteX10" fmla="*/ 1988457 w 2075834"/>
                <a:gd name="connsiteY10" fmla="*/ 551543 h 1561892"/>
                <a:gd name="connsiteX11" fmla="*/ 2002971 w 2075834"/>
                <a:gd name="connsiteY11" fmla="*/ 624114 h 1561892"/>
                <a:gd name="connsiteX12" fmla="*/ 2017486 w 2075834"/>
                <a:gd name="connsiteY12" fmla="*/ 667657 h 1561892"/>
                <a:gd name="connsiteX13" fmla="*/ 2046514 w 2075834"/>
                <a:gd name="connsiteY13" fmla="*/ 812800 h 1561892"/>
                <a:gd name="connsiteX14" fmla="*/ 2046514 w 2075834"/>
                <a:gd name="connsiteY14" fmla="*/ 1016000 h 1561892"/>
                <a:gd name="connsiteX15" fmla="*/ 2032000 w 2075834"/>
                <a:gd name="connsiteY15" fmla="*/ 1088571 h 1561892"/>
                <a:gd name="connsiteX16" fmla="*/ 1988457 w 2075834"/>
                <a:gd name="connsiteY16" fmla="*/ 1117600 h 1561892"/>
                <a:gd name="connsiteX17" fmla="*/ 1944914 w 2075834"/>
                <a:gd name="connsiteY17" fmla="*/ 1161143 h 1561892"/>
                <a:gd name="connsiteX18" fmla="*/ 1915886 w 2075834"/>
                <a:gd name="connsiteY18" fmla="*/ 1204685 h 1561892"/>
                <a:gd name="connsiteX19" fmla="*/ 1857829 w 2075834"/>
                <a:gd name="connsiteY19" fmla="*/ 1248228 h 1561892"/>
                <a:gd name="connsiteX20" fmla="*/ 1785257 w 2075834"/>
                <a:gd name="connsiteY20" fmla="*/ 1320800 h 1561892"/>
                <a:gd name="connsiteX21" fmla="*/ 1669143 w 2075834"/>
                <a:gd name="connsiteY21" fmla="*/ 1422400 h 1561892"/>
                <a:gd name="connsiteX22" fmla="*/ 1582057 w 2075834"/>
                <a:gd name="connsiteY22" fmla="*/ 1451428 h 1561892"/>
                <a:gd name="connsiteX23" fmla="*/ 1538514 w 2075834"/>
                <a:gd name="connsiteY23" fmla="*/ 1480457 h 1561892"/>
                <a:gd name="connsiteX24" fmla="*/ 1436914 w 2075834"/>
                <a:gd name="connsiteY24" fmla="*/ 1524000 h 1561892"/>
                <a:gd name="connsiteX25" fmla="*/ 1326872 w 2075834"/>
                <a:gd name="connsiteY25" fmla="*/ 1543811 h 1561892"/>
                <a:gd name="connsiteX26" fmla="*/ 1264226 w 2075834"/>
                <a:gd name="connsiteY26" fmla="*/ 1508305 h 1561892"/>
                <a:gd name="connsiteX27" fmla="*/ 915493 w 2075834"/>
                <a:gd name="connsiteY27" fmla="*/ 1393419 h 1561892"/>
                <a:gd name="connsiteX28" fmla="*/ 602265 w 2075834"/>
                <a:gd name="connsiteY28" fmla="*/ 1215888 h 1561892"/>
                <a:gd name="connsiteX29" fmla="*/ 435429 w 2075834"/>
                <a:gd name="connsiteY29" fmla="*/ 1349828 h 1561892"/>
                <a:gd name="connsiteX30" fmla="*/ 290286 w 2075834"/>
                <a:gd name="connsiteY30" fmla="*/ 1262743 h 1561892"/>
                <a:gd name="connsiteX31" fmla="*/ 246743 w 2075834"/>
                <a:gd name="connsiteY31" fmla="*/ 1233714 h 1561892"/>
                <a:gd name="connsiteX32" fmla="*/ 174171 w 2075834"/>
                <a:gd name="connsiteY32" fmla="*/ 1219200 h 1561892"/>
                <a:gd name="connsiteX33" fmla="*/ 72571 w 2075834"/>
                <a:gd name="connsiteY33" fmla="*/ 1103085 h 1561892"/>
                <a:gd name="connsiteX34" fmla="*/ 72571 w 2075834"/>
                <a:gd name="connsiteY34" fmla="*/ 1103085 h 1561892"/>
                <a:gd name="connsiteX35" fmla="*/ 14514 w 2075834"/>
                <a:gd name="connsiteY35" fmla="*/ 1059543 h 1561892"/>
                <a:gd name="connsiteX36" fmla="*/ 0 w 2075834"/>
                <a:gd name="connsiteY36" fmla="*/ 1001485 h 1561892"/>
                <a:gd name="connsiteX37" fmla="*/ 43543 w 2075834"/>
                <a:gd name="connsiteY37" fmla="*/ 754743 h 1561892"/>
                <a:gd name="connsiteX38" fmla="*/ 58057 w 2075834"/>
                <a:gd name="connsiteY38" fmla="*/ 711200 h 1561892"/>
                <a:gd name="connsiteX39" fmla="*/ 116114 w 2075834"/>
                <a:gd name="connsiteY39" fmla="*/ 624114 h 1561892"/>
                <a:gd name="connsiteX40" fmla="*/ 145143 w 2075834"/>
                <a:gd name="connsiteY40" fmla="*/ 478971 h 1561892"/>
                <a:gd name="connsiteX41" fmla="*/ 159657 w 2075834"/>
                <a:gd name="connsiteY41" fmla="*/ 435428 h 1561892"/>
                <a:gd name="connsiteX42" fmla="*/ 188686 w 2075834"/>
                <a:gd name="connsiteY42" fmla="*/ 391885 h 1561892"/>
                <a:gd name="connsiteX43" fmla="*/ 232229 w 2075834"/>
                <a:gd name="connsiteY43" fmla="*/ 362857 h 1561892"/>
                <a:gd name="connsiteX44" fmla="*/ 319314 w 2075834"/>
                <a:gd name="connsiteY44" fmla="*/ 333828 h 1561892"/>
                <a:gd name="connsiteX45" fmla="*/ 362857 w 2075834"/>
                <a:gd name="connsiteY45" fmla="*/ 348343 h 1561892"/>
                <a:gd name="connsiteX46" fmla="*/ 464457 w 2075834"/>
                <a:gd name="connsiteY46" fmla="*/ 348343 h 1561892"/>
                <a:gd name="connsiteX47" fmla="*/ 401885 w 2075834"/>
                <a:gd name="connsiteY47" fmla="*/ 109079 h 1561892"/>
                <a:gd name="connsiteX48" fmla="*/ 786125 w 2075834"/>
                <a:gd name="connsiteY48" fmla="*/ 161320 h 1561892"/>
                <a:gd name="connsiteX49" fmla="*/ 946923 w 2075834"/>
                <a:gd name="connsiteY49" fmla="*/ 169687 h 1561892"/>
                <a:gd name="connsiteX50" fmla="*/ 955290 w 2075834"/>
                <a:gd name="connsiteY50" fmla="*/ 8890 h 1561892"/>
                <a:gd name="connsiteX51" fmla="*/ 1178732 w 2075834"/>
                <a:gd name="connsiteY51" fmla="*/ 52763 h 1561892"/>
                <a:gd name="connsiteX52" fmla="*/ 1291771 w 2075834"/>
                <a:gd name="connsiteY52" fmla="*/ 0 h 1561892"/>
                <a:gd name="connsiteX0" fmla="*/ 1291771 w 2075834"/>
                <a:gd name="connsiteY0" fmla="*/ 0 h 1561892"/>
                <a:gd name="connsiteX1" fmla="*/ 1291771 w 2075834"/>
                <a:gd name="connsiteY1" fmla="*/ 0 h 1561892"/>
                <a:gd name="connsiteX2" fmla="*/ 1407886 w 2075834"/>
                <a:gd name="connsiteY2" fmla="*/ 58057 h 1561892"/>
                <a:gd name="connsiteX3" fmla="*/ 1480457 w 2075834"/>
                <a:gd name="connsiteY3" fmla="*/ 72571 h 1561892"/>
                <a:gd name="connsiteX4" fmla="*/ 1640114 w 2075834"/>
                <a:gd name="connsiteY4" fmla="*/ 101600 h 1561892"/>
                <a:gd name="connsiteX5" fmla="*/ 1770743 w 2075834"/>
                <a:gd name="connsiteY5" fmla="*/ 188685 h 1561892"/>
                <a:gd name="connsiteX6" fmla="*/ 1814286 w 2075834"/>
                <a:gd name="connsiteY6" fmla="*/ 217714 h 1561892"/>
                <a:gd name="connsiteX7" fmla="*/ 1872343 w 2075834"/>
                <a:gd name="connsiteY7" fmla="*/ 290285 h 1561892"/>
                <a:gd name="connsiteX8" fmla="*/ 1930400 w 2075834"/>
                <a:gd name="connsiteY8" fmla="*/ 377371 h 1561892"/>
                <a:gd name="connsiteX9" fmla="*/ 1973943 w 2075834"/>
                <a:gd name="connsiteY9" fmla="*/ 508000 h 1561892"/>
                <a:gd name="connsiteX10" fmla="*/ 1988457 w 2075834"/>
                <a:gd name="connsiteY10" fmla="*/ 551543 h 1561892"/>
                <a:gd name="connsiteX11" fmla="*/ 2002971 w 2075834"/>
                <a:gd name="connsiteY11" fmla="*/ 624114 h 1561892"/>
                <a:gd name="connsiteX12" fmla="*/ 2017486 w 2075834"/>
                <a:gd name="connsiteY12" fmla="*/ 667657 h 1561892"/>
                <a:gd name="connsiteX13" fmla="*/ 2046514 w 2075834"/>
                <a:gd name="connsiteY13" fmla="*/ 812800 h 1561892"/>
                <a:gd name="connsiteX14" fmla="*/ 2046514 w 2075834"/>
                <a:gd name="connsiteY14" fmla="*/ 1016000 h 1561892"/>
                <a:gd name="connsiteX15" fmla="*/ 2032000 w 2075834"/>
                <a:gd name="connsiteY15" fmla="*/ 1088571 h 1561892"/>
                <a:gd name="connsiteX16" fmla="*/ 1988457 w 2075834"/>
                <a:gd name="connsiteY16" fmla="*/ 1117600 h 1561892"/>
                <a:gd name="connsiteX17" fmla="*/ 1944914 w 2075834"/>
                <a:gd name="connsiteY17" fmla="*/ 1161143 h 1561892"/>
                <a:gd name="connsiteX18" fmla="*/ 1915886 w 2075834"/>
                <a:gd name="connsiteY18" fmla="*/ 1204685 h 1561892"/>
                <a:gd name="connsiteX19" fmla="*/ 1857829 w 2075834"/>
                <a:gd name="connsiteY19" fmla="*/ 1248228 h 1561892"/>
                <a:gd name="connsiteX20" fmla="*/ 1785257 w 2075834"/>
                <a:gd name="connsiteY20" fmla="*/ 1320800 h 1561892"/>
                <a:gd name="connsiteX21" fmla="*/ 1669143 w 2075834"/>
                <a:gd name="connsiteY21" fmla="*/ 1422400 h 1561892"/>
                <a:gd name="connsiteX22" fmla="*/ 1582057 w 2075834"/>
                <a:gd name="connsiteY22" fmla="*/ 1451428 h 1561892"/>
                <a:gd name="connsiteX23" fmla="*/ 1538514 w 2075834"/>
                <a:gd name="connsiteY23" fmla="*/ 1480457 h 1561892"/>
                <a:gd name="connsiteX24" fmla="*/ 1436914 w 2075834"/>
                <a:gd name="connsiteY24" fmla="*/ 1524000 h 1561892"/>
                <a:gd name="connsiteX25" fmla="*/ 1326872 w 2075834"/>
                <a:gd name="connsiteY25" fmla="*/ 1543811 h 1561892"/>
                <a:gd name="connsiteX26" fmla="*/ 915493 w 2075834"/>
                <a:gd name="connsiteY26" fmla="*/ 1393419 h 1561892"/>
                <a:gd name="connsiteX27" fmla="*/ 602265 w 2075834"/>
                <a:gd name="connsiteY27" fmla="*/ 1215888 h 1561892"/>
                <a:gd name="connsiteX28" fmla="*/ 435429 w 2075834"/>
                <a:gd name="connsiteY28" fmla="*/ 1349828 h 1561892"/>
                <a:gd name="connsiteX29" fmla="*/ 290286 w 2075834"/>
                <a:gd name="connsiteY29" fmla="*/ 1262743 h 1561892"/>
                <a:gd name="connsiteX30" fmla="*/ 246743 w 2075834"/>
                <a:gd name="connsiteY30" fmla="*/ 1233714 h 1561892"/>
                <a:gd name="connsiteX31" fmla="*/ 174171 w 2075834"/>
                <a:gd name="connsiteY31" fmla="*/ 1219200 h 1561892"/>
                <a:gd name="connsiteX32" fmla="*/ 72571 w 2075834"/>
                <a:gd name="connsiteY32" fmla="*/ 1103085 h 1561892"/>
                <a:gd name="connsiteX33" fmla="*/ 72571 w 2075834"/>
                <a:gd name="connsiteY33" fmla="*/ 1103085 h 1561892"/>
                <a:gd name="connsiteX34" fmla="*/ 14514 w 2075834"/>
                <a:gd name="connsiteY34" fmla="*/ 1059543 h 1561892"/>
                <a:gd name="connsiteX35" fmla="*/ 0 w 2075834"/>
                <a:gd name="connsiteY35" fmla="*/ 1001485 h 1561892"/>
                <a:gd name="connsiteX36" fmla="*/ 43543 w 2075834"/>
                <a:gd name="connsiteY36" fmla="*/ 754743 h 1561892"/>
                <a:gd name="connsiteX37" fmla="*/ 58057 w 2075834"/>
                <a:gd name="connsiteY37" fmla="*/ 711200 h 1561892"/>
                <a:gd name="connsiteX38" fmla="*/ 116114 w 2075834"/>
                <a:gd name="connsiteY38" fmla="*/ 624114 h 1561892"/>
                <a:gd name="connsiteX39" fmla="*/ 145143 w 2075834"/>
                <a:gd name="connsiteY39" fmla="*/ 478971 h 1561892"/>
                <a:gd name="connsiteX40" fmla="*/ 159657 w 2075834"/>
                <a:gd name="connsiteY40" fmla="*/ 435428 h 1561892"/>
                <a:gd name="connsiteX41" fmla="*/ 188686 w 2075834"/>
                <a:gd name="connsiteY41" fmla="*/ 391885 h 1561892"/>
                <a:gd name="connsiteX42" fmla="*/ 232229 w 2075834"/>
                <a:gd name="connsiteY42" fmla="*/ 362857 h 1561892"/>
                <a:gd name="connsiteX43" fmla="*/ 319314 w 2075834"/>
                <a:gd name="connsiteY43" fmla="*/ 333828 h 1561892"/>
                <a:gd name="connsiteX44" fmla="*/ 362857 w 2075834"/>
                <a:gd name="connsiteY44" fmla="*/ 348343 h 1561892"/>
                <a:gd name="connsiteX45" fmla="*/ 464457 w 2075834"/>
                <a:gd name="connsiteY45" fmla="*/ 348343 h 1561892"/>
                <a:gd name="connsiteX46" fmla="*/ 401885 w 2075834"/>
                <a:gd name="connsiteY46" fmla="*/ 109079 h 1561892"/>
                <a:gd name="connsiteX47" fmla="*/ 786125 w 2075834"/>
                <a:gd name="connsiteY47" fmla="*/ 161320 h 1561892"/>
                <a:gd name="connsiteX48" fmla="*/ 946923 w 2075834"/>
                <a:gd name="connsiteY48" fmla="*/ 169687 h 1561892"/>
                <a:gd name="connsiteX49" fmla="*/ 955290 w 2075834"/>
                <a:gd name="connsiteY49" fmla="*/ 8890 h 1561892"/>
                <a:gd name="connsiteX50" fmla="*/ 1178732 w 2075834"/>
                <a:gd name="connsiteY50" fmla="*/ 52763 h 1561892"/>
                <a:gd name="connsiteX51" fmla="*/ 1291771 w 2075834"/>
                <a:gd name="connsiteY51" fmla="*/ 0 h 1561892"/>
                <a:gd name="connsiteX0" fmla="*/ 1291771 w 2075834"/>
                <a:gd name="connsiteY0" fmla="*/ 0 h 1561892"/>
                <a:gd name="connsiteX1" fmla="*/ 1291771 w 2075834"/>
                <a:gd name="connsiteY1" fmla="*/ 0 h 1561892"/>
                <a:gd name="connsiteX2" fmla="*/ 1407886 w 2075834"/>
                <a:gd name="connsiteY2" fmla="*/ 58057 h 1561892"/>
                <a:gd name="connsiteX3" fmla="*/ 1480457 w 2075834"/>
                <a:gd name="connsiteY3" fmla="*/ 72571 h 1561892"/>
                <a:gd name="connsiteX4" fmla="*/ 1640114 w 2075834"/>
                <a:gd name="connsiteY4" fmla="*/ 101600 h 1561892"/>
                <a:gd name="connsiteX5" fmla="*/ 1770743 w 2075834"/>
                <a:gd name="connsiteY5" fmla="*/ 188685 h 1561892"/>
                <a:gd name="connsiteX6" fmla="*/ 1814286 w 2075834"/>
                <a:gd name="connsiteY6" fmla="*/ 217714 h 1561892"/>
                <a:gd name="connsiteX7" fmla="*/ 1872343 w 2075834"/>
                <a:gd name="connsiteY7" fmla="*/ 290285 h 1561892"/>
                <a:gd name="connsiteX8" fmla="*/ 1930400 w 2075834"/>
                <a:gd name="connsiteY8" fmla="*/ 377371 h 1561892"/>
                <a:gd name="connsiteX9" fmla="*/ 1973943 w 2075834"/>
                <a:gd name="connsiteY9" fmla="*/ 508000 h 1561892"/>
                <a:gd name="connsiteX10" fmla="*/ 1988457 w 2075834"/>
                <a:gd name="connsiteY10" fmla="*/ 551543 h 1561892"/>
                <a:gd name="connsiteX11" fmla="*/ 2002971 w 2075834"/>
                <a:gd name="connsiteY11" fmla="*/ 624114 h 1561892"/>
                <a:gd name="connsiteX12" fmla="*/ 2017486 w 2075834"/>
                <a:gd name="connsiteY12" fmla="*/ 667657 h 1561892"/>
                <a:gd name="connsiteX13" fmla="*/ 2046514 w 2075834"/>
                <a:gd name="connsiteY13" fmla="*/ 812800 h 1561892"/>
                <a:gd name="connsiteX14" fmla="*/ 2046514 w 2075834"/>
                <a:gd name="connsiteY14" fmla="*/ 1016000 h 1561892"/>
                <a:gd name="connsiteX15" fmla="*/ 2032000 w 2075834"/>
                <a:gd name="connsiteY15" fmla="*/ 1088571 h 1561892"/>
                <a:gd name="connsiteX16" fmla="*/ 1988457 w 2075834"/>
                <a:gd name="connsiteY16" fmla="*/ 1117600 h 1561892"/>
                <a:gd name="connsiteX17" fmla="*/ 1944914 w 2075834"/>
                <a:gd name="connsiteY17" fmla="*/ 1161143 h 1561892"/>
                <a:gd name="connsiteX18" fmla="*/ 1915886 w 2075834"/>
                <a:gd name="connsiteY18" fmla="*/ 1204685 h 1561892"/>
                <a:gd name="connsiteX19" fmla="*/ 1857829 w 2075834"/>
                <a:gd name="connsiteY19" fmla="*/ 1248228 h 1561892"/>
                <a:gd name="connsiteX20" fmla="*/ 1785257 w 2075834"/>
                <a:gd name="connsiteY20" fmla="*/ 1320800 h 1561892"/>
                <a:gd name="connsiteX21" fmla="*/ 1669143 w 2075834"/>
                <a:gd name="connsiteY21" fmla="*/ 1422400 h 1561892"/>
                <a:gd name="connsiteX22" fmla="*/ 1582057 w 2075834"/>
                <a:gd name="connsiteY22" fmla="*/ 1451428 h 1561892"/>
                <a:gd name="connsiteX23" fmla="*/ 1538514 w 2075834"/>
                <a:gd name="connsiteY23" fmla="*/ 1480457 h 1561892"/>
                <a:gd name="connsiteX24" fmla="*/ 1436914 w 2075834"/>
                <a:gd name="connsiteY24" fmla="*/ 1524000 h 1561892"/>
                <a:gd name="connsiteX25" fmla="*/ 1326872 w 2075834"/>
                <a:gd name="connsiteY25" fmla="*/ 1543811 h 1561892"/>
                <a:gd name="connsiteX26" fmla="*/ 915493 w 2075834"/>
                <a:gd name="connsiteY26" fmla="*/ 1393419 h 1561892"/>
                <a:gd name="connsiteX27" fmla="*/ 602265 w 2075834"/>
                <a:gd name="connsiteY27" fmla="*/ 1215888 h 1561892"/>
                <a:gd name="connsiteX28" fmla="*/ 387189 w 2075834"/>
                <a:gd name="connsiteY28" fmla="*/ 1011218 h 1561892"/>
                <a:gd name="connsiteX29" fmla="*/ 290286 w 2075834"/>
                <a:gd name="connsiteY29" fmla="*/ 1262743 h 1561892"/>
                <a:gd name="connsiteX30" fmla="*/ 246743 w 2075834"/>
                <a:gd name="connsiteY30" fmla="*/ 1233714 h 1561892"/>
                <a:gd name="connsiteX31" fmla="*/ 174171 w 2075834"/>
                <a:gd name="connsiteY31" fmla="*/ 1219200 h 1561892"/>
                <a:gd name="connsiteX32" fmla="*/ 72571 w 2075834"/>
                <a:gd name="connsiteY32" fmla="*/ 1103085 h 1561892"/>
                <a:gd name="connsiteX33" fmla="*/ 72571 w 2075834"/>
                <a:gd name="connsiteY33" fmla="*/ 1103085 h 1561892"/>
                <a:gd name="connsiteX34" fmla="*/ 14514 w 2075834"/>
                <a:gd name="connsiteY34" fmla="*/ 1059543 h 1561892"/>
                <a:gd name="connsiteX35" fmla="*/ 0 w 2075834"/>
                <a:gd name="connsiteY35" fmla="*/ 1001485 h 1561892"/>
                <a:gd name="connsiteX36" fmla="*/ 43543 w 2075834"/>
                <a:gd name="connsiteY36" fmla="*/ 754743 h 1561892"/>
                <a:gd name="connsiteX37" fmla="*/ 58057 w 2075834"/>
                <a:gd name="connsiteY37" fmla="*/ 711200 h 1561892"/>
                <a:gd name="connsiteX38" fmla="*/ 116114 w 2075834"/>
                <a:gd name="connsiteY38" fmla="*/ 624114 h 1561892"/>
                <a:gd name="connsiteX39" fmla="*/ 145143 w 2075834"/>
                <a:gd name="connsiteY39" fmla="*/ 478971 h 1561892"/>
                <a:gd name="connsiteX40" fmla="*/ 159657 w 2075834"/>
                <a:gd name="connsiteY40" fmla="*/ 435428 h 1561892"/>
                <a:gd name="connsiteX41" fmla="*/ 188686 w 2075834"/>
                <a:gd name="connsiteY41" fmla="*/ 391885 h 1561892"/>
                <a:gd name="connsiteX42" fmla="*/ 232229 w 2075834"/>
                <a:gd name="connsiteY42" fmla="*/ 362857 h 1561892"/>
                <a:gd name="connsiteX43" fmla="*/ 319314 w 2075834"/>
                <a:gd name="connsiteY43" fmla="*/ 333828 h 1561892"/>
                <a:gd name="connsiteX44" fmla="*/ 362857 w 2075834"/>
                <a:gd name="connsiteY44" fmla="*/ 348343 h 1561892"/>
                <a:gd name="connsiteX45" fmla="*/ 464457 w 2075834"/>
                <a:gd name="connsiteY45" fmla="*/ 348343 h 1561892"/>
                <a:gd name="connsiteX46" fmla="*/ 401885 w 2075834"/>
                <a:gd name="connsiteY46" fmla="*/ 109079 h 1561892"/>
                <a:gd name="connsiteX47" fmla="*/ 786125 w 2075834"/>
                <a:gd name="connsiteY47" fmla="*/ 161320 h 1561892"/>
                <a:gd name="connsiteX48" fmla="*/ 946923 w 2075834"/>
                <a:gd name="connsiteY48" fmla="*/ 169687 h 1561892"/>
                <a:gd name="connsiteX49" fmla="*/ 955290 w 2075834"/>
                <a:gd name="connsiteY49" fmla="*/ 8890 h 1561892"/>
                <a:gd name="connsiteX50" fmla="*/ 1178732 w 2075834"/>
                <a:gd name="connsiteY50" fmla="*/ 52763 h 1561892"/>
                <a:gd name="connsiteX51" fmla="*/ 1291771 w 2075834"/>
                <a:gd name="connsiteY51" fmla="*/ 0 h 1561892"/>
                <a:gd name="connsiteX0" fmla="*/ 1291771 w 2075834"/>
                <a:gd name="connsiteY0" fmla="*/ 0 h 1561892"/>
                <a:gd name="connsiteX1" fmla="*/ 1291771 w 2075834"/>
                <a:gd name="connsiteY1" fmla="*/ 0 h 1561892"/>
                <a:gd name="connsiteX2" fmla="*/ 1407886 w 2075834"/>
                <a:gd name="connsiteY2" fmla="*/ 58057 h 1561892"/>
                <a:gd name="connsiteX3" fmla="*/ 1480457 w 2075834"/>
                <a:gd name="connsiteY3" fmla="*/ 72571 h 1561892"/>
                <a:gd name="connsiteX4" fmla="*/ 1640114 w 2075834"/>
                <a:gd name="connsiteY4" fmla="*/ 101600 h 1561892"/>
                <a:gd name="connsiteX5" fmla="*/ 1770743 w 2075834"/>
                <a:gd name="connsiteY5" fmla="*/ 188685 h 1561892"/>
                <a:gd name="connsiteX6" fmla="*/ 1814286 w 2075834"/>
                <a:gd name="connsiteY6" fmla="*/ 217714 h 1561892"/>
                <a:gd name="connsiteX7" fmla="*/ 1872343 w 2075834"/>
                <a:gd name="connsiteY7" fmla="*/ 290285 h 1561892"/>
                <a:gd name="connsiteX8" fmla="*/ 1930400 w 2075834"/>
                <a:gd name="connsiteY8" fmla="*/ 377371 h 1561892"/>
                <a:gd name="connsiteX9" fmla="*/ 1973943 w 2075834"/>
                <a:gd name="connsiteY9" fmla="*/ 508000 h 1561892"/>
                <a:gd name="connsiteX10" fmla="*/ 1988457 w 2075834"/>
                <a:gd name="connsiteY10" fmla="*/ 551543 h 1561892"/>
                <a:gd name="connsiteX11" fmla="*/ 2002971 w 2075834"/>
                <a:gd name="connsiteY11" fmla="*/ 624114 h 1561892"/>
                <a:gd name="connsiteX12" fmla="*/ 2017486 w 2075834"/>
                <a:gd name="connsiteY12" fmla="*/ 667657 h 1561892"/>
                <a:gd name="connsiteX13" fmla="*/ 2046514 w 2075834"/>
                <a:gd name="connsiteY13" fmla="*/ 812800 h 1561892"/>
                <a:gd name="connsiteX14" fmla="*/ 2046514 w 2075834"/>
                <a:gd name="connsiteY14" fmla="*/ 1016000 h 1561892"/>
                <a:gd name="connsiteX15" fmla="*/ 2032000 w 2075834"/>
                <a:gd name="connsiteY15" fmla="*/ 1088571 h 1561892"/>
                <a:gd name="connsiteX16" fmla="*/ 1988457 w 2075834"/>
                <a:gd name="connsiteY16" fmla="*/ 1117600 h 1561892"/>
                <a:gd name="connsiteX17" fmla="*/ 1944914 w 2075834"/>
                <a:gd name="connsiteY17" fmla="*/ 1161143 h 1561892"/>
                <a:gd name="connsiteX18" fmla="*/ 1915886 w 2075834"/>
                <a:gd name="connsiteY18" fmla="*/ 1204685 h 1561892"/>
                <a:gd name="connsiteX19" fmla="*/ 1857829 w 2075834"/>
                <a:gd name="connsiteY19" fmla="*/ 1248228 h 1561892"/>
                <a:gd name="connsiteX20" fmla="*/ 1785257 w 2075834"/>
                <a:gd name="connsiteY20" fmla="*/ 1320800 h 1561892"/>
                <a:gd name="connsiteX21" fmla="*/ 1669143 w 2075834"/>
                <a:gd name="connsiteY21" fmla="*/ 1422400 h 1561892"/>
                <a:gd name="connsiteX22" fmla="*/ 1582057 w 2075834"/>
                <a:gd name="connsiteY22" fmla="*/ 1451428 h 1561892"/>
                <a:gd name="connsiteX23" fmla="*/ 1538514 w 2075834"/>
                <a:gd name="connsiteY23" fmla="*/ 1480457 h 1561892"/>
                <a:gd name="connsiteX24" fmla="*/ 1436914 w 2075834"/>
                <a:gd name="connsiteY24" fmla="*/ 1524000 h 1561892"/>
                <a:gd name="connsiteX25" fmla="*/ 1326872 w 2075834"/>
                <a:gd name="connsiteY25" fmla="*/ 1543811 h 1561892"/>
                <a:gd name="connsiteX26" fmla="*/ 915493 w 2075834"/>
                <a:gd name="connsiteY26" fmla="*/ 1393419 h 1561892"/>
                <a:gd name="connsiteX27" fmla="*/ 602265 w 2075834"/>
                <a:gd name="connsiteY27" fmla="*/ 1215888 h 1561892"/>
                <a:gd name="connsiteX28" fmla="*/ 387189 w 2075834"/>
                <a:gd name="connsiteY28" fmla="*/ 1011218 h 1561892"/>
                <a:gd name="connsiteX29" fmla="*/ 290286 w 2075834"/>
                <a:gd name="connsiteY29" fmla="*/ 1262743 h 1561892"/>
                <a:gd name="connsiteX30" fmla="*/ 174171 w 2075834"/>
                <a:gd name="connsiteY30" fmla="*/ 1219200 h 1561892"/>
                <a:gd name="connsiteX31" fmla="*/ 72571 w 2075834"/>
                <a:gd name="connsiteY31" fmla="*/ 1103085 h 1561892"/>
                <a:gd name="connsiteX32" fmla="*/ 72571 w 2075834"/>
                <a:gd name="connsiteY32" fmla="*/ 1103085 h 1561892"/>
                <a:gd name="connsiteX33" fmla="*/ 14514 w 2075834"/>
                <a:gd name="connsiteY33" fmla="*/ 1059543 h 1561892"/>
                <a:gd name="connsiteX34" fmla="*/ 0 w 2075834"/>
                <a:gd name="connsiteY34" fmla="*/ 1001485 h 1561892"/>
                <a:gd name="connsiteX35" fmla="*/ 43543 w 2075834"/>
                <a:gd name="connsiteY35" fmla="*/ 754743 h 1561892"/>
                <a:gd name="connsiteX36" fmla="*/ 58057 w 2075834"/>
                <a:gd name="connsiteY36" fmla="*/ 711200 h 1561892"/>
                <a:gd name="connsiteX37" fmla="*/ 116114 w 2075834"/>
                <a:gd name="connsiteY37" fmla="*/ 624114 h 1561892"/>
                <a:gd name="connsiteX38" fmla="*/ 145143 w 2075834"/>
                <a:gd name="connsiteY38" fmla="*/ 478971 h 1561892"/>
                <a:gd name="connsiteX39" fmla="*/ 159657 w 2075834"/>
                <a:gd name="connsiteY39" fmla="*/ 435428 h 1561892"/>
                <a:gd name="connsiteX40" fmla="*/ 188686 w 2075834"/>
                <a:gd name="connsiteY40" fmla="*/ 391885 h 1561892"/>
                <a:gd name="connsiteX41" fmla="*/ 232229 w 2075834"/>
                <a:gd name="connsiteY41" fmla="*/ 362857 h 1561892"/>
                <a:gd name="connsiteX42" fmla="*/ 319314 w 2075834"/>
                <a:gd name="connsiteY42" fmla="*/ 333828 h 1561892"/>
                <a:gd name="connsiteX43" fmla="*/ 362857 w 2075834"/>
                <a:gd name="connsiteY43" fmla="*/ 348343 h 1561892"/>
                <a:gd name="connsiteX44" fmla="*/ 464457 w 2075834"/>
                <a:gd name="connsiteY44" fmla="*/ 348343 h 1561892"/>
                <a:gd name="connsiteX45" fmla="*/ 401885 w 2075834"/>
                <a:gd name="connsiteY45" fmla="*/ 109079 h 1561892"/>
                <a:gd name="connsiteX46" fmla="*/ 786125 w 2075834"/>
                <a:gd name="connsiteY46" fmla="*/ 161320 h 1561892"/>
                <a:gd name="connsiteX47" fmla="*/ 946923 w 2075834"/>
                <a:gd name="connsiteY47" fmla="*/ 169687 h 1561892"/>
                <a:gd name="connsiteX48" fmla="*/ 955290 w 2075834"/>
                <a:gd name="connsiteY48" fmla="*/ 8890 h 1561892"/>
                <a:gd name="connsiteX49" fmla="*/ 1178732 w 2075834"/>
                <a:gd name="connsiteY49" fmla="*/ 52763 h 1561892"/>
                <a:gd name="connsiteX50" fmla="*/ 1291771 w 2075834"/>
                <a:gd name="connsiteY50" fmla="*/ 0 h 1561892"/>
                <a:gd name="connsiteX0" fmla="*/ 1291771 w 2075834"/>
                <a:gd name="connsiteY0" fmla="*/ 0 h 1561892"/>
                <a:gd name="connsiteX1" fmla="*/ 1291771 w 2075834"/>
                <a:gd name="connsiteY1" fmla="*/ 0 h 1561892"/>
                <a:gd name="connsiteX2" fmla="*/ 1407886 w 2075834"/>
                <a:gd name="connsiteY2" fmla="*/ 58057 h 1561892"/>
                <a:gd name="connsiteX3" fmla="*/ 1480457 w 2075834"/>
                <a:gd name="connsiteY3" fmla="*/ 72571 h 1561892"/>
                <a:gd name="connsiteX4" fmla="*/ 1640114 w 2075834"/>
                <a:gd name="connsiteY4" fmla="*/ 101600 h 1561892"/>
                <a:gd name="connsiteX5" fmla="*/ 1770743 w 2075834"/>
                <a:gd name="connsiteY5" fmla="*/ 188685 h 1561892"/>
                <a:gd name="connsiteX6" fmla="*/ 1814286 w 2075834"/>
                <a:gd name="connsiteY6" fmla="*/ 217714 h 1561892"/>
                <a:gd name="connsiteX7" fmla="*/ 1872343 w 2075834"/>
                <a:gd name="connsiteY7" fmla="*/ 290285 h 1561892"/>
                <a:gd name="connsiteX8" fmla="*/ 1930400 w 2075834"/>
                <a:gd name="connsiteY8" fmla="*/ 377371 h 1561892"/>
                <a:gd name="connsiteX9" fmla="*/ 1973943 w 2075834"/>
                <a:gd name="connsiteY9" fmla="*/ 508000 h 1561892"/>
                <a:gd name="connsiteX10" fmla="*/ 1988457 w 2075834"/>
                <a:gd name="connsiteY10" fmla="*/ 551543 h 1561892"/>
                <a:gd name="connsiteX11" fmla="*/ 2002971 w 2075834"/>
                <a:gd name="connsiteY11" fmla="*/ 624114 h 1561892"/>
                <a:gd name="connsiteX12" fmla="*/ 2017486 w 2075834"/>
                <a:gd name="connsiteY12" fmla="*/ 667657 h 1561892"/>
                <a:gd name="connsiteX13" fmla="*/ 2046514 w 2075834"/>
                <a:gd name="connsiteY13" fmla="*/ 812800 h 1561892"/>
                <a:gd name="connsiteX14" fmla="*/ 2046514 w 2075834"/>
                <a:gd name="connsiteY14" fmla="*/ 1016000 h 1561892"/>
                <a:gd name="connsiteX15" fmla="*/ 2032000 w 2075834"/>
                <a:gd name="connsiteY15" fmla="*/ 1088571 h 1561892"/>
                <a:gd name="connsiteX16" fmla="*/ 1988457 w 2075834"/>
                <a:gd name="connsiteY16" fmla="*/ 1117600 h 1561892"/>
                <a:gd name="connsiteX17" fmla="*/ 1944914 w 2075834"/>
                <a:gd name="connsiteY17" fmla="*/ 1161143 h 1561892"/>
                <a:gd name="connsiteX18" fmla="*/ 1915886 w 2075834"/>
                <a:gd name="connsiteY18" fmla="*/ 1204685 h 1561892"/>
                <a:gd name="connsiteX19" fmla="*/ 1857829 w 2075834"/>
                <a:gd name="connsiteY19" fmla="*/ 1248228 h 1561892"/>
                <a:gd name="connsiteX20" fmla="*/ 1785257 w 2075834"/>
                <a:gd name="connsiteY20" fmla="*/ 1320800 h 1561892"/>
                <a:gd name="connsiteX21" fmla="*/ 1669143 w 2075834"/>
                <a:gd name="connsiteY21" fmla="*/ 1422400 h 1561892"/>
                <a:gd name="connsiteX22" fmla="*/ 1582057 w 2075834"/>
                <a:gd name="connsiteY22" fmla="*/ 1451428 h 1561892"/>
                <a:gd name="connsiteX23" fmla="*/ 1538514 w 2075834"/>
                <a:gd name="connsiteY23" fmla="*/ 1480457 h 1561892"/>
                <a:gd name="connsiteX24" fmla="*/ 1436914 w 2075834"/>
                <a:gd name="connsiteY24" fmla="*/ 1524000 h 1561892"/>
                <a:gd name="connsiteX25" fmla="*/ 1326872 w 2075834"/>
                <a:gd name="connsiteY25" fmla="*/ 1543811 h 1561892"/>
                <a:gd name="connsiteX26" fmla="*/ 915493 w 2075834"/>
                <a:gd name="connsiteY26" fmla="*/ 1393419 h 1561892"/>
                <a:gd name="connsiteX27" fmla="*/ 602265 w 2075834"/>
                <a:gd name="connsiteY27" fmla="*/ 1215888 h 1561892"/>
                <a:gd name="connsiteX28" fmla="*/ 387189 w 2075834"/>
                <a:gd name="connsiteY28" fmla="*/ 1011218 h 1561892"/>
                <a:gd name="connsiteX29" fmla="*/ 174171 w 2075834"/>
                <a:gd name="connsiteY29" fmla="*/ 1219200 h 1561892"/>
                <a:gd name="connsiteX30" fmla="*/ 72571 w 2075834"/>
                <a:gd name="connsiteY30" fmla="*/ 1103085 h 1561892"/>
                <a:gd name="connsiteX31" fmla="*/ 72571 w 2075834"/>
                <a:gd name="connsiteY31" fmla="*/ 1103085 h 1561892"/>
                <a:gd name="connsiteX32" fmla="*/ 14514 w 2075834"/>
                <a:gd name="connsiteY32" fmla="*/ 1059543 h 1561892"/>
                <a:gd name="connsiteX33" fmla="*/ 0 w 2075834"/>
                <a:gd name="connsiteY33" fmla="*/ 1001485 h 1561892"/>
                <a:gd name="connsiteX34" fmla="*/ 43543 w 2075834"/>
                <a:gd name="connsiteY34" fmla="*/ 754743 h 1561892"/>
                <a:gd name="connsiteX35" fmla="*/ 58057 w 2075834"/>
                <a:gd name="connsiteY35" fmla="*/ 711200 h 1561892"/>
                <a:gd name="connsiteX36" fmla="*/ 116114 w 2075834"/>
                <a:gd name="connsiteY36" fmla="*/ 624114 h 1561892"/>
                <a:gd name="connsiteX37" fmla="*/ 145143 w 2075834"/>
                <a:gd name="connsiteY37" fmla="*/ 478971 h 1561892"/>
                <a:gd name="connsiteX38" fmla="*/ 159657 w 2075834"/>
                <a:gd name="connsiteY38" fmla="*/ 435428 h 1561892"/>
                <a:gd name="connsiteX39" fmla="*/ 188686 w 2075834"/>
                <a:gd name="connsiteY39" fmla="*/ 391885 h 1561892"/>
                <a:gd name="connsiteX40" fmla="*/ 232229 w 2075834"/>
                <a:gd name="connsiteY40" fmla="*/ 362857 h 1561892"/>
                <a:gd name="connsiteX41" fmla="*/ 319314 w 2075834"/>
                <a:gd name="connsiteY41" fmla="*/ 333828 h 1561892"/>
                <a:gd name="connsiteX42" fmla="*/ 362857 w 2075834"/>
                <a:gd name="connsiteY42" fmla="*/ 348343 h 1561892"/>
                <a:gd name="connsiteX43" fmla="*/ 464457 w 2075834"/>
                <a:gd name="connsiteY43" fmla="*/ 348343 h 1561892"/>
                <a:gd name="connsiteX44" fmla="*/ 401885 w 2075834"/>
                <a:gd name="connsiteY44" fmla="*/ 109079 h 1561892"/>
                <a:gd name="connsiteX45" fmla="*/ 786125 w 2075834"/>
                <a:gd name="connsiteY45" fmla="*/ 161320 h 1561892"/>
                <a:gd name="connsiteX46" fmla="*/ 946923 w 2075834"/>
                <a:gd name="connsiteY46" fmla="*/ 169687 h 1561892"/>
                <a:gd name="connsiteX47" fmla="*/ 955290 w 2075834"/>
                <a:gd name="connsiteY47" fmla="*/ 8890 h 1561892"/>
                <a:gd name="connsiteX48" fmla="*/ 1178732 w 2075834"/>
                <a:gd name="connsiteY48" fmla="*/ 52763 h 1561892"/>
                <a:gd name="connsiteX49" fmla="*/ 1291771 w 2075834"/>
                <a:gd name="connsiteY49" fmla="*/ 0 h 1561892"/>
                <a:gd name="connsiteX0" fmla="*/ 1291771 w 2075834"/>
                <a:gd name="connsiteY0" fmla="*/ 0 h 1561892"/>
                <a:gd name="connsiteX1" fmla="*/ 1291771 w 2075834"/>
                <a:gd name="connsiteY1" fmla="*/ 0 h 1561892"/>
                <a:gd name="connsiteX2" fmla="*/ 1407886 w 2075834"/>
                <a:gd name="connsiteY2" fmla="*/ 58057 h 1561892"/>
                <a:gd name="connsiteX3" fmla="*/ 1480457 w 2075834"/>
                <a:gd name="connsiteY3" fmla="*/ 72571 h 1561892"/>
                <a:gd name="connsiteX4" fmla="*/ 1640114 w 2075834"/>
                <a:gd name="connsiteY4" fmla="*/ 101600 h 1561892"/>
                <a:gd name="connsiteX5" fmla="*/ 1770743 w 2075834"/>
                <a:gd name="connsiteY5" fmla="*/ 188685 h 1561892"/>
                <a:gd name="connsiteX6" fmla="*/ 1814286 w 2075834"/>
                <a:gd name="connsiteY6" fmla="*/ 217714 h 1561892"/>
                <a:gd name="connsiteX7" fmla="*/ 1872343 w 2075834"/>
                <a:gd name="connsiteY7" fmla="*/ 290285 h 1561892"/>
                <a:gd name="connsiteX8" fmla="*/ 1930400 w 2075834"/>
                <a:gd name="connsiteY8" fmla="*/ 377371 h 1561892"/>
                <a:gd name="connsiteX9" fmla="*/ 1973943 w 2075834"/>
                <a:gd name="connsiteY9" fmla="*/ 508000 h 1561892"/>
                <a:gd name="connsiteX10" fmla="*/ 1988457 w 2075834"/>
                <a:gd name="connsiteY10" fmla="*/ 551543 h 1561892"/>
                <a:gd name="connsiteX11" fmla="*/ 2002971 w 2075834"/>
                <a:gd name="connsiteY11" fmla="*/ 624114 h 1561892"/>
                <a:gd name="connsiteX12" fmla="*/ 2017486 w 2075834"/>
                <a:gd name="connsiteY12" fmla="*/ 667657 h 1561892"/>
                <a:gd name="connsiteX13" fmla="*/ 2046514 w 2075834"/>
                <a:gd name="connsiteY13" fmla="*/ 812800 h 1561892"/>
                <a:gd name="connsiteX14" fmla="*/ 2046514 w 2075834"/>
                <a:gd name="connsiteY14" fmla="*/ 1016000 h 1561892"/>
                <a:gd name="connsiteX15" fmla="*/ 2032000 w 2075834"/>
                <a:gd name="connsiteY15" fmla="*/ 1088571 h 1561892"/>
                <a:gd name="connsiteX16" fmla="*/ 1988457 w 2075834"/>
                <a:gd name="connsiteY16" fmla="*/ 1117600 h 1561892"/>
                <a:gd name="connsiteX17" fmla="*/ 1944914 w 2075834"/>
                <a:gd name="connsiteY17" fmla="*/ 1161143 h 1561892"/>
                <a:gd name="connsiteX18" fmla="*/ 1915886 w 2075834"/>
                <a:gd name="connsiteY18" fmla="*/ 1204685 h 1561892"/>
                <a:gd name="connsiteX19" fmla="*/ 1857829 w 2075834"/>
                <a:gd name="connsiteY19" fmla="*/ 1248228 h 1561892"/>
                <a:gd name="connsiteX20" fmla="*/ 1785257 w 2075834"/>
                <a:gd name="connsiteY20" fmla="*/ 1320800 h 1561892"/>
                <a:gd name="connsiteX21" fmla="*/ 1669143 w 2075834"/>
                <a:gd name="connsiteY21" fmla="*/ 1422400 h 1561892"/>
                <a:gd name="connsiteX22" fmla="*/ 1582057 w 2075834"/>
                <a:gd name="connsiteY22" fmla="*/ 1451428 h 1561892"/>
                <a:gd name="connsiteX23" fmla="*/ 1538514 w 2075834"/>
                <a:gd name="connsiteY23" fmla="*/ 1480457 h 1561892"/>
                <a:gd name="connsiteX24" fmla="*/ 1436914 w 2075834"/>
                <a:gd name="connsiteY24" fmla="*/ 1524000 h 1561892"/>
                <a:gd name="connsiteX25" fmla="*/ 1326872 w 2075834"/>
                <a:gd name="connsiteY25" fmla="*/ 1543811 h 1561892"/>
                <a:gd name="connsiteX26" fmla="*/ 915493 w 2075834"/>
                <a:gd name="connsiteY26" fmla="*/ 1393419 h 1561892"/>
                <a:gd name="connsiteX27" fmla="*/ 602265 w 2075834"/>
                <a:gd name="connsiteY27" fmla="*/ 1215888 h 1561892"/>
                <a:gd name="connsiteX28" fmla="*/ 387189 w 2075834"/>
                <a:gd name="connsiteY28" fmla="*/ 1011218 h 1561892"/>
                <a:gd name="connsiteX29" fmla="*/ 72571 w 2075834"/>
                <a:gd name="connsiteY29" fmla="*/ 1103085 h 1561892"/>
                <a:gd name="connsiteX30" fmla="*/ 72571 w 2075834"/>
                <a:gd name="connsiteY30" fmla="*/ 1103085 h 1561892"/>
                <a:gd name="connsiteX31" fmla="*/ 14514 w 2075834"/>
                <a:gd name="connsiteY31" fmla="*/ 1059543 h 1561892"/>
                <a:gd name="connsiteX32" fmla="*/ 0 w 2075834"/>
                <a:gd name="connsiteY32" fmla="*/ 1001485 h 1561892"/>
                <a:gd name="connsiteX33" fmla="*/ 43543 w 2075834"/>
                <a:gd name="connsiteY33" fmla="*/ 754743 h 1561892"/>
                <a:gd name="connsiteX34" fmla="*/ 58057 w 2075834"/>
                <a:gd name="connsiteY34" fmla="*/ 711200 h 1561892"/>
                <a:gd name="connsiteX35" fmla="*/ 116114 w 2075834"/>
                <a:gd name="connsiteY35" fmla="*/ 624114 h 1561892"/>
                <a:gd name="connsiteX36" fmla="*/ 145143 w 2075834"/>
                <a:gd name="connsiteY36" fmla="*/ 478971 h 1561892"/>
                <a:gd name="connsiteX37" fmla="*/ 159657 w 2075834"/>
                <a:gd name="connsiteY37" fmla="*/ 435428 h 1561892"/>
                <a:gd name="connsiteX38" fmla="*/ 188686 w 2075834"/>
                <a:gd name="connsiteY38" fmla="*/ 391885 h 1561892"/>
                <a:gd name="connsiteX39" fmla="*/ 232229 w 2075834"/>
                <a:gd name="connsiteY39" fmla="*/ 362857 h 1561892"/>
                <a:gd name="connsiteX40" fmla="*/ 319314 w 2075834"/>
                <a:gd name="connsiteY40" fmla="*/ 333828 h 1561892"/>
                <a:gd name="connsiteX41" fmla="*/ 362857 w 2075834"/>
                <a:gd name="connsiteY41" fmla="*/ 348343 h 1561892"/>
                <a:gd name="connsiteX42" fmla="*/ 464457 w 2075834"/>
                <a:gd name="connsiteY42" fmla="*/ 348343 h 1561892"/>
                <a:gd name="connsiteX43" fmla="*/ 401885 w 2075834"/>
                <a:gd name="connsiteY43" fmla="*/ 109079 h 1561892"/>
                <a:gd name="connsiteX44" fmla="*/ 786125 w 2075834"/>
                <a:gd name="connsiteY44" fmla="*/ 161320 h 1561892"/>
                <a:gd name="connsiteX45" fmla="*/ 946923 w 2075834"/>
                <a:gd name="connsiteY45" fmla="*/ 169687 h 1561892"/>
                <a:gd name="connsiteX46" fmla="*/ 955290 w 2075834"/>
                <a:gd name="connsiteY46" fmla="*/ 8890 h 1561892"/>
                <a:gd name="connsiteX47" fmla="*/ 1178732 w 2075834"/>
                <a:gd name="connsiteY47" fmla="*/ 52763 h 1561892"/>
                <a:gd name="connsiteX48" fmla="*/ 1291771 w 2075834"/>
                <a:gd name="connsiteY48" fmla="*/ 0 h 1561892"/>
                <a:gd name="connsiteX0" fmla="*/ 1282095 w 2066158"/>
                <a:gd name="connsiteY0" fmla="*/ 0 h 1561892"/>
                <a:gd name="connsiteX1" fmla="*/ 1282095 w 2066158"/>
                <a:gd name="connsiteY1" fmla="*/ 0 h 1561892"/>
                <a:gd name="connsiteX2" fmla="*/ 1398210 w 2066158"/>
                <a:gd name="connsiteY2" fmla="*/ 58057 h 1561892"/>
                <a:gd name="connsiteX3" fmla="*/ 1470781 w 2066158"/>
                <a:gd name="connsiteY3" fmla="*/ 72571 h 1561892"/>
                <a:gd name="connsiteX4" fmla="*/ 1630438 w 2066158"/>
                <a:gd name="connsiteY4" fmla="*/ 101600 h 1561892"/>
                <a:gd name="connsiteX5" fmla="*/ 1761067 w 2066158"/>
                <a:gd name="connsiteY5" fmla="*/ 188685 h 1561892"/>
                <a:gd name="connsiteX6" fmla="*/ 1804610 w 2066158"/>
                <a:gd name="connsiteY6" fmla="*/ 217714 h 1561892"/>
                <a:gd name="connsiteX7" fmla="*/ 1862667 w 2066158"/>
                <a:gd name="connsiteY7" fmla="*/ 290285 h 1561892"/>
                <a:gd name="connsiteX8" fmla="*/ 1920724 w 2066158"/>
                <a:gd name="connsiteY8" fmla="*/ 377371 h 1561892"/>
                <a:gd name="connsiteX9" fmla="*/ 1964267 w 2066158"/>
                <a:gd name="connsiteY9" fmla="*/ 508000 h 1561892"/>
                <a:gd name="connsiteX10" fmla="*/ 1978781 w 2066158"/>
                <a:gd name="connsiteY10" fmla="*/ 551543 h 1561892"/>
                <a:gd name="connsiteX11" fmla="*/ 1993295 w 2066158"/>
                <a:gd name="connsiteY11" fmla="*/ 624114 h 1561892"/>
                <a:gd name="connsiteX12" fmla="*/ 2007810 w 2066158"/>
                <a:gd name="connsiteY12" fmla="*/ 667657 h 1561892"/>
                <a:gd name="connsiteX13" fmla="*/ 2036838 w 2066158"/>
                <a:gd name="connsiteY13" fmla="*/ 812800 h 1561892"/>
                <a:gd name="connsiteX14" fmla="*/ 2036838 w 2066158"/>
                <a:gd name="connsiteY14" fmla="*/ 1016000 h 1561892"/>
                <a:gd name="connsiteX15" fmla="*/ 2022324 w 2066158"/>
                <a:gd name="connsiteY15" fmla="*/ 1088571 h 1561892"/>
                <a:gd name="connsiteX16" fmla="*/ 1978781 w 2066158"/>
                <a:gd name="connsiteY16" fmla="*/ 1117600 h 1561892"/>
                <a:gd name="connsiteX17" fmla="*/ 1935238 w 2066158"/>
                <a:gd name="connsiteY17" fmla="*/ 1161143 h 1561892"/>
                <a:gd name="connsiteX18" fmla="*/ 1906210 w 2066158"/>
                <a:gd name="connsiteY18" fmla="*/ 1204685 h 1561892"/>
                <a:gd name="connsiteX19" fmla="*/ 1848153 w 2066158"/>
                <a:gd name="connsiteY19" fmla="*/ 1248228 h 1561892"/>
                <a:gd name="connsiteX20" fmla="*/ 1775581 w 2066158"/>
                <a:gd name="connsiteY20" fmla="*/ 1320800 h 1561892"/>
                <a:gd name="connsiteX21" fmla="*/ 1659467 w 2066158"/>
                <a:gd name="connsiteY21" fmla="*/ 1422400 h 1561892"/>
                <a:gd name="connsiteX22" fmla="*/ 1572381 w 2066158"/>
                <a:gd name="connsiteY22" fmla="*/ 1451428 h 1561892"/>
                <a:gd name="connsiteX23" fmla="*/ 1528838 w 2066158"/>
                <a:gd name="connsiteY23" fmla="*/ 1480457 h 1561892"/>
                <a:gd name="connsiteX24" fmla="*/ 1427238 w 2066158"/>
                <a:gd name="connsiteY24" fmla="*/ 1524000 h 1561892"/>
                <a:gd name="connsiteX25" fmla="*/ 1317196 w 2066158"/>
                <a:gd name="connsiteY25" fmla="*/ 1543811 h 1561892"/>
                <a:gd name="connsiteX26" fmla="*/ 905817 w 2066158"/>
                <a:gd name="connsiteY26" fmla="*/ 1393419 h 1561892"/>
                <a:gd name="connsiteX27" fmla="*/ 592589 w 2066158"/>
                <a:gd name="connsiteY27" fmla="*/ 1215888 h 1561892"/>
                <a:gd name="connsiteX28" fmla="*/ 377513 w 2066158"/>
                <a:gd name="connsiteY28" fmla="*/ 1011218 h 1561892"/>
                <a:gd name="connsiteX29" fmla="*/ 62895 w 2066158"/>
                <a:gd name="connsiteY29" fmla="*/ 1103085 h 1561892"/>
                <a:gd name="connsiteX30" fmla="*/ 62895 w 2066158"/>
                <a:gd name="connsiteY30" fmla="*/ 1103085 h 1561892"/>
                <a:gd name="connsiteX31" fmla="*/ 4838 w 2066158"/>
                <a:gd name="connsiteY31" fmla="*/ 1059543 h 1561892"/>
                <a:gd name="connsiteX32" fmla="*/ 33867 w 2066158"/>
                <a:gd name="connsiteY32" fmla="*/ 754743 h 1561892"/>
                <a:gd name="connsiteX33" fmla="*/ 48381 w 2066158"/>
                <a:gd name="connsiteY33" fmla="*/ 711200 h 1561892"/>
                <a:gd name="connsiteX34" fmla="*/ 106438 w 2066158"/>
                <a:gd name="connsiteY34" fmla="*/ 624114 h 1561892"/>
                <a:gd name="connsiteX35" fmla="*/ 135467 w 2066158"/>
                <a:gd name="connsiteY35" fmla="*/ 478971 h 1561892"/>
                <a:gd name="connsiteX36" fmla="*/ 149981 w 2066158"/>
                <a:gd name="connsiteY36" fmla="*/ 435428 h 1561892"/>
                <a:gd name="connsiteX37" fmla="*/ 179010 w 2066158"/>
                <a:gd name="connsiteY37" fmla="*/ 391885 h 1561892"/>
                <a:gd name="connsiteX38" fmla="*/ 222553 w 2066158"/>
                <a:gd name="connsiteY38" fmla="*/ 362857 h 1561892"/>
                <a:gd name="connsiteX39" fmla="*/ 309638 w 2066158"/>
                <a:gd name="connsiteY39" fmla="*/ 333828 h 1561892"/>
                <a:gd name="connsiteX40" fmla="*/ 353181 w 2066158"/>
                <a:gd name="connsiteY40" fmla="*/ 348343 h 1561892"/>
                <a:gd name="connsiteX41" fmla="*/ 454781 w 2066158"/>
                <a:gd name="connsiteY41" fmla="*/ 348343 h 1561892"/>
                <a:gd name="connsiteX42" fmla="*/ 392209 w 2066158"/>
                <a:gd name="connsiteY42" fmla="*/ 109079 h 1561892"/>
                <a:gd name="connsiteX43" fmla="*/ 776449 w 2066158"/>
                <a:gd name="connsiteY43" fmla="*/ 161320 h 1561892"/>
                <a:gd name="connsiteX44" fmla="*/ 937247 w 2066158"/>
                <a:gd name="connsiteY44" fmla="*/ 169687 h 1561892"/>
                <a:gd name="connsiteX45" fmla="*/ 945614 w 2066158"/>
                <a:gd name="connsiteY45" fmla="*/ 8890 h 1561892"/>
                <a:gd name="connsiteX46" fmla="*/ 1169056 w 2066158"/>
                <a:gd name="connsiteY46" fmla="*/ 52763 h 1561892"/>
                <a:gd name="connsiteX47" fmla="*/ 1282095 w 2066158"/>
                <a:gd name="connsiteY47" fmla="*/ 0 h 1561892"/>
                <a:gd name="connsiteX0" fmla="*/ 1329167 w 2113230"/>
                <a:gd name="connsiteY0" fmla="*/ 0 h 1561892"/>
                <a:gd name="connsiteX1" fmla="*/ 1329167 w 2113230"/>
                <a:gd name="connsiteY1" fmla="*/ 0 h 1561892"/>
                <a:gd name="connsiteX2" fmla="*/ 1445282 w 2113230"/>
                <a:gd name="connsiteY2" fmla="*/ 58057 h 1561892"/>
                <a:gd name="connsiteX3" fmla="*/ 1517853 w 2113230"/>
                <a:gd name="connsiteY3" fmla="*/ 72571 h 1561892"/>
                <a:gd name="connsiteX4" fmla="*/ 1677510 w 2113230"/>
                <a:gd name="connsiteY4" fmla="*/ 101600 h 1561892"/>
                <a:gd name="connsiteX5" fmla="*/ 1808139 w 2113230"/>
                <a:gd name="connsiteY5" fmla="*/ 188685 h 1561892"/>
                <a:gd name="connsiteX6" fmla="*/ 1851682 w 2113230"/>
                <a:gd name="connsiteY6" fmla="*/ 217714 h 1561892"/>
                <a:gd name="connsiteX7" fmla="*/ 1909739 w 2113230"/>
                <a:gd name="connsiteY7" fmla="*/ 290285 h 1561892"/>
                <a:gd name="connsiteX8" fmla="*/ 1967796 w 2113230"/>
                <a:gd name="connsiteY8" fmla="*/ 377371 h 1561892"/>
                <a:gd name="connsiteX9" fmla="*/ 2011339 w 2113230"/>
                <a:gd name="connsiteY9" fmla="*/ 508000 h 1561892"/>
                <a:gd name="connsiteX10" fmla="*/ 2025853 w 2113230"/>
                <a:gd name="connsiteY10" fmla="*/ 551543 h 1561892"/>
                <a:gd name="connsiteX11" fmla="*/ 2040367 w 2113230"/>
                <a:gd name="connsiteY11" fmla="*/ 624114 h 1561892"/>
                <a:gd name="connsiteX12" fmla="*/ 2054882 w 2113230"/>
                <a:gd name="connsiteY12" fmla="*/ 667657 h 1561892"/>
                <a:gd name="connsiteX13" fmla="*/ 2083910 w 2113230"/>
                <a:gd name="connsiteY13" fmla="*/ 812800 h 1561892"/>
                <a:gd name="connsiteX14" fmla="*/ 2083910 w 2113230"/>
                <a:gd name="connsiteY14" fmla="*/ 1016000 h 1561892"/>
                <a:gd name="connsiteX15" fmla="*/ 2069396 w 2113230"/>
                <a:gd name="connsiteY15" fmla="*/ 1088571 h 1561892"/>
                <a:gd name="connsiteX16" fmla="*/ 2025853 w 2113230"/>
                <a:gd name="connsiteY16" fmla="*/ 1117600 h 1561892"/>
                <a:gd name="connsiteX17" fmla="*/ 1982310 w 2113230"/>
                <a:gd name="connsiteY17" fmla="*/ 1161143 h 1561892"/>
                <a:gd name="connsiteX18" fmla="*/ 1953282 w 2113230"/>
                <a:gd name="connsiteY18" fmla="*/ 1204685 h 1561892"/>
                <a:gd name="connsiteX19" fmla="*/ 1895225 w 2113230"/>
                <a:gd name="connsiteY19" fmla="*/ 1248228 h 1561892"/>
                <a:gd name="connsiteX20" fmla="*/ 1822653 w 2113230"/>
                <a:gd name="connsiteY20" fmla="*/ 1320800 h 1561892"/>
                <a:gd name="connsiteX21" fmla="*/ 1706539 w 2113230"/>
                <a:gd name="connsiteY21" fmla="*/ 1422400 h 1561892"/>
                <a:gd name="connsiteX22" fmla="*/ 1619453 w 2113230"/>
                <a:gd name="connsiteY22" fmla="*/ 1451428 h 1561892"/>
                <a:gd name="connsiteX23" fmla="*/ 1575910 w 2113230"/>
                <a:gd name="connsiteY23" fmla="*/ 1480457 h 1561892"/>
                <a:gd name="connsiteX24" fmla="*/ 1474310 w 2113230"/>
                <a:gd name="connsiteY24" fmla="*/ 1524000 h 1561892"/>
                <a:gd name="connsiteX25" fmla="*/ 1364268 w 2113230"/>
                <a:gd name="connsiteY25" fmla="*/ 1543811 h 1561892"/>
                <a:gd name="connsiteX26" fmla="*/ 952889 w 2113230"/>
                <a:gd name="connsiteY26" fmla="*/ 1393419 h 1561892"/>
                <a:gd name="connsiteX27" fmla="*/ 639661 w 2113230"/>
                <a:gd name="connsiteY27" fmla="*/ 1215888 h 1561892"/>
                <a:gd name="connsiteX28" fmla="*/ 424585 w 2113230"/>
                <a:gd name="connsiteY28" fmla="*/ 1011218 h 1561892"/>
                <a:gd name="connsiteX29" fmla="*/ 109967 w 2113230"/>
                <a:gd name="connsiteY29" fmla="*/ 1103085 h 1561892"/>
                <a:gd name="connsiteX30" fmla="*/ 109967 w 2113230"/>
                <a:gd name="connsiteY30" fmla="*/ 1103085 h 1561892"/>
                <a:gd name="connsiteX31" fmla="*/ 4838 w 2113230"/>
                <a:gd name="connsiteY31" fmla="*/ 1021623 h 1561892"/>
                <a:gd name="connsiteX32" fmla="*/ 80939 w 2113230"/>
                <a:gd name="connsiteY32" fmla="*/ 754743 h 1561892"/>
                <a:gd name="connsiteX33" fmla="*/ 95453 w 2113230"/>
                <a:gd name="connsiteY33" fmla="*/ 711200 h 1561892"/>
                <a:gd name="connsiteX34" fmla="*/ 153510 w 2113230"/>
                <a:gd name="connsiteY34" fmla="*/ 624114 h 1561892"/>
                <a:gd name="connsiteX35" fmla="*/ 182539 w 2113230"/>
                <a:gd name="connsiteY35" fmla="*/ 478971 h 1561892"/>
                <a:gd name="connsiteX36" fmla="*/ 197053 w 2113230"/>
                <a:gd name="connsiteY36" fmla="*/ 435428 h 1561892"/>
                <a:gd name="connsiteX37" fmla="*/ 226082 w 2113230"/>
                <a:gd name="connsiteY37" fmla="*/ 391885 h 1561892"/>
                <a:gd name="connsiteX38" fmla="*/ 269625 w 2113230"/>
                <a:gd name="connsiteY38" fmla="*/ 362857 h 1561892"/>
                <a:gd name="connsiteX39" fmla="*/ 356710 w 2113230"/>
                <a:gd name="connsiteY39" fmla="*/ 333828 h 1561892"/>
                <a:gd name="connsiteX40" fmla="*/ 400253 w 2113230"/>
                <a:gd name="connsiteY40" fmla="*/ 348343 h 1561892"/>
                <a:gd name="connsiteX41" fmla="*/ 501853 w 2113230"/>
                <a:gd name="connsiteY41" fmla="*/ 348343 h 1561892"/>
                <a:gd name="connsiteX42" fmla="*/ 439281 w 2113230"/>
                <a:gd name="connsiteY42" fmla="*/ 109079 h 1561892"/>
                <a:gd name="connsiteX43" fmla="*/ 823521 w 2113230"/>
                <a:gd name="connsiteY43" fmla="*/ 161320 h 1561892"/>
                <a:gd name="connsiteX44" fmla="*/ 984319 w 2113230"/>
                <a:gd name="connsiteY44" fmla="*/ 169687 h 1561892"/>
                <a:gd name="connsiteX45" fmla="*/ 992686 w 2113230"/>
                <a:gd name="connsiteY45" fmla="*/ 8890 h 1561892"/>
                <a:gd name="connsiteX46" fmla="*/ 1216128 w 2113230"/>
                <a:gd name="connsiteY46" fmla="*/ 52763 h 1561892"/>
                <a:gd name="connsiteX47" fmla="*/ 1329167 w 2113230"/>
                <a:gd name="connsiteY47" fmla="*/ 0 h 1561892"/>
                <a:gd name="connsiteX0" fmla="*/ 1248228 w 2032291"/>
                <a:gd name="connsiteY0" fmla="*/ 0 h 1561892"/>
                <a:gd name="connsiteX1" fmla="*/ 1248228 w 2032291"/>
                <a:gd name="connsiteY1" fmla="*/ 0 h 1561892"/>
                <a:gd name="connsiteX2" fmla="*/ 1364343 w 2032291"/>
                <a:gd name="connsiteY2" fmla="*/ 58057 h 1561892"/>
                <a:gd name="connsiteX3" fmla="*/ 1436914 w 2032291"/>
                <a:gd name="connsiteY3" fmla="*/ 72571 h 1561892"/>
                <a:gd name="connsiteX4" fmla="*/ 1596571 w 2032291"/>
                <a:gd name="connsiteY4" fmla="*/ 101600 h 1561892"/>
                <a:gd name="connsiteX5" fmla="*/ 1727200 w 2032291"/>
                <a:gd name="connsiteY5" fmla="*/ 188685 h 1561892"/>
                <a:gd name="connsiteX6" fmla="*/ 1770743 w 2032291"/>
                <a:gd name="connsiteY6" fmla="*/ 217714 h 1561892"/>
                <a:gd name="connsiteX7" fmla="*/ 1828800 w 2032291"/>
                <a:gd name="connsiteY7" fmla="*/ 290285 h 1561892"/>
                <a:gd name="connsiteX8" fmla="*/ 1886857 w 2032291"/>
                <a:gd name="connsiteY8" fmla="*/ 377371 h 1561892"/>
                <a:gd name="connsiteX9" fmla="*/ 1930400 w 2032291"/>
                <a:gd name="connsiteY9" fmla="*/ 508000 h 1561892"/>
                <a:gd name="connsiteX10" fmla="*/ 1944914 w 2032291"/>
                <a:gd name="connsiteY10" fmla="*/ 551543 h 1561892"/>
                <a:gd name="connsiteX11" fmla="*/ 1959428 w 2032291"/>
                <a:gd name="connsiteY11" fmla="*/ 624114 h 1561892"/>
                <a:gd name="connsiteX12" fmla="*/ 1973943 w 2032291"/>
                <a:gd name="connsiteY12" fmla="*/ 667657 h 1561892"/>
                <a:gd name="connsiteX13" fmla="*/ 2002971 w 2032291"/>
                <a:gd name="connsiteY13" fmla="*/ 812800 h 1561892"/>
                <a:gd name="connsiteX14" fmla="*/ 2002971 w 2032291"/>
                <a:gd name="connsiteY14" fmla="*/ 1016000 h 1561892"/>
                <a:gd name="connsiteX15" fmla="*/ 1988457 w 2032291"/>
                <a:gd name="connsiteY15" fmla="*/ 1088571 h 1561892"/>
                <a:gd name="connsiteX16" fmla="*/ 1944914 w 2032291"/>
                <a:gd name="connsiteY16" fmla="*/ 1117600 h 1561892"/>
                <a:gd name="connsiteX17" fmla="*/ 1901371 w 2032291"/>
                <a:gd name="connsiteY17" fmla="*/ 1161143 h 1561892"/>
                <a:gd name="connsiteX18" fmla="*/ 1872343 w 2032291"/>
                <a:gd name="connsiteY18" fmla="*/ 1204685 h 1561892"/>
                <a:gd name="connsiteX19" fmla="*/ 1814286 w 2032291"/>
                <a:gd name="connsiteY19" fmla="*/ 1248228 h 1561892"/>
                <a:gd name="connsiteX20" fmla="*/ 1741714 w 2032291"/>
                <a:gd name="connsiteY20" fmla="*/ 1320800 h 1561892"/>
                <a:gd name="connsiteX21" fmla="*/ 1625600 w 2032291"/>
                <a:gd name="connsiteY21" fmla="*/ 1422400 h 1561892"/>
                <a:gd name="connsiteX22" fmla="*/ 1538514 w 2032291"/>
                <a:gd name="connsiteY22" fmla="*/ 1451428 h 1561892"/>
                <a:gd name="connsiteX23" fmla="*/ 1494971 w 2032291"/>
                <a:gd name="connsiteY23" fmla="*/ 1480457 h 1561892"/>
                <a:gd name="connsiteX24" fmla="*/ 1393371 w 2032291"/>
                <a:gd name="connsiteY24" fmla="*/ 1524000 h 1561892"/>
                <a:gd name="connsiteX25" fmla="*/ 1283329 w 2032291"/>
                <a:gd name="connsiteY25" fmla="*/ 1543811 h 1561892"/>
                <a:gd name="connsiteX26" fmla="*/ 871950 w 2032291"/>
                <a:gd name="connsiteY26" fmla="*/ 1393419 h 1561892"/>
                <a:gd name="connsiteX27" fmla="*/ 558722 w 2032291"/>
                <a:gd name="connsiteY27" fmla="*/ 1215888 h 1561892"/>
                <a:gd name="connsiteX28" fmla="*/ 343646 w 2032291"/>
                <a:gd name="connsiteY28" fmla="*/ 1011218 h 1561892"/>
                <a:gd name="connsiteX29" fmla="*/ 29028 w 2032291"/>
                <a:gd name="connsiteY29" fmla="*/ 1103085 h 1561892"/>
                <a:gd name="connsiteX30" fmla="*/ 29028 w 2032291"/>
                <a:gd name="connsiteY30" fmla="*/ 1103085 h 1561892"/>
                <a:gd name="connsiteX31" fmla="*/ 0 w 2032291"/>
                <a:gd name="connsiteY31" fmla="*/ 754743 h 1561892"/>
                <a:gd name="connsiteX32" fmla="*/ 14514 w 2032291"/>
                <a:gd name="connsiteY32" fmla="*/ 711200 h 1561892"/>
                <a:gd name="connsiteX33" fmla="*/ 72571 w 2032291"/>
                <a:gd name="connsiteY33" fmla="*/ 624114 h 1561892"/>
                <a:gd name="connsiteX34" fmla="*/ 101600 w 2032291"/>
                <a:gd name="connsiteY34" fmla="*/ 478971 h 1561892"/>
                <a:gd name="connsiteX35" fmla="*/ 116114 w 2032291"/>
                <a:gd name="connsiteY35" fmla="*/ 435428 h 1561892"/>
                <a:gd name="connsiteX36" fmla="*/ 145143 w 2032291"/>
                <a:gd name="connsiteY36" fmla="*/ 391885 h 1561892"/>
                <a:gd name="connsiteX37" fmla="*/ 188686 w 2032291"/>
                <a:gd name="connsiteY37" fmla="*/ 362857 h 1561892"/>
                <a:gd name="connsiteX38" fmla="*/ 275771 w 2032291"/>
                <a:gd name="connsiteY38" fmla="*/ 333828 h 1561892"/>
                <a:gd name="connsiteX39" fmla="*/ 319314 w 2032291"/>
                <a:gd name="connsiteY39" fmla="*/ 348343 h 1561892"/>
                <a:gd name="connsiteX40" fmla="*/ 420914 w 2032291"/>
                <a:gd name="connsiteY40" fmla="*/ 348343 h 1561892"/>
                <a:gd name="connsiteX41" fmla="*/ 358342 w 2032291"/>
                <a:gd name="connsiteY41" fmla="*/ 109079 h 1561892"/>
                <a:gd name="connsiteX42" fmla="*/ 742582 w 2032291"/>
                <a:gd name="connsiteY42" fmla="*/ 161320 h 1561892"/>
                <a:gd name="connsiteX43" fmla="*/ 903380 w 2032291"/>
                <a:gd name="connsiteY43" fmla="*/ 169687 h 1561892"/>
                <a:gd name="connsiteX44" fmla="*/ 911747 w 2032291"/>
                <a:gd name="connsiteY44" fmla="*/ 8890 h 1561892"/>
                <a:gd name="connsiteX45" fmla="*/ 1135189 w 2032291"/>
                <a:gd name="connsiteY45" fmla="*/ 52763 h 1561892"/>
                <a:gd name="connsiteX46" fmla="*/ 1248228 w 2032291"/>
                <a:gd name="connsiteY46" fmla="*/ 0 h 1561892"/>
                <a:gd name="connsiteX0" fmla="*/ 1248228 w 2032291"/>
                <a:gd name="connsiteY0" fmla="*/ 0 h 1561892"/>
                <a:gd name="connsiteX1" fmla="*/ 1248228 w 2032291"/>
                <a:gd name="connsiteY1" fmla="*/ 0 h 1561892"/>
                <a:gd name="connsiteX2" fmla="*/ 1364343 w 2032291"/>
                <a:gd name="connsiteY2" fmla="*/ 58057 h 1561892"/>
                <a:gd name="connsiteX3" fmla="*/ 1436914 w 2032291"/>
                <a:gd name="connsiteY3" fmla="*/ 72571 h 1561892"/>
                <a:gd name="connsiteX4" fmla="*/ 1596571 w 2032291"/>
                <a:gd name="connsiteY4" fmla="*/ 101600 h 1561892"/>
                <a:gd name="connsiteX5" fmla="*/ 1727200 w 2032291"/>
                <a:gd name="connsiteY5" fmla="*/ 188685 h 1561892"/>
                <a:gd name="connsiteX6" fmla="*/ 1770743 w 2032291"/>
                <a:gd name="connsiteY6" fmla="*/ 217714 h 1561892"/>
                <a:gd name="connsiteX7" fmla="*/ 1828800 w 2032291"/>
                <a:gd name="connsiteY7" fmla="*/ 290285 h 1561892"/>
                <a:gd name="connsiteX8" fmla="*/ 1886857 w 2032291"/>
                <a:gd name="connsiteY8" fmla="*/ 377371 h 1561892"/>
                <a:gd name="connsiteX9" fmla="*/ 1930400 w 2032291"/>
                <a:gd name="connsiteY9" fmla="*/ 508000 h 1561892"/>
                <a:gd name="connsiteX10" fmla="*/ 1944914 w 2032291"/>
                <a:gd name="connsiteY10" fmla="*/ 551543 h 1561892"/>
                <a:gd name="connsiteX11" fmla="*/ 1959428 w 2032291"/>
                <a:gd name="connsiteY11" fmla="*/ 624114 h 1561892"/>
                <a:gd name="connsiteX12" fmla="*/ 1973943 w 2032291"/>
                <a:gd name="connsiteY12" fmla="*/ 667657 h 1561892"/>
                <a:gd name="connsiteX13" fmla="*/ 2002971 w 2032291"/>
                <a:gd name="connsiteY13" fmla="*/ 812800 h 1561892"/>
                <a:gd name="connsiteX14" fmla="*/ 2002971 w 2032291"/>
                <a:gd name="connsiteY14" fmla="*/ 1016000 h 1561892"/>
                <a:gd name="connsiteX15" fmla="*/ 1988457 w 2032291"/>
                <a:gd name="connsiteY15" fmla="*/ 1088571 h 1561892"/>
                <a:gd name="connsiteX16" fmla="*/ 1944914 w 2032291"/>
                <a:gd name="connsiteY16" fmla="*/ 1117600 h 1561892"/>
                <a:gd name="connsiteX17" fmla="*/ 1901371 w 2032291"/>
                <a:gd name="connsiteY17" fmla="*/ 1161143 h 1561892"/>
                <a:gd name="connsiteX18" fmla="*/ 1872343 w 2032291"/>
                <a:gd name="connsiteY18" fmla="*/ 1204685 h 1561892"/>
                <a:gd name="connsiteX19" fmla="*/ 1814286 w 2032291"/>
                <a:gd name="connsiteY19" fmla="*/ 1248228 h 1561892"/>
                <a:gd name="connsiteX20" fmla="*/ 1741714 w 2032291"/>
                <a:gd name="connsiteY20" fmla="*/ 1320800 h 1561892"/>
                <a:gd name="connsiteX21" fmla="*/ 1625600 w 2032291"/>
                <a:gd name="connsiteY21" fmla="*/ 1422400 h 1561892"/>
                <a:gd name="connsiteX22" fmla="*/ 1538514 w 2032291"/>
                <a:gd name="connsiteY22" fmla="*/ 1451428 h 1561892"/>
                <a:gd name="connsiteX23" fmla="*/ 1494971 w 2032291"/>
                <a:gd name="connsiteY23" fmla="*/ 1480457 h 1561892"/>
                <a:gd name="connsiteX24" fmla="*/ 1393371 w 2032291"/>
                <a:gd name="connsiteY24" fmla="*/ 1524000 h 1561892"/>
                <a:gd name="connsiteX25" fmla="*/ 1283329 w 2032291"/>
                <a:gd name="connsiteY25" fmla="*/ 1543811 h 1561892"/>
                <a:gd name="connsiteX26" fmla="*/ 871950 w 2032291"/>
                <a:gd name="connsiteY26" fmla="*/ 1393419 h 1561892"/>
                <a:gd name="connsiteX27" fmla="*/ 558722 w 2032291"/>
                <a:gd name="connsiteY27" fmla="*/ 1215888 h 1561892"/>
                <a:gd name="connsiteX28" fmla="*/ 343646 w 2032291"/>
                <a:gd name="connsiteY28" fmla="*/ 1011218 h 1561892"/>
                <a:gd name="connsiteX29" fmla="*/ 29028 w 2032291"/>
                <a:gd name="connsiteY29" fmla="*/ 1103085 h 1561892"/>
                <a:gd name="connsiteX30" fmla="*/ 49190 w 2032291"/>
                <a:gd name="connsiteY30" fmla="*/ 1092636 h 1561892"/>
                <a:gd name="connsiteX31" fmla="*/ 0 w 2032291"/>
                <a:gd name="connsiteY31" fmla="*/ 754743 h 1561892"/>
                <a:gd name="connsiteX32" fmla="*/ 14514 w 2032291"/>
                <a:gd name="connsiteY32" fmla="*/ 711200 h 1561892"/>
                <a:gd name="connsiteX33" fmla="*/ 72571 w 2032291"/>
                <a:gd name="connsiteY33" fmla="*/ 624114 h 1561892"/>
                <a:gd name="connsiteX34" fmla="*/ 101600 w 2032291"/>
                <a:gd name="connsiteY34" fmla="*/ 478971 h 1561892"/>
                <a:gd name="connsiteX35" fmla="*/ 116114 w 2032291"/>
                <a:gd name="connsiteY35" fmla="*/ 435428 h 1561892"/>
                <a:gd name="connsiteX36" fmla="*/ 145143 w 2032291"/>
                <a:gd name="connsiteY36" fmla="*/ 391885 h 1561892"/>
                <a:gd name="connsiteX37" fmla="*/ 188686 w 2032291"/>
                <a:gd name="connsiteY37" fmla="*/ 362857 h 1561892"/>
                <a:gd name="connsiteX38" fmla="*/ 275771 w 2032291"/>
                <a:gd name="connsiteY38" fmla="*/ 333828 h 1561892"/>
                <a:gd name="connsiteX39" fmla="*/ 319314 w 2032291"/>
                <a:gd name="connsiteY39" fmla="*/ 348343 h 1561892"/>
                <a:gd name="connsiteX40" fmla="*/ 420914 w 2032291"/>
                <a:gd name="connsiteY40" fmla="*/ 348343 h 1561892"/>
                <a:gd name="connsiteX41" fmla="*/ 358342 w 2032291"/>
                <a:gd name="connsiteY41" fmla="*/ 109079 h 1561892"/>
                <a:gd name="connsiteX42" fmla="*/ 742582 w 2032291"/>
                <a:gd name="connsiteY42" fmla="*/ 161320 h 1561892"/>
                <a:gd name="connsiteX43" fmla="*/ 903380 w 2032291"/>
                <a:gd name="connsiteY43" fmla="*/ 169687 h 1561892"/>
                <a:gd name="connsiteX44" fmla="*/ 911747 w 2032291"/>
                <a:gd name="connsiteY44" fmla="*/ 8890 h 1561892"/>
                <a:gd name="connsiteX45" fmla="*/ 1135189 w 2032291"/>
                <a:gd name="connsiteY45" fmla="*/ 52763 h 1561892"/>
                <a:gd name="connsiteX46" fmla="*/ 1248228 w 2032291"/>
                <a:gd name="connsiteY46" fmla="*/ 0 h 1561892"/>
                <a:gd name="connsiteX0" fmla="*/ 1248228 w 2032291"/>
                <a:gd name="connsiteY0" fmla="*/ 0 h 1561892"/>
                <a:gd name="connsiteX1" fmla="*/ 1248228 w 2032291"/>
                <a:gd name="connsiteY1" fmla="*/ 0 h 1561892"/>
                <a:gd name="connsiteX2" fmla="*/ 1364343 w 2032291"/>
                <a:gd name="connsiteY2" fmla="*/ 58057 h 1561892"/>
                <a:gd name="connsiteX3" fmla="*/ 1436914 w 2032291"/>
                <a:gd name="connsiteY3" fmla="*/ 72571 h 1561892"/>
                <a:gd name="connsiteX4" fmla="*/ 1596571 w 2032291"/>
                <a:gd name="connsiteY4" fmla="*/ 101600 h 1561892"/>
                <a:gd name="connsiteX5" fmla="*/ 1727200 w 2032291"/>
                <a:gd name="connsiteY5" fmla="*/ 188685 h 1561892"/>
                <a:gd name="connsiteX6" fmla="*/ 1770743 w 2032291"/>
                <a:gd name="connsiteY6" fmla="*/ 217714 h 1561892"/>
                <a:gd name="connsiteX7" fmla="*/ 1828800 w 2032291"/>
                <a:gd name="connsiteY7" fmla="*/ 290285 h 1561892"/>
                <a:gd name="connsiteX8" fmla="*/ 1886857 w 2032291"/>
                <a:gd name="connsiteY8" fmla="*/ 377371 h 1561892"/>
                <a:gd name="connsiteX9" fmla="*/ 1930400 w 2032291"/>
                <a:gd name="connsiteY9" fmla="*/ 508000 h 1561892"/>
                <a:gd name="connsiteX10" fmla="*/ 1944914 w 2032291"/>
                <a:gd name="connsiteY10" fmla="*/ 551543 h 1561892"/>
                <a:gd name="connsiteX11" fmla="*/ 1959428 w 2032291"/>
                <a:gd name="connsiteY11" fmla="*/ 624114 h 1561892"/>
                <a:gd name="connsiteX12" fmla="*/ 1973943 w 2032291"/>
                <a:gd name="connsiteY12" fmla="*/ 667657 h 1561892"/>
                <a:gd name="connsiteX13" fmla="*/ 2002971 w 2032291"/>
                <a:gd name="connsiteY13" fmla="*/ 812800 h 1561892"/>
                <a:gd name="connsiteX14" fmla="*/ 2002971 w 2032291"/>
                <a:gd name="connsiteY14" fmla="*/ 1016000 h 1561892"/>
                <a:gd name="connsiteX15" fmla="*/ 1988457 w 2032291"/>
                <a:gd name="connsiteY15" fmla="*/ 1088571 h 1561892"/>
                <a:gd name="connsiteX16" fmla="*/ 1944914 w 2032291"/>
                <a:gd name="connsiteY16" fmla="*/ 1117600 h 1561892"/>
                <a:gd name="connsiteX17" fmla="*/ 1901371 w 2032291"/>
                <a:gd name="connsiteY17" fmla="*/ 1161143 h 1561892"/>
                <a:gd name="connsiteX18" fmla="*/ 1872343 w 2032291"/>
                <a:gd name="connsiteY18" fmla="*/ 1204685 h 1561892"/>
                <a:gd name="connsiteX19" fmla="*/ 1814286 w 2032291"/>
                <a:gd name="connsiteY19" fmla="*/ 1248228 h 1561892"/>
                <a:gd name="connsiteX20" fmla="*/ 1741714 w 2032291"/>
                <a:gd name="connsiteY20" fmla="*/ 1320800 h 1561892"/>
                <a:gd name="connsiteX21" fmla="*/ 1625600 w 2032291"/>
                <a:gd name="connsiteY21" fmla="*/ 1422400 h 1561892"/>
                <a:gd name="connsiteX22" fmla="*/ 1538514 w 2032291"/>
                <a:gd name="connsiteY22" fmla="*/ 1451428 h 1561892"/>
                <a:gd name="connsiteX23" fmla="*/ 1494971 w 2032291"/>
                <a:gd name="connsiteY23" fmla="*/ 1480457 h 1561892"/>
                <a:gd name="connsiteX24" fmla="*/ 1393371 w 2032291"/>
                <a:gd name="connsiteY24" fmla="*/ 1524000 h 1561892"/>
                <a:gd name="connsiteX25" fmla="*/ 1283329 w 2032291"/>
                <a:gd name="connsiteY25" fmla="*/ 1543811 h 1561892"/>
                <a:gd name="connsiteX26" fmla="*/ 871950 w 2032291"/>
                <a:gd name="connsiteY26" fmla="*/ 1393419 h 1561892"/>
                <a:gd name="connsiteX27" fmla="*/ 558722 w 2032291"/>
                <a:gd name="connsiteY27" fmla="*/ 1215888 h 1561892"/>
                <a:gd name="connsiteX28" fmla="*/ 343646 w 2032291"/>
                <a:gd name="connsiteY28" fmla="*/ 1011218 h 1561892"/>
                <a:gd name="connsiteX29" fmla="*/ 29028 w 2032291"/>
                <a:gd name="connsiteY29" fmla="*/ 1103085 h 1561892"/>
                <a:gd name="connsiteX30" fmla="*/ 0 w 2032291"/>
                <a:gd name="connsiteY30" fmla="*/ 754743 h 1561892"/>
                <a:gd name="connsiteX31" fmla="*/ 14514 w 2032291"/>
                <a:gd name="connsiteY31" fmla="*/ 711200 h 1561892"/>
                <a:gd name="connsiteX32" fmla="*/ 72571 w 2032291"/>
                <a:gd name="connsiteY32" fmla="*/ 624114 h 1561892"/>
                <a:gd name="connsiteX33" fmla="*/ 101600 w 2032291"/>
                <a:gd name="connsiteY33" fmla="*/ 478971 h 1561892"/>
                <a:gd name="connsiteX34" fmla="*/ 116114 w 2032291"/>
                <a:gd name="connsiteY34" fmla="*/ 435428 h 1561892"/>
                <a:gd name="connsiteX35" fmla="*/ 145143 w 2032291"/>
                <a:gd name="connsiteY35" fmla="*/ 391885 h 1561892"/>
                <a:gd name="connsiteX36" fmla="*/ 188686 w 2032291"/>
                <a:gd name="connsiteY36" fmla="*/ 362857 h 1561892"/>
                <a:gd name="connsiteX37" fmla="*/ 275771 w 2032291"/>
                <a:gd name="connsiteY37" fmla="*/ 333828 h 1561892"/>
                <a:gd name="connsiteX38" fmla="*/ 319314 w 2032291"/>
                <a:gd name="connsiteY38" fmla="*/ 348343 h 1561892"/>
                <a:gd name="connsiteX39" fmla="*/ 420914 w 2032291"/>
                <a:gd name="connsiteY39" fmla="*/ 348343 h 1561892"/>
                <a:gd name="connsiteX40" fmla="*/ 358342 w 2032291"/>
                <a:gd name="connsiteY40" fmla="*/ 109079 h 1561892"/>
                <a:gd name="connsiteX41" fmla="*/ 742582 w 2032291"/>
                <a:gd name="connsiteY41" fmla="*/ 161320 h 1561892"/>
                <a:gd name="connsiteX42" fmla="*/ 903380 w 2032291"/>
                <a:gd name="connsiteY42" fmla="*/ 169687 h 1561892"/>
                <a:gd name="connsiteX43" fmla="*/ 911747 w 2032291"/>
                <a:gd name="connsiteY43" fmla="*/ 8890 h 1561892"/>
                <a:gd name="connsiteX44" fmla="*/ 1135189 w 2032291"/>
                <a:gd name="connsiteY44" fmla="*/ 52763 h 1561892"/>
                <a:gd name="connsiteX45" fmla="*/ 1248228 w 2032291"/>
                <a:gd name="connsiteY45" fmla="*/ 0 h 1561892"/>
                <a:gd name="connsiteX0" fmla="*/ 1248228 w 2032291"/>
                <a:gd name="connsiteY0" fmla="*/ 0 h 1561892"/>
                <a:gd name="connsiteX1" fmla="*/ 1248228 w 2032291"/>
                <a:gd name="connsiteY1" fmla="*/ 0 h 1561892"/>
                <a:gd name="connsiteX2" fmla="*/ 1364343 w 2032291"/>
                <a:gd name="connsiteY2" fmla="*/ 58057 h 1561892"/>
                <a:gd name="connsiteX3" fmla="*/ 1436914 w 2032291"/>
                <a:gd name="connsiteY3" fmla="*/ 72571 h 1561892"/>
                <a:gd name="connsiteX4" fmla="*/ 1596571 w 2032291"/>
                <a:gd name="connsiteY4" fmla="*/ 101600 h 1561892"/>
                <a:gd name="connsiteX5" fmla="*/ 1727200 w 2032291"/>
                <a:gd name="connsiteY5" fmla="*/ 188685 h 1561892"/>
                <a:gd name="connsiteX6" fmla="*/ 1770743 w 2032291"/>
                <a:gd name="connsiteY6" fmla="*/ 217714 h 1561892"/>
                <a:gd name="connsiteX7" fmla="*/ 1828800 w 2032291"/>
                <a:gd name="connsiteY7" fmla="*/ 290285 h 1561892"/>
                <a:gd name="connsiteX8" fmla="*/ 1886857 w 2032291"/>
                <a:gd name="connsiteY8" fmla="*/ 377371 h 1561892"/>
                <a:gd name="connsiteX9" fmla="*/ 1930400 w 2032291"/>
                <a:gd name="connsiteY9" fmla="*/ 508000 h 1561892"/>
                <a:gd name="connsiteX10" fmla="*/ 1944914 w 2032291"/>
                <a:gd name="connsiteY10" fmla="*/ 551543 h 1561892"/>
                <a:gd name="connsiteX11" fmla="*/ 1959428 w 2032291"/>
                <a:gd name="connsiteY11" fmla="*/ 624114 h 1561892"/>
                <a:gd name="connsiteX12" fmla="*/ 1973943 w 2032291"/>
                <a:gd name="connsiteY12" fmla="*/ 667657 h 1561892"/>
                <a:gd name="connsiteX13" fmla="*/ 2002971 w 2032291"/>
                <a:gd name="connsiteY13" fmla="*/ 812800 h 1561892"/>
                <a:gd name="connsiteX14" fmla="*/ 2002971 w 2032291"/>
                <a:gd name="connsiteY14" fmla="*/ 1016000 h 1561892"/>
                <a:gd name="connsiteX15" fmla="*/ 1988457 w 2032291"/>
                <a:gd name="connsiteY15" fmla="*/ 1088571 h 1561892"/>
                <a:gd name="connsiteX16" fmla="*/ 1944914 w 2032291"/>
                <a:gd name="connsiteY16" fmla="*/ 1117600 h 1561892"/>
                <a:gd name="connsiteX17" fmla="*/ 1901371 w 2032291"/>
                <a:gd name="connsiteY17" fmla="*/ 1161143 h 1561892"/>
                <a:gd name="connsiteX18" fmla="*/ 1872343 w 2032291"/>
                <a:gd name="connsiteY18" fmla="*/ 1204685 h 1561892"/>
                <a:gd name="connsiteX19" fmla="*/ 1814286 w 2032291"/>
                <a:gd name="connsiteY19" fmla="*/ 1248228 h 1561892"/>
                <a:gd name="connsiteX20" fmla="*/ 1741714 w 2032291"/>
                <a:gd name="connsiteY20" fmla="*/ 1320800 h 1561892"/>
                <a:gd name="connsiteX21" fmla="*/ 1625600 w 2032291"/>
                <a:gd name="connsiteY21" fmla="*/ 1422400 h 1561892"/>
                <a:gd name="connsiteX22" fmla="*/ 1538514 w 2032291"/>
                <a:gd name="connsiteY22" fmla="*/ 1451428 h 1561892"/>
                <a:gd name="connsiteX23" fmla="*/ 1494971 w 2032291"/>
                <a:gd name="connsiteY23" fmla="*/ 1480457 h 1561892"/>
                <a:gd name="connsiteX24" fmla="*/ 1393371 w 2032291"/>
                <a:gd name="connsiteY24" fmla="*/ 1524000 h 1561892"/>
                <a:gd name="connsiteX25" fmla="*/ 1283329 w 2032291"/>
                <a:gd name="connsiteY25" fmla="*/ 1543811 h 1561892"/>
                <a:gd name="connsiteX26" fmla="*/ 871950 w 2032291"/>
                <a:gd name="connsiteY26" fmla="*/ 1393419 h 1561892"/>
                <a:gd name="connsiteX27" fmla="*/ 558722 w 2032291"/>
                <a:gd name="connsiteY27" fmla="*/ 1215888 h 1561892"/>
                <a:gd name="connsiteX28" fmla="*/ 343646 w 2032291"/>
                <a:gd name="connsiteY28" fmla="*/ 1011218 h 1561892"/>
                <a:gd name="connsiteX29" fmla="*/ 0 w 2032291"/>
                <a:gd name="connsiteY29" fmla="*/ 754743 h 1561892"/>
                <a:gd name="connsiteX30" fmla="*/ 14514 w 2032291"/>
                <a:gd name="connsiteY30" fmla="*/ 711200 h 1561892"/>
                <a:gd name="connsiteX31" fmla="*/ 72571 w 2032291"/>
                <a:gd name="connsiteY31" fmla="*/ 624114 h 1561892"/>
                <a:gd name="connsiteX32" fmla="*/ 101600 w 2032291"/>
                <a:gd name="connsiteY32" fmla="*/ 478971 h 1561892"/>
                <a:gd name="connsiteX33" fmla="*/ 116114 w 2032291"/>
                <a:gd name="connsiteY33" fmla="*/ 435428 h 1561892"/>
                <a:gd name="connsiteX34" fmla="*/ 145143 w 2032291"/>
                <a:gd name="connsiteY34" fmla="*/ 391885 h 1561892"/>
                <a:gd name="connsiteX35" fmla="*/ 188686 w 2032291"/>
                <a:gd name="connsiteY35" fmla="*/ 362857 h 1561892"/>
                <a:gd name="connsiteX36" fmla="*/ 275771 w 2032291"/>
                <a:gd name="connsiteY36" fmla="*/ 333828 h 1561892"/>
                <a:gd name="connsiteX37" fmla="*/ 319314 w 2032291"/>
                <a:gd name="connsiteY37" fmla="*/ 348343 h 1561892"/>
                <a:gd name="connsiteX38" fmla="*/ 420914 w 2032291"/>
                <a:gd name="connsiteY38" fmla="*/ 348343 h 1561892"/>
                <a:gd name="connsiteX39" fmla="*/ 358342 w 2032291"/>
                <a:gd name="connsiteY39" fmla="*/ 109079 h 1561892"/>
                <a:gd name="connsiteX40" fmla="*/ 742582 w 2032291"/>
                <a:gd name="connsiteY40" fmla="*/ 161320 h 1561892"/>
                <a:gd name="connsiteX41" fmla="*/ 903380 w 2032291"/>
                <a:gd name="connsiteY41" fmla="*/ 169687 h 1561892"/>
                <a:gd name="connsiteX42" fmla="*/ 911747 w 2032291"/>
                <a:gd name="connsiteY42" fmla="*/ 8890 h 1561892"/>
                <a:gd name="connsiteX43" fmla="*/ 1135189 w 2032291"/>
                <a:gd name="connsiteY43" fmla="*/ 52763 h 1561892"/>
                <a:gd name="connsiteX44" fmla="*/ 1248228 w 2032291"/>
                <a:gd name="connsiteY44" fmla="*/ 0 h 1561892"/>
                <a:gd name="connsiteX0" fmla="*/ 1248228 w 2032291"/>
                <a:gd name="connsiteY0" fmla="*/ 0 h 1561892"/>
                <a:gd name="connsiteX1" fmla="*/ 1248228 w 2032291"/>
                <a:gd name="connsiteY1" fmla="*/ 0 h 1561892"/>
                <a:gd name="connsiteX2" fmla="*/ 1364343 w 2032291"/>
                <a:gd name="connsiteY2" fmla="*/ 58057 h 1561892"/>
                <a:gd name="connsiteX3" fmla="*/ 1436914 w 2032291"/>
                <a:gd name="connsiteY3" fmla="*/ 72571 h 1561892"/>
                <a:gd name="connsiteX4" fmla="*/ 1596571 w 2032291"/>
                <a:gd name="connsiteY4" fmla="*/ 101600 h 1561892"/>
                <a:gd name="connsiteX5" fmla="*/ 1727200 w 2032291"/>
                <a:gd name="connsiteY5" fmla="*/ 188685 h 1561892"/>
                <a:gd name="connsiteX6" fmla="*/ 1770743 w 2032291"/>
                <a:gd name="connsiteY6" fmla="*/ 217714 h 1561892"/>
                <a:gd name="connsiteX7" fmla="*/ 1828800 w 2032291"/>
                <a:gd name="connsiteY7" fmla="*/ 290285 h 1561892"/>
                <a:gd name="connsiteX8" fmla="*/ 1886857 w 2032291"/>
                <a:gd name="connsiteY8" fmla="*/ 377371 h 1561892"/>
                <a:gd name="connsiteX9" fmla="*/ 1930400 w 2032291"/>
                <a:gd name="connsiteY9" fmla="*/ 508000 h 1561892"/>
                <a:gd name="connsiteX10" fmla="*/ 1944914 w 2032291"/>
                <a:gd name="connsiteY10" fmla="*/ 551543 h 1561892"/>
                <a:gd name="connsiteX11" fmla="*/ 1959428 w 2032291"/>
                <a:gd name="connsiteY11" fmla="*/ 624114 h 1561892"/>
                <a:gd name="connsiteX12" fmla="*/ 1973943 w 2032291"/>
                <a:gd name="connsiteY12" fmla="*/ 667657 h 1561892"/>
                <a:gd name="connsiteX13" fmla="*/ 2002971 w 2032291"/>
                <a:gd name="connsiteY13" fmla="*/ 812800 h 1561892"/>
                <a:gd name="connsiteX14" fmla="*/ 2002971 w 2032291"/>
                <a:gd name="connsiteY14" fmla="*/ 1016000 h 1561892"/>
                <a:gd name="connsiteX15" fmla="*/ 1988457 w 2032291"/>
                <a:gd name="connsiteY15" fmla="*/ 1088571 h 1561892"/>
                <a:gd name="connsiteX16" fmla="*/ 1944914 w 2032291"/>
                <a:gd name="connsiteY16" fmla="*/ 1117600 h 1561892"/>
                <a:gd name="connsiteX17" fmla="*/ 1901371 w 2032291"/>
                <a:gd name="connsiteY17" fmla="*/ 1161143 h 1561892"/>
                <a:gd name="connsiteX18" fmla="*/ 1872343 w 2032291"/>
                <a:gd name="connsiteY18" fmla="*/ 1204685 h 1561892"/>
                <a:gd name="connsiteX19" fmla="*/ 1814286 w 2032291"/>
                <a:gd name="connsiteY19" fmla="*/ 1248228 h 1561892"/>
                <a:gd name="connsiteX20" fmla="*/ 1741714 w 2032291"/>
                <a:gd name="connsiteY20" fmla="*/ 1320800 h 1561892"/>
                <a:gd name="connsiteX21" fmla="*/ 1625600 w 2032291"/>
                <a:gd name="connsiteY21" fmla="*/ 1422400 h 1561892"/>
                <a:gd name="connsiteX22" fmla="*/ 1538514 w 2032291"/>
                <a:gd name="connsiteY22" fmla="*/ 1451428 h 1561892"/>
                <a:gd name="connsiteX23" fmla="*/ 1494971 w 2032291"/>
                <a:gd name="connsiteY23" fmla="*/ 1480457 h 1561892"/>
                <a:gd name="connsiteX24" fmla="*/ 1393371 w 2032291"/>
                <a:gd name="connsiteY24" fmla="*/ 1524000 h 1561892"/>
                <a:gd name="connsiteX25" fmla="*/ 1283329 w 2032291"/>
                <a:gd name="connsiteY25" fmla="*/ 1543811 h 1561892"/>
                <a:gd name="connsiteX26" fmla="*/ 871950 w 2032291"/>
                <a:gd name="connsiteY26" fmla="*/ 1393419 h 1561892"/>
                <a:gd name="connsiteX27" fmla="*/ 558722 w 2032291"/>
                <a:gd name="connsiteY27" fmla="*/ 1215888 h 1561892"/>
                <a:gd name="connsiteX28" fmla="*/ 343646 w 2032291"/>
                <a:gd name="connsiteY28" fmla="*/ 1011218 h 1561892"/>
                <a:gd name="connsiteX29" fmla="*/ 0 w 2032291"/>
                <a:gd name="connsiteY29" fmla="*/ 754743 h 1561892"/>
                <a:gd name="connsiteX30" fmla="*/ 199582 w 2032291"/>
                <a:gd name="connsiteY30" fmla="*/ 681257 h 1561892"/>
                <a:gd name="connsiteX31" fmla="*/ 72571 w 2032291"/>
                <a:gd name="connsiteY31" fmla="*/ 624114 h 1561892"/>
                <a:gd name="connsiteX32" fmla="*/ 101600 w 2032291"/>
                <a:gd name="connsiteY32" fmla="*/ 478971 h 1561892"/>
                <a:gd name="connsiteX33" fmla="*/ 116114 w 2032291"/>
                <a:gd name="connsiteY33" fmla="*/ 435428 h 1561892"/>
                <a:gd name="connsiteX34" fmla="*/ 145143 w 2032291"/>
                <a:gd name="connsiteY34" fmla="*/ 391885 h 1561892"/>
                <a:gd name="connsiteX35" fmla="*/ 188686 w 2032291"/>
                <a:gd name="connsiteY35" fmla="*/ 362857 h 1561892"/>
                <a:gd name="connsiteX36" fmla="*/ 275771 w 2032291"/>
                <a:gd name="connsiteY36" fmla="*/ 333828 h 1561892"/>
                <a:gd name="connsiteX37" fmla="*/ 319314 w 2032291"/>
                <a:gd name="connsiteY37" fmla="*/ 348343 h 1561892"/>
                <a:gd name="connsiteX38" fmla="*/ 420914 w 2032291"/>
                <a:gd name="connsiteY38" fmla="*/ 348343 h 1561892"/>
                <a:gd name="connsiteX39" fmla="*/ 358342 w 2032291"/>
                <a:gd name="connsiteY39" fmla="*/ 109079 h 1561892"/>
                <a:gd name="connsiteX40" fmla="*/ 742582 w 2032291"/>
                <a:gd name="connsiteY40" fmla="*/ 161320 h 1561892"/>
                <a:gd name="connsiteX41" fmla="*/ 903380 w 2032291"/>
                <a:gd name="connsiteY41" fmla="*/ 169687 h 1561892"/>
                <a:gd name="connsiteX42" fmla="*/ 911747 w 2032291"/>
                <a:gd name="connsiteY42" fmla="*/ 8890 h 1561892"/>
                <a:gd name="connsiteX43" fmla="*/ 1135189 w 2032291"/>
                <a:gd name="connsiteY43" fmla="*/ 52763 h 1561892"/>
                <a:gd name="connsiteX44" fmla="*/ 1248228 w 2032291"/>
                <a:gd name="connsiteY44" fmla="*/ 0 h 1561892"/>
                <a:gd name="connsiteX0" fmla="*/ 1244950 w 2029013"/>
                <a:gd name="connsiteY0" fmla="*/ 0 h 1561892"/>
                <a:gd name="connsiteX1" fmla="*/ 1244950 w 2029013"/>
                <a:gd name="connsiteY1" fmla="*/ 0 h 1561892"/>
                <a:gd name="connsiteX2" fmla="*/ 1361065 w 2029013"/>
                <a:gd name="connsiteY2" fmla="*/ 58057 h 1561892"/>
                <a:gd name="connsiteX3" fmla="*/ 1433636 w 2029013"/>
                <a:gd name="connsiteY3" fmla="*/ 72571 h 1561892"/>
                <a:gd name="connsiteX4" fmla="*/ 1593293 w 2029013"/>
                <a:gd name="connsiteY4" fmla="*/ 101600 h 1561892"/>
                <a:gd name="connsiteX5" fmla="*/ 1723922 w 2029013"/>
                <a:gd name="connsiteY5" fmla="*/ 188685 h 1561892"/>
                <a:gd name="connsiteX6" fmla="*/ 1767465 w 2029013"/>
                <a:gd name="connsiteY6" fmla="*/ 217714 h 1561892"/>
                <a:gd name="connsiteX7" fmla="*/ 1825522 w 2029013"/>
                <a:gd name="connsiteY7" fmla="*/ 290285 h 1561892"/>
                <a:gd name="connsiteX8" fmla="*/ 1883579 w 2029013"/>
                <a:gd name="connsiteY8" fmla="*/ 377371 h 1561892"/>
                <a:gd name="connsiteX9" fmla="*/ 1927122 w 2029013"/>
                <a:gd name="connsiteY9" fmla="*/ 508000 h 1561892"/>
                <a:gd name="connsiteX10" fmla="*/ 1941636 w 2029013"/>
                <a:gd name="connsiteY10" fmla="*/ 551543 h 1561892"/>
                <a:gd name="connsiteX11" fmla="*/ 1956150 w 2029013"/>
                <a:gd name="connsiteY11" fmla="*/ 624114 h 1561892"/>
                <a:gd name="connsiteX12" fmla="*/ 1970665 w 2029013"/>
                <a:gd name="connsiteY12" fmla="*/ 667657 h 1561892"/>
                <a:gd name="connsiteX13" fmla="*/ 1999693 w 2029013"/>
                <a:gd name="connsiteY13" fmla="*/ 812800 h 1561892"/>
                <a:gd name="connsiteX14" fmla="*/ 1999693 w 2029013"/>
                <a:gd name="connsiteY14" fmla="*/ 1016000 h 1561892"/>
                <a:gd name="connsiteX15" fmla="*/ 1985179 w 2029013"/>
                <a:gd name="connsiteY15" fmla="*/ 1088571 h 1561892"/>
                <a:gd name="connsiteX16" fmla="*/ 1941636 w 2029013"/>
                <a:gd name="connsiteY16" fmla="*/ 1117600 h 1561892"/>
                <a:gd name="connsiteX17" fmla="*/ 1898093 w 2029013"/>
                <a:gd name="connsiteY17" fmla="*/ 1161143 h 1561892"/>
                <a:gd name="connsiteX18" fmla="*/ 1869065 w 2029013"/>
                <a:gd name="connsiteY18" fmla="*/ 1204685 h 1561892"/>
                <a:gd name="connsiteX19" fmla="*/ 1811008 w 2029013"/>
                <a:gd name="connsiteY19" fmla="*/ 1248228 h 1561892"/>
                <a:gd name="connsiteX20" fmla="*/ 1738436 w 2029013"/>
                <a:gd name="connsiteY20" fmla="*/ 1320800 h 1561892"/>
                <a:gd name="connsiteX21" fmla="*/ 1622322 w 2029013"/>
                <a:gd name="connsiteY21" fmla="*/ 1422400 h 1561892"/>
                <a:gd name="connsiteX22" fmla="*/ 1535236 w 2029013"/>
                <a:gd name="connsiteY22" fmla="*/ 1451428 h 1561892"/>
                <a:gd name="connsiteX23" fmla="*/ 1491693 w 2029013"/>
                <a:gd name="connsiteY23" fmla="*/ 1480457 h 1561892"/>
                <a:gd name="connsiteX24" fmla="*/ 1390093 w 2029013"/>
                <a:gd name="connsiteY24" fmla="*/ 1524000 h 1561892"/>
                <a:gd name="connsiteX25" fmla="*/ 1280051 w 2029013"/>
                <a:gd name="connsiteY25" fmla="*/ 1543811 h 1561892"/>
                <a:gd name="connsiteX26" fmla="*/ 868672 w 2029013"/>
                <a:gd name="connsiteY26" fmla="*/ 1393419 h 1561892"/>
                <a:gd name="connsiteX27" fmla="*/ 555444 w 2029013"/>
                <a:gd name="connsiteY27" fmla="*/ 1215888 h 1561892"/>
                <a:gd name="connsiteX28" fmla="*/ 340368 w 2029013"/>
                <a:gd name="connsiteY28" fmla="*/ 1011218 h 1561892"/>
                <a:gd name="connsiteX29" fmla="*/ 0 w 2029013"/>
                <a:gd name="connsiteY29" fmla="*/ 735535 h 1561892"/>
                <a:gd name="connsiteX30" fmla="*/ 196304 w 2029013"/>
                <a:gd name="connsiteY30" fmla="*/ 681257 h 1561892"/>
                <a:gd name="connsiteX31" fmla="*/ 69293 w 2029013"/>
                <a:gd name="connsiteY31" fmla="*/ 624114 h 1561892"/>
                <a:gd name="connsiteX32" fmla="*/ 98322 w 2029013"/>
                <a:gd name="connsiteY32" fmla="*/ 478971 h 1561892"/>
                <a:gd name="connsiteX33" fmla="*/ 112836 w 2029013"/>
                <a:gd name="connsiteY33" fmla="*/ 435428 h 1561892"/>
                <a:gd name="connsiteX34" fmla="*/ 141865 w 2029013"/>
                <a:gd name="connsiteY34" fmla="*/ 391885 h 1561892"/>
                <a:gd name="connsiteX35" fmla="*/ 185408 w 2029013"/>
                <a:gd name="connsiteY35" fmla="*/ 362857 h 1561892"/>
                <a:gd name="connsiteX36" fmla="*/ 272493 w 2029013"/>
                <a:gd name="connsiteY36" fmla="*/ 333828 h 1561892"/>
                <a:gd name="connsiteX37" fmla="*/ 316036 w 2029013"/>
                <a:gd name="connsiteY37" fmla="*/ 348343 h 1561892"/>
                <a:gd name="connsiteX38" fmla="*/ 417636 w 2029013"/>
                <a:gd name="connsiteY38" fmla="*/ 348343 h 1561892"/>
                <a:gd name="connsiteX39" fmla="*/ 355064 w 2029013"/>
                <a:gd name="connsiteY39" fmla="*/ 109079 h 1561892"/>
                <a:gd name="connsiteX40" fmla="*/ 739304 w 2029013"/>
                <a:gd name="connsiteY40" fmla="*/ 161320 h 1561892"/>
                <a:gd name="connsiteX41" fmla="*/ 900102 w 2029013"/>
                <a:gd name="connsiteY41" fmla="*/ 169687 h 1561892"/>
                <a:gd name="connsiteX42" fmla="*/ 908469 w 2029013"/>
                <a:gd name="connsiteY42" fmla="*/ 8890 h 1561892"/>
                <a:gd name="connsiteX43" fmla="*/ 1131911 w 2029013"/>
                <a:gd name="connsiteY43" fmla="*/ 52763 h 1561892"/>
                <a:gd name="connsiteX44" fmla="*/ 1244950 w 2029013"/>
                <a:gd name="connsiteY44" fmla="*/ 0 h 1561892"/>
                <a:gd name="connsiteX0" fmla="*/ 1244950 w 2029013"/>
                <a:gd name="connsiteY0" fmla="*/ 0 h 1561892"/>
                <a:gd name="connsiteX1" fmla="*/ 1244950 w 2029013"/>
                <a:gd name="connsiteY1" fmla="*/ 0 h 1561892"/>
                <a:gd name="connsiteX2" fmla="*/ 1361065 w 2029013"/>
                <a:gd name="connsiteY2" fmla="*/ 58057 h 1561892"/>
                <a:gd name="connsiteX3" fmla="*/ 1433636 w 2029013"/>
                <a:gd name="connsiteY3" fmla="*/ 72571 h 1561892"/>
                <a:gd name="connsiteX4" fmla="*/ 1593293 w 2029013"/>
                <a:gd name="connsiteY4" fmla="*/ 101600 h 1561892"/>
                <a:gd name="connsiteX5" fmla="*/ 1723922 w 2029013"/>
                <a:gd name="connsiteY5" fmla="*/ 188685 h 1561892"/>
                <a:gd name="connsiteX6" fmla="*/ 1767465 w 2029013"/>
                <a:gd name="connsiteY6" fmla="*/ 217714 h 1561892"/>
                <a:gd name="connsiteX7" fmla="*/ 1825522 w 2029013"/>
                <a:gd name="connsiteY7" fmla="*/ 290285 h 1561892"/>
                <a:gd name="connsiteX8" fmla="*/ 1883579 w 2029013"/>
                <a:gd name="connsiteY8" fmla="*/ 377371 h 1561892"/>
                <a:gd name="connsiteX9" fmla="*/ 1927122 w 2029013"/>
                <a:gd name="connsiteY9" fmla="*/ 508000 h 1561892"/>
                <a:gd name="connsiteX10" fmla="*/ 1941636 w 2029013"/>
                <a:gd name="connsiteY10" fmla="*/ 551543 h 1561892"/>
                <a:gd name="connsiteX11" fmla="*/ 1956150 w 2029013"/>
                <a:gd name="connsiteY11" fmla="*/ 624114 h 1561892"/>
                <a:gd name="connsiteX12" fmla="*/ 1970665 w 2029013"/>
                <a:gd name="connsiteY12" fmla="*/ 667657 h 1561892"/>
                <a:gd name="connsiteX13" fmla="*/ 1999693 w 2029013"/>
                <a:gd name="connsiteY13" fmla="*/ 812800 h 1561892"/>
                <a:gd name="connsiteX14" fmla="*/ 1999693 w 2029013"/>
                <a:gd name="connsiteY14" fmla="*/ 1016000 h 1561892"/>
                <a:gd name="connsiteX15" fmla="*/ 1985179 w 2029013"/>
                <a:gd name="connsiteY15" fmla="*/ 1088571 h 1561892"/>
                <a:gd name="connsiteX16" fmla="*/ 1941636 w 2029013"/>
                <a:gd name="connsiteY16" fmla="*/ 1117600 h 1561892"/>
                <a:gd name="connsiteX17" fmla="*/ 1898093 w 2029013"/>
                <a:gd name="connsiteY17" fmla="*/ 1161143 h 1561892"/>
                <a:gd name="connsiteX18" fmla="*/ 1869065 w 2029013"/>
                <a:gd name="connsiteY18" fmla="*/ 1204685 h 1561892"/>
                <a:gd name="connsiteX19" fmla="*/ 1811008 w 2029013"/>
                <a:gd name="connsiteY19" fmla="*/ 1248228 h 1561892"/>
                <a:gd name="connsiteX20" fmla="*/ 1738436 w 2029013"/>
                <a:gd name="connsiteY20" fmla="*/ 1320800 h 1561892"/>
                <a:gd name="connsiteX21" fmla="*/ 1622322 w 2029013"/>
                <a:gd name="connsiteY21" fmla="*/ 1422400 h 1561892"/>
                <a:gd name="connsiteX22" fmla="*/ 1535236 w 2029013"/>
                <a:gd name="connsiteY22" fmla="*/ 1451428 h 1561892"/>
                <a:gd name="connsiteX23" fmla="*/ 1491693 w 2029013"/>
                <a:gd name="connsiteY23" fmla="*/ 1480457 h 1561892"/>
                <a:gd name="connsiteX24" fmla="*/ 1390093 w 2029013"/>
                <a:gd name="connsiteY24" fmla="*/ 1524000 h 1561892"/>
                <a:gd name="connsiteX25" fmla="*/ 1280051 w 2029013"/>
                <a:gd name="connsiteY25" fmla="*/ 1543811 h 1561892"/>
                <a:gd name="connsiteX26" fmla="*/ 868672 w 2029013"/>
                <a:gd name="connsiteY26" fmla="*/ 1393419 h 1561892"/>
                <a:gd name="connsiteX27" fmla="*/ 555444 w 2029013"/>
                <a:gd name="connsiteY27" fmla="*/ 1215888 h 1561892"/>
                <a:gd name="connsiteX28" fmla="*/ 340368 w 2029013"/>
                <a:gd name="connsiteY28" fmla="*/ 1011218 h 1561892"/>
                <a:gd name="connsiteX29" fmla="*/ 0 w 2029013"/>
                <a:gd name="connsiteY29" fmla="*/ 735535 h 1561892"/>
                <a:gd name="connsiteX30" fmla="*/ 196304 w 2029013"/>
                <a:gd name="connsiteY30" fmla="*/ 681257 h 1561892"/>
                <a:gd name="connsiteX31" fmla="*/ 69293 w 2029013"/>
                <a:gd name="connsiteY31" fmla="*/ 624114 h 1561892"/>
                <a:gd name="connsiteX32" fmla="*/ 98322 w 2029013"/>
                <a:gd name="connsiteY32" fmla="*/ 478971 h 1561892"/>
                <a:gd name="connsiteX33" fmla="*/ 112836 w 2029013"/>
                <a:gd name="connsiteY33" fmla="*/ 435428 h 1561892"/>
                <a:gd name="connsiteX34" fmla="*/ 141865 w 2029013"/>
                <a:gd name="connsiteY34" fmla="*/ 391885 h 1561892"/>
                <a:gd name="connsiteX35" fmla="*/ 185408 w 2029013"/>
                <a:gd name="connsiteY35" fmla="*/ 362857 h 1561892"/>
                <a:gd name="connsiteX36" fmla="*/ 272493 w 2029013"/>
                <a:gd name="connsiteY36" fmla="*/ 333828 h 1561892"/>
                <a:gd name="connsiteX37" fmla="*/ 316036 w 2029013"/>
                <a:gd name="connsiteY37" fmla="*/ 348343 h 1561892"/>
                <a:gd name="connsiteX38" fmla="*/ 417636 w 2029013"/>
                <a:gd name="connsiteY38" fmla="*/ 348343 h 1561892"/>
                <a:gd name="connsiteX39" fmla="*/ 355064 w 2029013"/>
                <a:gd name="connsiteY39" fmla="*/ 109079 h 1561892"/>
                <a:gd name="connsiteX40" fmla="*/ 739304 w 2029013"/>
                <a:gd name="connsiteY40" fmla="*/ 161320 h 1561892"/>
                <a:gd name="connsiteX41" fmla="*/ 900102 w 2029013"/>
                <a:gd name="connsiteY41" fmla="*/ 169687 h 1561892"/>
                <a:gd name="connsiteX42" fmla="*/ 908469 w 2029013"/>
                <a:gd name="connsiteY42" fmla="*/ 8890 h 1561892"/>
                <a:gd name="connsiteX43" fmla="*/ 1131911 w 2029013"/>
                <a:gd name="connsiteY43" fmla="*/ 52763 h 1561892"/>
                <a:gd name="connsiteX44" fmla="*/ 1244950 w 2029013"/>
                <a:gd name="connsiteY44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291772 w 1959720"/>
                <a:gd name="connsiteY2" fmla="*/ 58057 h 1561892"/>
                <a:gd name="connsiteX3" fmla="*/ 1364343 w 1959720"/>
                <a:gd name="connsiteY3" fmla="*/ 72571 h 1561892"/>
                <a:gd name="connsiteX4" fmla="*/ 1524000 w 1959720"/>
                <a:gd name="connsiteY4" fmla="*/ 101600 h 1561892"/>
                <a:gd name="connsiteX5" fmla="*/ 1654629 w 1959720"/>
                <a:gd name="connsiteY5" fmla="*/ 188685 h 1561892"/>
                <a:gd name="connsiteX6" fmla="*/ 1698172 w 1959720"/>
                <a:gd name="connsiteY6" fmla="*/ 217714 h 1561892"/>
                <a:gd name="connsiteX7" fmla="*/ 1756229 w 1959720"/>
                <a:gd name="connsiteY7" fmla="*/ 290285 h 1561892"/>
                <a:gd name="connsiteX8" fmla="*/ 1814286 w 1959720"/>
                <a:gd name="connsiteY8" fmla="*/ 377371 h 1561892"/>
                <a:gd name="connsiteX9" fmla="*/ 1857829 w 1959720"/>
                <a:gd name="connsiteY9" fmla="*/ 508000 h 1561892"/>
                <a:gd name="connsiteX10" fmla="*/ 1872343 w 1959720"/>
                <a:gd name="connsiteY10" fmla="*/ 551543 h 1561892"/>
                <a:gd name="connsiteX11" fmla="*/ 1886857 w 1959720"/>
                <a:gd name="connsiteY11" fmla="*/ 624114 h 1561892"/>
                <a:gd name="connsiteX12" fmla="*/ 1901372 w 1959720"/>
                <a:gd name="connsiteY12" fmla="*/ 667657 h 1561892"/>
                <a:gd name="connsiteX13" fmla="*/ 1930400 w 1959720"/>
                <a:gd name="connsiteY13" fmla="*/ 812800 h 1561892"/>
                <a:gd name="connsiteX14" fmla="*/ 1930400 w 1959720"/>
                <a:gd name="connsiteY14" fmla="*/ 1016000 h 1561892"/>
                <a:gd name="connsiteX15" fmla="*/ 1915886 w 1959720"/>
                <a:gd name="connsiteY15" fmla="*/ 1088571 h 1561892"/>
                <a:gd name="connsiteX16" fmla="*/ 1872343 w 1959720"/>
                <a:gd name="connsiteY16" fmla="*/ 1117600 h 1561892"/>
                <a:gd name="connsiteX17" fmla="*/ 1828800 w 1959720"/>
                <a:gd name="connsiteY17" fmla="*/ 1161143 h 1561892"/>
                <a:gd name="connsiteX18" fmla="*/ 1799772 w 1959720"/>
                <a:gd name="connsiteY18" fmla="*/ 1204685 h 1561892"/>
                <a:gd name="connsiteX19" fmla="*/ 1741715 w 1959720"/>
                <a:gd name="connsiteY19" fmla="*/ 1248228 h 1561892"/>
                <a:gd name="connsiteX20" fmla="*/ 1669143 w 1959720"/>
                <a:gd name="connsiteY20" fmla="*/ 1320800 h 1561892"/>
                <a:gd name="connsiteX21" fmla="*/ 1553029 w 1959720"/>
                <a:gd name="connsiteY21" fmla="*/ 1422400 h 1561892"/>
                <a:gd name="connsiteX22" fmla="*/ 1465943 w 1959720"/>
                <a:gd name="connsiteY22" fmla="*/ 1451428 h 1561892"/>
                <a:gd name="connsiteX23" fmla="*/ 1422400 w 1959720"/>
                <a:gd name="connsiteY23" fmla="*/ 1480457 h 1561892"/>
                <a:gd name="connsiteX24" fmla="*/ 1320800 w 1959720"/>
                <a:gd name="connsiteY24" fmla="*/ 1524000 h 1561892"/>
                <a:gd name="connsiteX25" fmla="*/ 1210758 w 1959720"/>
                <a:gd name="connsiteY25" fmla="*/ 1543811 h 1561892"/>
                <a:gd name="connsiteX26" fmla="*/ 799379 w 1959720"/>
                <a:gd name="connsiteY26" fmla="*/ 1393419 h 1561892"/>
                <a:gd name="connsiteX27" fmla="*/ 486151 w 1959720"/>
                <a:gd name="connsiteY27" fmla="*/ 1215888 h 1561892"/>
                <a:gd name="connsiteX28" fmla="*/ 271075 w 1959720"/>
                <a:gd name="connsiteY28" fmla="*/ 1011218 h 1561892"/>
                <a:gd name="connsiteX29" fmla="*/ 127011 w 1959720"/>
                <a:gd name="connsiteY29" fmla="*/ 681257 h 1561892"/>
                <a:gd name="connsiteX30" fmla="*/ 0 w 1959720"/>
                <a:gd name="connsiteY30" fmla="*/ 624114 h 1561892"/>
                <a:gd name="connsiteX31" fmla="*/ 29029 w 1959720"/>
                <a:gd name="connsiteY31" fmla="*/ 478971 h 1561892"/>
                <a:gd name="connsiteX32" fmla="*/ 43543 w 1959720"/>
                <a:gd name="connsiteY32" fmla="*/ 435428 h 1561892"/>
                <a:gd name="connsiteX33" fmla="*/ 72572 w 1959720"/>
                <a:gd name="connsiteY33" fmla="*/ 391885 h 1561892"/>
                <a:gd name="connsiteX34" fmla="*/ 116115 w 1959720"/>
                <a:gd name="connsiteY34" fmla="*/ 362857 h 1561892"/>
                <a:gd name="connsiteX35" fmla="*/ 203200 w 1959720"/>
                <a:gd name="connsiteY35" fmla="*/ 333828 h 1561892"/>
                <a:gd name="connsiteX36" fmla="*/ 246743 w 1959720"/>
                <a:gd name="connsiteY36" fmla="*/ 348343 h 1561892"/>
                <a:gd name="connsiteX37" fmla="*/ 348343 w 1959720"/>
                <a:gd name="connsiteY37" fmla="*/ 348343 h 1561892"/>
                <a:gd name="connsiteX38" fmla="*/ 285771 w 1959720"/>
                <a:gd name="connsiteY38" fmla="*/ 109079 h 1561892"/>
                <a:gd name="connsiteX39" fmla="*/ 670011 w 1959720"/>
                <a:gd name="connsiteY39" fmla="*/ 161320 h 1561892"/>
                <a:gd name="connsiteX40" fmla="*/ 830809 w 1959720"/>
                <a:gd name="connsiteY40" fmla="*/ 169687 h 1561892"/>
                <a:gd name="connsiteX41" fmla="*/ 839176 w 1959720"/>
                <a:gd name="connsiteY41" fmla="*/ 8890 h 1561892"/>
                <a:gd name="connsiteX42" fmla="*/ 1062618 w 1959720"/>
                <a:gd name="connsiteY42" fmla="*/ 52763 h 1561892"/>
                <a:gd name="connsiteX43" fmla="*/ 1175657 w 1959720"/>
                <a:gd name="connsiteY43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291772 w 1959720"/>
                <a:gd name="connsiteY2" fmla="*/ 58057 h 1561892"/>
                <a:gd name="connsiteX3" fmla="*/ 1364343 w 1959720"/>
                <a:gd name="connsiteY3" fmla="*/ 72571 h 1561892"/>
                <a:gd name="connsiteX4" fmla="*/ 1524000 w 1959720"/>
                <a:gd name="connsiteY4" fmla="*/ 101600 h 1561892"/>
                <a:gd name="connsiteX5" fmla="*/ 1654629 w 1959720"/>
                <a:gd name="connsiteY5" fmla="*/ 188685 h 1561892"/>
                <a:gd name="connsiteX6" fmla="*/ 1698172 w 1959720"/>
                <a:gd name="connsiteY6" fmla="*/ 217714 h 1561892"/>
                <a:gd name="connsiteX7" fmla="*/ 1756229 w 1959720"/>
                <a:gd name="connsiteY7" fmla="*/ 290285 h 1561892"/>
                <a:gd name="connsiteX8" fmla="*/ 1814286 w 1959720"/>
                <a:gd name="connsiteY8" fmla="*/ 377371 h 1561892"/>
                <a:gd name="connsiteX9" fmla="*/ 1857829 w 1959720"/>
                <a:gd name="connsiteY9" fmla="*/ 508000 h 1561892"/>
                <a:gd name="connsiteX10" fmla="*/ 1872343 w 1959720"/>
                <a:gd name="connsiteY10" fmla="*/ 551543 h 1561892"/>
                <a:gd name="connsiteX11" fmla="*/ 1886857 w 1959720"/>
                <a:gd name="connsiteY11" fmla="*/ 624114 h 1561892"/>
                <a:gd name="connsiteX12" fmla="*/ 1901372 w 1959720"/>
                <a:gd name="connsiteY12" fmla="*/ 667657 h 1561892"/>
                <a:gd name="connsiteX13" fmla="*/ 1930400 w 1959720"/>
                <a:gd name="connsiteY13" fmla="*/ 812800 h 1561892"/>
                <a:gd name="connsiteX14" fmla="*/ 1930400 w 1959720"/>
                <a:gd name="connsiteY14" fmla="*/ 1016000 h 1561892"/>
                <a:gd name="connsiteX15" fmla="*/ 1915886 w 1959720"/>
                <a:gd name="connsiteY15" fmla="*/ 1088571 h 1561892"/>
                <a:gd name="connsiteX16" fmla="*/ 1872343 w 1959720"/>
                <a:gd name="connsiteY16" fmla="*/ 1117600 h 1561892"/>
                <a:gd name="connsiteX17" fmla="*/ 1828800 w 1959720"/>
                <a:gd name="connsiteY17" fmla="*/ 1161143 h 1561892"/>
                <a:gd name="connsiteX18" fmla="*/ 1799772 w 1959720"/>
                <a:gd name="connsiteY18" fmla="*/ 1204685 h 1561892"/>
                <a:gd name="connsiteX19" fmla="*/ 1741715 w 1959720"/>
                <a:gd name="connsiteY19" fmla="*/ 1248228 h 1561892"/>
                <a:gd name="connsiteX20" fmla="*/ 1669143 w 1959720"/>
                <a:gd name="connsiteY20" fmla="*/ 1320800 h 1561892"/>
                <a:gd name="connsiteX21" fmla="*/ 1553029 w 1959720"/>
                <a:gd name="connsiteY21" fmla="*/ 1422400 h 1561892"/>
                <a:gd name="connsiteX22" fmla="*/ 1465943 w 1959720"/>
                <a:gd name="connsiteY22" fmla="*/ 1451428 h 1561892"/>
                <a:gd name="connsiteX23" fmla="*/ 1422400 w 1959720"/>
                <a:gd name="connsiteY23" fmla="*/ 1480457 h 1561892"/>
                <a:gd name="connsiteX24" fmla="*/ 1320800 w 1959720"/>
                <a:gd name="connsiteY24" fmla="*/ 1524000 h 1561892"/>
                <a:gd name="connsiteX25" fmla="*/ 1210758 w 1959720"/>
                <a:gd name="connsiteY25" fmla="*/ 1543811 h 1561892"/>
                <a:gd name="connsiteX26" fmla="*/ 799379 w 1959720"/>
                <a:gd name="connsiteY26" fmla="*/ 1393419 h 1561892"/>
                <a:gd name="connsiteX27" fmla="*/ 486151 w 1959720"/>
                <a:gd name="connsiteY27" fmla="*/ 1215888 h 1561892"/>
                <a:gd name="connsiteX28" fmla="*/ 271075 w 1959720"/>
                <a:gd name="connsiteY28" fmla="*/ 1011218 h 1561892"/>
                <a:gd name="connsiteX29" fmla="*/ 91504 w 1959720"/>
                <a:gd name="connsiteY29" fmla="*/ 743902 h 1561892"/>
                <a:gd name="connsiteX30" fmla="*/ 0 w 1959720"/>
                <a:gd name="connsiteY30" fmla="*/ 624114 h 1561892"/>
                <a:gd name="connsiteX31" fmla="*/ 29029 w 1959720"/>
                <a:gd name="connsiteY31" fmla="*/ 478971 h 1561892"/>
                <a:gd name="connsiteX32" fmla="*/ 43543 w 1959720"/>
                <a:gd name="connsiteY32" fmla="*/ 435428 h 1561892"/>
                <a:gd name="connsiteX33" fmla="*/ 72572 w 1959720"/>
                <a:gd name="connsiteY33" fmla="*/ 391885 h 1561892"/>
                <a:gd name="connsiteX34" fmla="*/ 116115 w 1959720"/>
                <a:gd name="connsiteY34" fmla="*/ 362857 h 1561892"/>
                <a:gd name="connsiteX35" fmla="*/ 203200 w 1959720"/>
                <a:gd name="connsiteY35" fmla="*/ 333828 h 1561892"/>
                <a:gd name="connsiteX36" fmla="*/ 246743 w 1959720"/>
                <a:gd name="connsiteY36" fmla="*/ 348343 h 1561892"/>
                <a:gd name="connsiteX37" fmla="*/ 348343 w 1959720"/>
                <a:gd name="connsiteY37" fmla="*/ 348343 h 1561892"/>
                <a:gd name="connsiteX38" fmla="*/ 285771 w 1959720"/>
                <a:gd name="connsiteY38" fmla="*/ 109079 h 1561892"/>
                <a:gd name="connsiteX39" fmla="*/ 670011 w 1959720"/>
                <a:gd name="connsiteY39" fmla="*/ 161320 h 1561892"/>
                <a:gd name="connsiteX40" fmla="*/ 830809 w 1959720"/>
                <a:gd name="connsiteY40" fmla="*/ 169687 h 1561892"/>
                <a:gd name="connsiteX41" fmla="*/ 839176 w 1959720"/>
                <a:gd name="connsiteY41" fmla="*/ 8890 h 1561892"/>
                <a:gd name="connsiteX42" fmla="*/ 1062618 w 1959720"/>
                <a:gd name="connsiteY42" fmla="*/ 52763 h 1561892"/>
                <a:gd name="connsiteX43" fmla="*/ 1175657 w 1959720"/>
                <a:gd name="connsiteY43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291772 w 1959720"/>
                <a:gd name="connsiteY2" fmla="*/ 58057 h 1561892"/>
                <a:gd name="connsiteX3" fmla="*/ 1364343 w 1959720"/>
                <a:gd name="connsiteY3" fmla="*/ 72571 h 1561892"/>
                <a:gd name="connsiteX4" fmla="*/ 1524000 w 1959720"/>
                <a:gd name="connsiteY4" fmla="*/ 101600 h 1561892"/>
                <a:gd name="connsiteX5" fmla="*/ 1654629 w 1959720"/>
                <a:gd name="connsiteY5" fmla="*/ 188685 h 1561892"/>
                <a:gd name="connsiteX6" fmla="*/ 1698172 w 1959720"/>
                <a:gd name="connsiteY6" fmla="*/ 217714 h 1561892"/>
                <a:gd name="connsiteX7" fmla="*/ 1756229 w 1959720"/>
                <a:gd name="connsiteY7" fmla="*/ 290285 h 1561892"/>
                <a:gd name="connsiteX8" fmla="*/ 1814286 w 1959720"/>
                <a:gd name="connsiteY8" fmla="*/ 377371 h 1561892"/>
                <a:gd name="connsiteX9" fmla="*/ 1857829 w 1959720"/>
                <a:gd name="connsiteY9" fmla="*/ 508000 h 1561892"/>
                <a:gd name="connsiteX10" fmla="*/ 1872343 w 1959720"/>
                <a:gd name="connsiteY10" fmla="*/ 551543 h 1561892"/>
                <a:gd name="connsiteX11" fmla="*/ 1886857 w 1959720"/>
                <a:gd name="connsiteY11" fmla="*/ 624114 h 1561892"/>
                <a:gd name="connsiteX12" fmla="*/ 1901372 w 1959720"/>
                <a:gd name="connsiteY12" fmla="*/ 667657 h 1561892"/>
                <a:gd name="connsiteX13" fmla="*/ 1930400 w 1959720"/>
                <a:gd name="connsiteY13" fmla="*/ 812800 h 1561892"/>
                <a:gd name="connsiteX14" fmla="*/ 1930400 w 1959720"/>
                <a:gd name="connsiteY14" fmla="*/ 1016000 h 1561892"/>
                <a:gd name="connsiteX15" fmla="*/ 1915886 w 1959720"/>
                <a:gd name="connsiteY15" fmla="*/ 1088571 h 1561892"/>
                <a:gd name="connsiteX16" fmla="*/ 1872343 w 1959720"/>
                <a:gd name="connsiteY16" fmla="*/ 1117600 h 1561892"/>
                <a:gd name="connsiteX17" fmla="*/ 1828800 w 1959720"/>
                <a:gd name="connsiteY17" fmla="*/ 1161143 h 1561892"/>
                <a:gd name="connsiteX18" fmla="*/ 1799772 w 1959720"/>
                <a:gd name="connsiteY18" fmla="*/ 1204685 h 1561892"/>
                <a:gd name="connsiteX19" fmla="*/ 1741715 w 1959720"/>
                <a:gd name="connsiteY19" fmla="*/ 1248228 h 1561892"/>
                <a:gd name="connsiteX20" fmla="*/ 1669143 w 1959720"/>
                <a:gd name="connsiteY20" fmla="*/ 1320800 h 1561892"/>
                <a:gd name="connsiteX21" fmla="*/ 1553029 w 1959720"/>
                <a:gd name="connsiteY21" fmla="*/ 1422400 h 1561892"/>
                <a:gd name="connsiteX22" fmla="*/ 1465943 w 1959720"/>
                <a:gd name="connsiteY22" fmla="*/ 1451428 h 1561892"/>
                <a:gd name="connsiteX23" fmla="*/ 1422400 w 1959720"/>
                <a:gd name="connsiteY23" fmla="*/ 1480457 h 1561892"/>
                <a:gd name="connsiteX24" fmla="*/ 1320800 w 1959720"/>
                <a:gd name="connsiteY24" fmla="*/ 1524000 h 1561892"/>
                <a:gd name="connsiteX25" fmla="*/ 1210758 w 1959720"/>
                <a:gd name="connsiteY25" fmla="*/ 1543811 h 1561892"/>
                <a:gd name="connsiteX26" fmla="*/ 799379 w 1959720"/>
                <a:gd name="connsiteY26" fmla="*/ 1393419 h 1561892"/>
                <a:gd name="connsiteX27" fmla="*/ 486151 w 1959720"/>
                <a:gd name="connsiteY27" fmla="*/ 1215888 h 1561892"/>
                <a:gd name="connsiteX28" fmla="*/ 271075 w 1959720"/>
                <a:gd name="connsiteY28" fmla="*/ 1011218 h 1561892"/>
                <a:gd name="connsiteX29" fmla="*/ 91504 w 1959720"/>
                <a:gd name="connsiteY29" fmla="*/ 743902 h 1561892"/>
                <a:gd name="connsiteX30" fmla="*/ 0 w 1959720"/>
                <a:gd name="connsiteY30" fmla="*/ 624114 h 1561892"/>
                <a:gd name="connsiteX31" fmla="*/ 29029 w 1959720"/>
                <a:gd name="connsiteY31" fmla="*/ 478971 h 1561892"/>
                <a:gd name="connsiteX32" fmla="*/ 43543 w 1959720"/>
                <a:gd name="connsiteY32" fmla="*/ 435428 h 1561892"/>
                <a:gd name="connsiteX33" fmla="*/ 72572 w 1959720"/>
                <a:gd name="connsiteY33" fmla="*/ 391885 h 1561892"/>
                <a:gd name="connsiteX34" fmla="*/ 116115 w 1959720"/>
                <a:gd name="connsiteY34" fmla="*/ 362857 h 1561892"/>
                <a:gd name="connsiteX35" fmla="*/ 203200 w 1959720"/>
                <a:gd name="connsiteY35" fmla="*/ 333828 h 1561892"/>
                <a:gd name="connsiteX36" fmla="*/ 246743 w 1959720"/>
                <a:gd name="connsiteY36" fmla="*/ 348343 h 1561892"/>
                <a:gd name="connsiteX37" fmla="*/ 348343 w 1959720"/>
                <a:gd name="connsiteY37" fmla="*/ 348343 h 1561892"/>
                <a:gd name="connsiteX38" fmla="*/ 285770 w 1959720"/>
                <a:gd name="connsiteY38" fmla="*/ 109080 h 1561892"/>
                <a:gd name="connsiteX39" fmla="*/ 670011 w 1959720"/>
                <a:gd name="connsiteY39" fmla="*/ 161320 h 1561892"/>
                <a:gd name="connsiteX40" fmla="*/ 830809 w 1959720"/>
                <a:gd name="connsiteY40" fmla="*/ 169687 h 1561892"/>
                <a:gd name="connsiteX41" fmla="*/ 839176 w 1959720"/>
                <a:gd name="connsiteY41" fmla="*/ 8890 h 1561892"/>
                <a:gd name="connsiteX42" fmla="*/ 1062618 w 1959720"/>
                <a:gd name="connsiteY42" fmla="*/ 52763 h 1561892"/>
                <a:gd name="connsiteX43" fmla="*/ 1175657 w 1959720"/>
                <a:gd name="connsiteY43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291772 w 1959720"/>
                <a:gd name="connsiteY2" fmla="*/ 58057 h 1561892"/>
                <a:gd name="connsiteX3" fmla="*/ 1364343 w 1959720"/>
                <a:gd name="connsiteY3" fmla="*/ 72571 h 1561892"/>
                <a:gd name="connsiteX4" fmla="*/ 1524000 w 1959720"/>
                <a:gd name="connsiteY4" fmla="*/ 101600 h 1561892"/>
                <a:gd name="connsiteX5" fmla="*/ 1654629 w 1959720"/>
                <a:gd name="connsiteY5" fmla="*/ 188685 h 1561892"/>
                <a:gd name="connsiteX6" fmla="*/ 1698172 w 1959720"/>
                <a:gd name="connsiteY6" fmla="*/ 217714 h 1561892"/>
                <a:gd name="connsiteX7" fmla="*/ 1756229 w 1959720"/>
                <a:gd name="connsiteY7" fmla="*/ 290285 h 1561892"/>
                <a:gd name="connsiteX8" fmla="*/ 1814286 w 1959720"/>
                <a:gd name="connsiteY8" fmla="*/ 377371 h 1561892"/>
                <a:gd name="connsiteX9" fmla="*/ 1857829 w 1959720"/>
                <a:gd name="connsiteY9" fmla="*/ 508000 h 1561892"/>
                <a:gd name="connsiteX10" fmla="*/ 1872343 w 1959720"/>
                <a:gd name="connsiteY10" fmla="*/ 551543 h 1561892"/>
                <a:gd name="connsiteX11" fmla="*/ 1886857 w 1959720"/>
                <a:gd name="connsiteY11" fmla="*/ 624114 h 1561892"/>
                <a:gd name="connsiteX12" fmla="*/ 1901372 w 1959720"/>
                <a:gd name="connsiteY12" fmla="*/ 667657 h 1561892"/>
                <a:gd name="connsiteX13" fmla="*/ 1930400 w 1959720"/>
                <a:gd name="connsiteY13" fmla="*/ 812800 h 1561892"/>
                <a:gd name="connsiteX14" fmla="*/ 1930400 w 1959720"/>
                <a:gd name="connsiteY14" fmla="*/ 1016000 h 1561892"/>
                <a:gd name="connsiteX15" fmla="*/ 1915886 w 1959720"/>
                <a:gd name="connsiteY15" fmla="*/ 1088571 h 1561892"/>
                <a:gd name="connsiteX16" fmla="*/ 1872343 w 1959720"/>
                <a:gd name="connsiteY16" fmla="*/ 1117600 h 1561892"/>
                <a:gd name="connsiteX17" fmla="*/ 1828800 w 1959720"/>
                <a:gd name="connsiteY17" fmla="*/ 1161143 h 1561892"/>
                <a:gd name="connsiteX18" fmla="*/ 1799772 w 1959720"/>
                <a:gd name="connsiteY18" fmla="*/ 1204685 h 1561892"/>
                <a:gd name="connsiteX19" fmla="*/ 1741715 w 1959720"/>
                <a:gd name="connsiteY19" fmla="*/ 1248228 h 1561892"/>
                <a:gd name="connsiteX20" fmla="*/ 1669143 w 1959720"/>
                <a:gd name="connsiteY20" fmla="*/ 1320800 h 1561892"/>
                <a:gd name="connsiteX21" fmla="*/ 1553029 w 1959720"/>
                <a:gd name="connsiteY21" fmla="*/ 1422400 h 1561892"/>
                <a:gd name="connsiteX22" fmla="*/ 1465943 w 1959720"/>
                <a:gd name="connsiteY22" fmla="*/ 1451428 h 1561892"/>
                <a:gd name="connsiteX23" fmla="*/ 1422400 w 1959720"/>
                <a:gd name="connsiteY23" fmla="*/ 1480457 h 1561892"/>
                <a:gd name="connsiteX24" fmla="*/ 1320800 w 1959720"/>
                <a:gd name="connsiteY24" fmla="*/ 1524000 h 1561892"/>
                <a:gd name="connsiteX25" fmla="*/ 1210758 w 1959720"/>
                <a:gd name="connsiteY25" fmla="*/ 1543811 h 1561892"/>
                <a:gd name="connsiteX26" fmla="*/ 799379 w 1959720"/>
                <a:gd name="connsiteY26" fmla="*/ 1393419 h 1561892"/>
                <a:gd name="connsiteX27" fmla="*/ 486151 w 1959720"/>
                <a:gd name="connsiteY27" fmla="*/ 1215888 h 1561892"/>
                <a:gd name="connsiteX28" fmla="*/ 271075 w 1959720"/>
                <a:gd name="connsiteY28" fmla="*/ 1011218 h 1561892"/>
                <a:gd name="connsiteX29" fmla="*/ 91504 w 1959720"/>
                <a:gd name="connsiteY29" fmla="*/ 743902 h 1561892"/>
                <a:gd name="connsiteX30" fmla="*/ 0 w 1959720"/>
                <a:gd name="connsiteY30" fmla="*/ 624114 h 1561892"/>
                <a:gd name="connsiteX31" fmla="*/ 29029 w 1959720"/>
                <a:gd name="connsiteY31" fmla="*/ 478971 h 1561892"/>
                <a:gd name="connsiteX32" fmla="*/ 43543 w 1959720"/>
                <a:gd name="connsiteY32" fmla="*/ 435428 h 1561892"/>
                <a:gd name="connsiteX33" fmla="*/ 72572 w 1959720"/>
                <a:gd name="connsiteY33" fmla="*/ 391885 h 1561892"/>
                <a:gd name="connsiteX34" fmla="*/ 116115 w 1959720"/>
                <a:gd name="connsiteY34" fmla="*/ 362857 h 1561892"/>
                <a:gd name="connsiteX35" fmla="*/ 203200 w 1959720"/>
                <a:gd name="connsiteY35" fmla="*/ 333828 h 1561892"/>
                <a:gd name="connsiteX36" fmla="*/ 246743 w 1959720"/>
                <a:gd name="connsiteY36" fmla="*/ 348343 h 1561892"/>
                <a:gd name="connsiteX37" fmla="*/ 348343 w 1959720"/>
                <a:gd name="connsiteY37" fmla="*/ 348343 h 1561892"/>
                <a:gd name="connsiteX38" fmla="*/ 670011 w 1959720"/>
                <a:gd name="connsiteY38" fmla="*/ 161320 h 1561892"/>
                <a:gd name="connsiteX39" fmla="*/ 830809 w 1959720"/>
                <a:gd name="connsiteY39" fmla="*/ 169687 h 1561892"/>
                <a:gd name="connsiteX40" fmla="*/ 839176 w 1959720"/>
                <a:gd name="connsiteY40" fmla="*/ 8890 h 1561892"/>
                <a:gd name="connsiteX41" fmla="*/ 1062618 w 1959720"/>
                <a:gd name="connsiteY41" fmla="*/ 52763 h 1561892"/>
                <a:gd name="connsiteX42" fmla="*/ 1175657 w 1959720"/>
                <a:gd name="connsiteY42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291772 w 1959720"/>
                <a:gd name="connsiteY2" fmla="*/ 58057 h 1561892"/>
                <a:gd name="connsiteX3" fmla="*/ 1364343 w 1959720"/>
                <a:gd name="connsiteY3" fmla="*/ 72571 h 1561892"/>
                <a:gd name="connsiteX4" fmla="*/ 1524000 w 1959720"/>
                <a:gd name="connsiteY4" fmla="*/ 101600 h 1561892"/>
                <a:gd name="connsiteX5" fmla="*/ 1654629 w 1959720"/>
                <a:gd name="connsiteY5" fmla="*/ 188685 h 1561892"/>
                <a:gd name="connsiteX6" fmla="*/ 1698172 w 1959720"/>
                <a:gd name="connsiteY6" fmla="*/ 217714 h 1561892"/>
                <a:gd name="connsiteX7" fmla="*/ 1756229 w 1959720"/>
                <a:gd name="connsiteY7" fmla="*/ 290285 h 1561892"/>
                <a:gd name="connsiteX8" fmla="*/ 1814286 w 1959720"/>
                <a:gd name="connsiteY8" fmla="*/ 377371 h 1561892"/>
                <a:gd name="connsiteX9" fmla="*/ 1857829 w 1959720"/>
                <a:gd name="connsiteY9" fmla="*/ 508000 h 1561892"/>
                <a:gd name="connsiteX10" fmla="*/ 1872343 w 1959720"/>
                <a:gd name="connsiteY10" fmla="*/ 551543 h 1561892"/>
                <a:gd name="connsiteX11" fmla="*/ 1886857 w 1959720"/>
                <a:gd name="connsiteY11" fmla="*/ 624114 h 1561892"/>
                <a:gd name="connsiteX12" fmla="*/ 1901372 w 1959720"/>
                <a:gd name="connsiteY12" fmla="*/ 667657 h 1561892"/>
                <a:gd name="connsiteX13" fmla="*/ 1930400 w 1959720"/>
                <a:gd name="connsiteY13" fmla="*/ 812800 h 1561892"/>
                <a:gd name="connsiteX14" fmla="*/ 1930400 w 1959720"/>
                <a:gd name="connsiteY14" fmla="*/ 1016000 h 1561892"/>
                <a:gd name="connsiteX15" fmla="*/ 1915886 w 1959720"/>
                <a:gd name="connsiteY15" fmla="*/ 1088571 h 1561892"/>
                <a:gd name="connsiteX16" fmla="*/ 1872343 w 1959720"/>
                <a:gd name="connsiteY16" fmla="*/ 1117600 h 1561892"/>
                <a:gd name="connsiteX17" fmla="*/ 1828800 w 1959720"/>
                <a:gd name="connsiteY17" fmla="*/ 1161143 h 1561892"/>
                <a:gd name="connsiteX18" fmla="*/ 1799772 w 1959720"/>
                <a:gd name="connsiteY18" fmla="*/ 1204685 h 1561892"/>
                <a:gd name="connsiteX19" fmla="*/ 1741715 w 1959720"/>
                <a:gd name="connsiteY19" fmla="*/ 1248228 h 1561892"/>
                <a:gd name="connsiteX20" fmla="*/ 1669143 w 1959720"/>
                <a:gd name="connsiteY20" fmla="*/ 1320800 h 1561892"/>
                <a:gd name="connsiteX21" fmla="*/ 1553029 w 1959720"/>
                <a:gd name="connsiteY21" fmla="*/ 1422400 h 1561892"/>
                <a:gd name="connsiteX22" fmla="*/ 1465943 w 1959720"/>
                <a:gd name="connsiteY22" fmla="*/ 1451428 h 1561892"/>
                <a:gd name="connsiteX23" fmla="*/ 1422400 w 1959720"/>
                <a:gd name="connsiteY23" fmla="*/ 1480457 h 1561892"/>
                <a:gd name="connsiteX24" fmla="*/ 1320800 w 1959720"/>
                <a:gd name="connsiteY24" fmla="*/ 1524000 h 1561892"/>
                <a:gd name="connsiteX25" fmla="*/ 1210758 w 1959720"/>
                <a:gd name="connsiteY25" fmla="*/ 1543811 h 1561892"/>
                <a:gd name="connsiteX26" fmla="*/ 799379 w 1959720"/>
                <a:gd name="connsiteY26" fmla="*/ 1393419 h 1561892"/>
                <a:gd name="connsiteX27" fmla="*/ 486151 w 1959720"/>
                <a:gd name="connsiteY27" fmla="*/ 1215888 h 1561892"/>
                <a:gd name="connsiteX28" fmla="*/ 271075 w 1959720"/>
                <a:gd name="connsiteY28" fmla="*/ 1011218 h 1561892"/>
                <a:gd name="connsiteX29" fmla="*/ 91504 w 1959720"/>
                <a:gd name="connsiteY29" fmla="*/ 743902 h 1561892"/>
                <a:gd name="connsiteX30" fmla="*/ 0 w 1959720"/>
                <a:gd name="connsiteY30" fmla="*/ 624114 h 1561892"/>
                <a:gd name="connsiteX31" fmla="*/ 29029 w 1959720"/>
                <a:gd name="connsiteY31" fmla="*/ 478971 h 1561892"/>
                <a:gd name="connsiteX32" fmla="*/ 43543 w 1959720"/>
                <a:gd name="connsiteY32" fmla="*/ 435428 h 1561892"/>
                <a:gd name="connsiteX33" fmla="*/ 72572 w 1959720"/>
                <a:gd name="connsiteY33" fmla="*/ 391885 h 1561892"/>
                <a:gd name="connsiteX34" fmla="*/ 81099 w 1959720"/>
                <a:gd name="connsiteY34" fmla="*/ 324156 h 1561892"/>
                <a:gd name="connsiteX35" fmla="*/ 203200 w 1959720"/>
                <a:gd name="connsiteY35" fmla="*/ 333828 h 1561892"/>
                <a:gd name="connsiteX36" fmla="*/ 246743 w 1959720"/>
                <a:gd name="connsiteY36" fmla="*/ 348343 h 1561892"/>
                <a:gd name="connsiteX37" fmla="*/ 348343 w 1959720"/>
                <a:gd name="connsiteY37" fmla="*/ 348343 h 1561892"/>
                <a:gd name="connsiteX38" fmla="*/ 670011 w 1959720"/>
                <a:gd name="connsiteY38" fmla="*/ 161320 h 1561892"/>
                <a:gd name="connsiteX39" fmla="*/ 830809 w 1959720"/>
                <a:gd name="connsiteY39" fmla="*/ 169687 h 1561892"/>
                <a:gd name="connsiteX40" fmla="*/ 839176 w 1959720"/>
                <a:gd name="connsiteY40" fmla="*/ 8890 h 1561892"/>
                <a:gd name="connsiteX41" fmla="*/ 1062618 w 1959720"/>
                <a:gd name="connsiteY41" fmla="*/ 52763 h 1561892"/>
                <a:gd name="connsiteX42" fmla="*/ 1175657 w 1959720"/>
                <a:gd name="connsiteY42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291772 w 1959720"/>
                <a:gd name="connsiteY2" fmla="*/ 58057 h 1561892"/>
                <a:gd name="connsiteX3" fmla="*/ 1364343 w 1959720"/>
                <a:gd name="connsiteY3" fmla="*/ 72571 h 1561892"/>
                <a:gd name="connsiteX4" fmla="*/ 1524000 w 1959720"/>
                <a:gd name="connsiteY4" fmla="*/ 101600 h 1561892"/>
                <a:gd name="connsiteX5" fmla="*/ 1654629 w 1959720"/>
                <a:gd name="connsiteY5" fmla="*/ 188685 h 1561892"/>
                <a:gd name="connsiteX6" fmla="*/ 1698172 w 1959720"/>
                <a:gd name="connsiteY6" fmla="*/ 217714 h 1561892"/>
                <a:gd name="connsiteX7" fmla="*/ 1756229 w 1959720"/>
                <a:gd name="connsiteY7" fmla="*/ 290285 h 1561892"/>
                <a:gd name="connsiteX8" fmla="*/ 1814286 w 1959720"/>
                <a:gd name="connsiteY8" fmla="*/ 377371 h 1561892"/>
                <a:gd name="connsiteX9" fmla="*/ 1857829 w 1959720"/>
                <a:gd name="connsiteY9" fmla="*/ 508000 h 1561892"/>
                <a:gd name="connsiteX10" fmla="*/ 1872343 w 1959720"/>
                <a:gd name="connsiteY10" fmla="*/ 551543 h 1561892"/>
                <a:gd name="connsiteX11" fmla="*/ 1886857 w 1959720"/>
                <a:gd name="connsiteY11" fmla="*/ 624114 h 1561892"/>
                <a:gd name="connsiteX12" fmla="*/ 1901372 w 1959720"/>
                <a:gd name="connsiteY12" fmla="*/ 667657 h 1561892"/>
                <a:gd name="connsiteX13" fmla="*/ 1930400 w 1959720"/>
                <a:gd name="connsiteY13" fmla="*/ 812800 h 1561892"/>
                <a:gd name="connsiteX14" fmla="*/ 1930400 w 1959720"/>
                <a:gd name="connsiteY14" fmla="*/ 1016000 h 1561892"/>
                <a:gd name="connsiteX15" fmla="*/ 1915886 w 1959720"/>
                <a:gd name="connsiteY15" fmla="*/ 1088571 h 1561892"/>
                <a:gd name="connsiteX16" fmla="*/ 1872343 w 1959720"/>
                <a:gd name="connsiteY16" fmla="*/ 1117600 h 1561892"/>
                <a:gd name="connsiteX17" fmla="*/ 1828800 w 1959720"/>
                <a:gd name="connsiteY17" fmla="*/ 1161143 h 1561892"/>
                <a:gd name="connsiteX18" fmla="*/ 1799772 w 1959720"/>
                <a:gd name="connsiteY18" fmla="*/ 1204685 h 1561892"/>
                <a:gd name="connsiteX19" fmla="*/ 1741715 w 1959720"/>
                <a:gd name="connsiteY19" fmla="*/ 1248228 h 1561892"/>
                <a:gd name="connsiteX20" fmla="*/ 1669143 w 1959720"/>
                <a:gd name="connsiteY20" fmla="*/ 1320800 h 1561892"/>
                <a:gd name="connsiteX21" fmla="*/ 1553029 w 1959720"/>
                <a:gd name="connsiteY21" fmla="*/ 1422400 h 1561892"/>
                <a:gd name="connsiteX22" fmla="*/ 1465943 w 1959720"/>
                <a:gd name="connsiteY22" fmla="*/ 1451428 h 1561892"/>
                <a:gd name="connsiteX23" fmla="*/ 1422400 w 1959720"/>
                <a:gd name="connsiteY23" fmla="*/ 1480457 h 1561892"/>
                <a:gd name="connsiteX24" fmla="*/ 1320800 w 1959720"/>
                <a:gd name="connsiteY24" fmla="*/ 1524000 h 1561892"/>
                <a:gd name="connsiteX25" fmla="*/ 1210758 w 1959720"/>
                <a:gd name="connsiteY25" fmla="*/ 1543811 h 1561892"/>
                <a:gd name="connsiteX26" fmla="*/ 799379 w 1959720"/>
                <a:gd name="connsiteY26" fmla="*/ 1393419 h 1561892"/>
                <a:gd name="connsiteX27" fmla="*/ 486151 w 1959720"/>
                <a:gd name="connsiteY27" fmla="*/ 1215888 h 1561892"/>
                <a:gd name="connsiteX28" fmla="*/ 271075 w 1959720"/>
                <a:gd name="connsiteY28" fmla="*/ 1011218 h 1561892"/>
                <a:gd name="connsiteX29" fmla="*/ 91504 w 1959720"/>
                <a:gd name="connsiteY29" fmla="*/ 743902 h 1561892"/>
                <a:gd name="connsiteX30" fmla="*/ 0 w 1959720"/>
                <a:gd name="connsiteY30" fmla="*/ 624114 h 1561892"/>
                <a:gd name="connsiteX31" fmla="*/ 29029 w 1959720"/>
                <a:gd name="connsiteY31" fmla="*/ 478971 h 1561892"/>
                <a:gd name="connsiteX32" fmla="*/ 43543 w 1959720"/>
                <a:gd name="connsiteY32" fmla="*/ 435428 h 1561892"/>
                <a:gd name="connsiteX33" fmla="*/ 72572 w 1959720"/>
                <a:gd name="connsiteY33" fmla="*/ 391885 h 1561892"/>
                <a:gd name="connsiteX34" fmla="*/ 81099 w 1959720"/>
                <a:gd name="connsiteY34" fmla="*/ 324156 h 1561892"/>
                <a:gd name="connsiteX35" fmla="*/ 203200 w 1959720"/>
                <a:gd name="connsiteY35" fmla="*/ 333828 h 1561892"/>
                <a:gd name="connsiteX36" fmla="*/ 246743 w 1959720"/>
                <a:gd name="connsiteY36" fmla="*/ 348343 h 1561892"/>
                <a:gd name="connsiteX37" fmla="*/ 348343 w 1959720"/>
                <a:gd name="connsiteY37" fmla="*/ 348343 h 1561892"/>
                <a:gd name="connsiteX38" fmla="*/ 670011 w 1959720"/>
                <a:gd name="connsiteY38" fmla="*/ 161320 h 1561892"/>
                <a:gd name="connsiteX39" fmla="*/ 830807 w 1959720"/>
                <a:gd name="connsiteY39" fmla="*/ 169688 h 1561892"/>
                <a:gd name="connsiteX40" fmla="*/ 839176 w 1959720"/>
                <a:gd name="connsiteY40" fmla="*/ 8890 h 1561892"/>
                <a:gd name="connsiteX41" fmla="*/ 1062618 w 1959720"/>
                <a:gd name="connsiteY41" fmla="*/ 52763 h 1561892"/>
                <a:gd name="connsiteX42" fmla="*/ 1175657 w 1959720"/>
                <a:gd name="connsiteY42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291772 w 1959720"/>
                <a:gd name="connsiteY2" fmla="*/ 58057 h 1561892"/>
                <a:gd name="connsiteX3" fmla="*/ 1364343 w 1959720"/>
                <a:gd name="connsiteY3" fmla="*/ 72571 h 1561892"/>
                <a:gd name="connsiteX4" fmla="*/ 1524000 w 1959720"/>
                <a:gd name="connsiteY4" fmla="*/ 101600 h 1561892"/>
                <a:gd name="connsiteX5" fmla="*/ 1654629 w 1959720"/>
                <a:gd name="connsiteY5" fmla="*/ 188685 h 1561892"/>
                <a:gd name="connsiteX6" fmla="*/ 1698172 w 1959720"/>
                <a:gd name="connsiteY6" fmla="*/ 217714 h 1561892"/>
                <a:gd name="connsiteX7" fmla="*/ 1756229 w 1959720"/>
                <a:gd name="connsiteY7" fmla="*/ 290285 h 1561892"/>
                <a:gd name="connsiteX8" fmla="*/ 1814286 w 1959720"/>
                <a:gd name="connsiteY8" fmla="*/ 377371 h 1561892"/>
                <a:gd name="connsiteX9" fmla="*/ 1857829 w 1959720"/>
                <a:gd name="connsiteY9" fmla="*/ 508000 h 1561892"/>
                <a:gd name="connsiteX10" fmla="*/ 1872343 w 1959720"/>
                <a:gd name="connsiteY10" fmla="*/ 551543 h 1561892"/>
                <a:gd name="connsiteX11" fmla="*/ 1886857 w 1959720"/>
                <a:gd name="connsiteY11" fmla="*/ 624114 h 1561892"/>
                <a:gd name="connsiteX12" fmla="*/ 1901372 w 1959720"/>
                <a:gd name="connsiteY12" fmla="*/ 667657 h 1561892"/>
                <a:gd name="connsiteX13" fmla="*/ 1930400 w 1959720"/>
                <a:gd name="connsiteY13" fmla="*/ 812800 h 1561892"/>
                <a:gd name="connsiteX14" fmla="*/ 1930400 w 1959720"/>
                <a:gd name="connsiteY14" fmla="*/ 1016000 h 1561892"/>
                <a:gd name="connsiteX15" fmla="*/ 1915886 w 1959720"/>
                <a:gd name="connsiteY15" fmla="*/ 1088571 h 1561892"/>
                <a:gd name="connsiteX16" fmla="*/ 1872343 w 1959720"/>
                <a:gd name="connsiteY16" fmla="*/ 1117600 h 1561892"/>
                <a:gd name="connsiteX17" fmla="*/ 1828800 w 1959720"/>
                <a:gd name="connsiteY17" fmla="*/ 1161143 h 1561892"/>
                <a:gd name="connsiteX18" fmla="*/ 1799772 w 1959720"/>
                <a:gd name="connsiteY18" fmla="*/ 1204685 h 1561892"/>
                <a:gd name="connsiteX19" fmla="*/ 1741715 w 1959720"/>
                <a:gd name="connsiteY19" fmla="*/ 1248228 h 1561892"/>
                <a:gd name="connsiteX20" fmla="*/ 1669143 w 1959720"/>
                <a:gd name="connsiteY20" fmla="*/ 1320800 h 1561892"/>
                <a:gd name="connsiteX21" fmla="*/ 1553029 w 1959720"/>
                <a:gd name="connsiteY21" fmla="*/ 1422400 h 1561892"/>
                <a:gd name="connsiteX22" fmla="*/ 1465943 w 1959720"/>
                <a:gd name="connsiteY22" fmla="*/ 1451428 h 1561892"/>
                <a:gd name="connsiteX23" fmla="*/ 1422400 w 1959720"/>
                <a:gd name="connsiteY23" fmla="*/ 1480457 h 1561892"/>
                <a:gd name="connsiteX24" fmla="*/ 1320800 w 1959720"/>
                <a:gd name="connsiteY24" fmla="*/ 1524000 h 1561892"/>
                <a:gd name="connsiteX25" fmla="*/ 1210758 w 1959720"/>
                <a:gd name="connsiteY25" fmla="*/ 1543811 h 1561892"/>
                <a:gd name="connsiteX26" fmla="*/ 799379 w 1959720"/>
                <a:gd name="connsiteY26" fmla="*/ 1393419 h 1561892"/>
                <a:gd name="connsiteX27" fmla="*/ 486151 w 1959720"/>
                <a:gd name="connsiteY27" fmla="*/ 1215888 h 1561892"/>
                <a:gd name="connsiteX28" fmla="*/ 271075 w 1959720"/>
                <a:gd name="connsiteY28" fmla="*/ 1011218 h 1561892"/>
                <a:gd name="connsiteX29" fmla="*/ 91504 w 1959720"/>
                <a:gd name="connsiteY29" fmla="*/ 743902 h 1561892"/>
                <a:gd name="connsiteX30" fmla="*/ 0 w 1959720"/>
                <a:gd name="connsiteY30" fmla="*/ 624114 h 1561892"/>
                <a:gd name="connsiteX31" fmla="*/ 29029 w 1959720"/>
                <a:gd name="connsiteY31" fmla="*/ 478971 h 1561892"/>
                <a:gd name="connsiteX32" fmla="*/ 43543 w 1959720"/>
                <a:gd name="connsiteY32" fmla="*/ 435428 h 1561892"/>
                <a:gd name="connsiteX33" fmla="*/ 72572 w 1959720"/>
                <a:gd name="connsiteY33" fmla="*/ 391885 h 1561892"/>
                <a:gd name="connsiteX34" fmla="*/ 81099 w 1959720"/>
                <a:gd name="connsiteY34" fmla="*/ 324156 h 1561892"/>
                <a:gd name="connsiteX35" fmla="*/ 203200 w 1959720"/>
                <a:gd name="connsiteY35" fmla="*/ 333828 h 1561892"/>
                <a:gd name="connsiteX36" fmla="*/ 246743 w 1959720"/>
                <a:gd name="connsiteY36" fmla="*/ 348343 h 1561892"/>
                <a:gd name="connsiteX37" fmla="*/ 348343 w 1959720"/>
                <a:gd name="connsiteY37" fmla="*/ 348343 h 1561892"/>
                <a:gd name="connsiteX38" fmla="*/ 670011 w 1959720"/>
                <a:gd name="connsiteY38" fmla="*/ 161320 h 1561892"/>
                <a:gd name="connsiteX39" fmla="*/ 839176 w 1959720"/>
                <a:gd name="connsiteY39" fmla="*/ 8890 h 1561892"/>
                <a:gd name="connsiteX40" fmla="*/ 1062618 w 1959720"/>
                <a:gd name="connsiteY40" fmla="*/ 52763 h 1561892"/>
                <a:gd name="connsiteX41" fmla="*/ 1175657 w 1959720"/>
                <a:gd name="connsiteY41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291772 w 1959720"/>
                <a:gd name="connsiteY2" fmla="*/ 58057 h 1561892"/>
                <a:gd name="connsiteX3" fmla="*/ 1364343 w 1959720"/>
                <a:gd name="connsiteY3" fmla="*/ 72571 h 1561892"/>
                <a:gd name="connsiteX4" fmla="*/ 1524000 w 1959720"/>
                <a:gd name="connsiteY4" fmla="*/ 101600 h 1561892"/>
                <a:gd name="connsiteX5" fmla="*/ 1654629 w 1959720"/>
                <a:gd name="connsiteY5" fmla="*/ 188685 h 1561892"/>
                <a:gd name="connsiteX6" fmla="*/ 1698172 w 1959720"/>
                <a:gd name="connsiteY6" fmla="*/ 217714 h 1561892"/>
                <a:gd name="connsiteX7" fmla="*/ 1756229 w 1959720"/>
                <a:gd name="connsiteY7" fmla="*/ 290285 h 1561892"/>
                <a:gd name="connsiteX8" fmla="*/ 1814286 w 1959720"/>
                <a:gd name="connsiteY8" fmla="*/ 377371 h 1561892"/>
                <a:gd name="connsiteX9" fmla="*/ 1857829 w 1959720"/>
                <a:gd name="connsiteY9" fmla="*/ 508000 h 1561892"/>
                <a:gd name="connsiteX10" fmla="*/ 1872343 w 1959720"/>
                <a:gd name="connsiteY10" fmla="*/ 551543 h 1561892"/>
                <a:gd name="connsiteX11" fmla="*/ 1886857 w 1959720"/>
                <a:gd name="connsiteY11" fmla="*/ 624114 h 1561892"/>
                <a:gd name="connsiteX12" fmla="*/ 1901372 w 1959720"/>
                <a:gd name="connsiteY12" fmla="*/ 667657 h 1561892"/>
                <a:gd name="connsiteX13" fmla="*/ 1930400 w 1959720"/>
                <a:gd name="connsiteY13" fmla="*/ 812800 h 1561892"/>
                <a:gd name="connsiteX14" fmla="*/ 1930400 w 1959720"/>
                <a:gd name="connsiteY14" fmla="*/ 1016000 h 1561892"/>
                <a:gd name="connsiteX15" fmla="*/ 1915886 w 1959720"/>
                <a:gd name="connsiteY15" fmla="*/ 1088571 h 1561892"/>
                <a:gd name="connsiteX16" fmla="*/ 1872343 w 1959720"/>
                <a:gd name="connsiteY16" fmla="*/ 1117600 h 1561892"/>
                <a:gd name="connsiteX17" fmla="*/ 1828800 w 1959720"/>
                <a:gd name="connsiteY17" fmla="*/ 1161143 h 1561892"/>
                <a:gd name="connsiteX18" fmla="*/ 1799772 w 1959720"/>
                <a:gd name="connsiteY18" fmla="*/ 1204685 h 1561892"/>
                <a:gd name="connsiteX19" fmla="*/ 1741715 w 1959720"/>
                <a:gd name="connsiteY19" fmla="*/ 1248228 h 1561892"/>
                <a:gd name="connsiteX20" fmla="*/ 1669143 w 1959720"/>
                <a:gd name="connsiteY20" fmla="*/ 1320800 h 1561892"/>
                <a:gd name="connsiteX21" fmla="*/ 1553029 w 1959720"/>
                <a:gd name="connsiteY21" fmla="*/ 1422400 h 1561892"/>
                <a:gd name="connsiteX22" fmla="*/ 1465943 w 1959720"/>
                <a:gd name="connsiteY22" fmla="*/ 1451428 h 1561892"/>
                <a:gd name="connsiteX23" fmla="*/ 1422400 w 1959720"/>
                <a:gd name="connsiteY23" fmla="*/ 1480457 h 1561892"/>
                <a:gd name="connsiteX24" fmla="*/ 1320800 w 1959720"/>
                <a:gd name="connsiteY24" fmla="*/ 1524000 h 1561892"/>
                <a:gd name="connsiteX25" fmla="*/ 1210758 w 1959720"/>
                <a:gd name="connsiteY25" fmla="*/ 1543811 h 1561892"/>
                <a:gd name="connsiteX26" fmla="*/ 799379 w 1959720"/>
                <a:gd name="connsiteY26" fmla="*/ 1393419 h 1561892"/>
                <a:gd name="connsiteX27" fmla="*/ 486151 w 1959720"/>
                <a:gd name="connsiteY27" fmla="*/ 1215888 h 1561892"/>
                <a:gd name="connsiteX28" fmla="*/ 271075 w 1959720"/>
                <a:gd name="connsiteY28" fmla="*/ 1011218 h 1561892"/>
                <a:gd name="connsiteX29" fmla="*/ 91504 w 1959720"/>
                <a:gd name="connsiteY29" fmla="*/ 743902 h 1561892"/>
                <a:gd name="connsiteX30" fmla="*/ 0 w 1959720"/>
                <a:gd name="connsiteY30" fmla="*/ 624114 h 1561892"/>
                <a:gd name="connsiteX31" fmla="*/ 29029 w 1959720"/>
                <a:gd name="connsiteY31" fmla="*/ 478971 h 1561892"/>
                <a:gd name="connsiteX32" fmla="*/ 43543 w 1959720"/>
                <a:gd name="connsiteY32" fmla="*/ 435428 h 1561892"/>
                <a:gd name="connsiteX33" fmla="*/ 72572 w 1959720"/>
                <a:gd name="connsiteY33" fmla="*/ 391885 h 1561892"/>
                <a:gd name="connsiteX34" fmla="*/ 81099 w 1959720"/>
                <a:gd name="connsiteY34" fmla="*/ 324156 h 1561892"/>
                <a:gd name="connsiteX35" fmla="*/ 203200 w 1959720"/>
                <a:gd name="connsiteY35" fmla="*/ 333828 h 1561892"/>
                <a:gd name="connsiteX36" fmla="*/ 246743 w 1959720"/>
                <a:gd name="connsiteY36" fmla="*/ 348343 h 1561892"/>
                <a:gd name="connsiteX37" fmla="*/ 348343 w 1959720"/>
                <a:gd name="connsiteY37" fmla="*/ 348343 h 1561892"/>
                <a:gd name="connsiteX38" fmla="*/ 670011 w 1959720"/>
                <a:gd name="connsiteY38" fmla="*/ 161320 h 1561892"/>
                <a:gd name="connsiteX39" fmla="*/ 830807 w 1959720"/>
                <a:gd name="connsiteY39" fmla="*/ 169688 h 1561892"/>
                <a:gd name="connsiteX40" fmla="*/ 1062618 w 1959720"/>
                <a:gd name="connsiteY40" fmla="*/ 52763 h 1561892"/>
                <a:gd name="connsiteX41" fmla="*/ 1175657 w 1959720"/>
                <a:gd name="connsiteY41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291772 w 1959720"/>
                <a:gd name="connsiteY2" fmla="*/ 58057 h 1561892"/>
                <a:gd name="connsiteX3" fmla="*/ 1384211 w 1959720"/>
                <a:gd name="connsiteY3" fmla="*/ 69498 h 1561892"/>
                <a:gd name="connsiteX4" fmla="*/ 1524000 w 1959720"/>
                <a:gd name="connsiteY4" fmla="*/ 101600 h 1561892"/>
                <a:gd name="connsiteX5" fmla="*/ 1654629 w 1959720"/>
                <a:gd name="connsiteY5" fmla="*/ 188685 h 1561892"/>
                <a:gd name="connsiteX6" fmla="*/ 1698172 w 1959720"/>
                <a:gd name="connsiteY6" fmla="*/ 217714 h 1561892"/>
                <a:gd name="connsiteX7" fmla="*/ 1756229 w 1959720"/>
                <a:gd name="connsiteY7" fmla="*/ 290285 h 1561892"/>
                <a:gd name="connsiteX8" fmla="*/ 1814286 w 1959720"/>
                <a:gd name="connsiteY8" fmla="*/ 377371 h 1561892"/>
                <a:gd name="connsiteX9" fmla="*/ 1857829 w 1959720"/>
                <a:gd name="connsiteY9" fmla="*/ 508000 h 1561892"/>
                <a:gd name="connsiteX10" fmla="*/ 1872343 w 1959720"/>
                <a:gd name="connsiteY10" fmla="*/ 551543 h 1561892"/>
                <a:gd name="connsiteX11" fmla="*/ 1886857 w 1959720"/>
                <a:gd name="connsiteY11" fmla="*/ 624114 h 1561892"/>
                <a:gd name="connsiteX12" fmla="*/ 1901372 w 1959720"/>
                <a:gd name="connsiteY12" fmla="*/ 667657 h 1561892"/>
                <a:gd name="connsiteX13" fmla="*/ 1930400 w 1959720"/>
                <a:gd name="connsiteY13" fmla="*/ 812800 h 1561892"/>
                <a:gd name="connsiteX14" fmla="*/ 1930400 w 1959720"/>
                <a:gd name="connsiteY14" fmla="*/ 1016000 h 1561892"/>
                <a:gd name="connsiteX15" fmla="*/ 1915886 w 1959720"/>
                <a:gd name="connsiteY15" fmla="*/ 1088571 h 1561892"/>
                <a:gd name="connsiteX16" fmla="*/ 1872343 w 1959720"/>
                <a:gd name="connsiteY16" fmla="*/ 1117600 h 1561892"/>
                <a:gd name="connsiteX17" fmla="*/ 1828800 w 1959720"/>
                <a:gd name="connsiteY17" fmla="*/ 1161143 h 1561892"/>
                <a:gd name="connsiteX18" fmla="*/ 1799772 w 1959720"/>
                <a:gd name="connsiteY18" fmla="*/ 1204685 h 1561892"/>
                <a:gd name="connsiteX19" fmla="*/ 1741715 w 1959720"/>
                <a:gd name="connsiteY19" fmla="*/ 1248228 h 1561892"/>
                <a:gd name="connsiteX20" fmla="*/ 1669143 w 1959720"/>
                <a:gd name="connsiteY20" fmla="*/ 1320800 h 1561892"/>
                <a:gd name="connsiteX21" fmla="*/ 1553029 w 1959720"/>
                <a:gd name="connsiteY21" fmla="*/ 1422400 h 1561892"/>
                <a:gd name="connsiteX22" fmla="*/ 1465943 w 1959720"/>
                <a:gd name="connsiteY22" fmla="*/ 1451428 h 1561892"/>
                <a:gd name="connsiteX23" fmla="*/ 1422400 w 1959720"/>
                <a:gd name="connsiteY23" fmla="*/ 1480457 h 1561892"/>
                <a:gd name="connsiteX24" fmla="*/ 1320800 w 1959720"/>
                <a:gd name="connsiteY24" fmla="*/ 1524000 h 1561892"/>
                <a:gd name="connsiteX25" fmla="*/ 1210758 w 1959720"/>
                <a:gd name="connsiteY25" fmla="*/ 1543811 h 1561892"/>
                <a:gd name="connsiteX26" fmla="*/ 799379 w 1959720"/>
                <a:gd name="connsiteY26" fmla="*/ 1393419 h 1561892"/>
                <a:gd name="connsiteX27" fmla="*/ 486151 w 1959720"/>
                <a:gd name="connsiteY27" fmla="*/ 1215888 h 1561892"/>
                <a:gd name="connsiteX28" fmla="*/ 271075 w 1959720"/>
                <a:gd name="connsiteY28" fmla="*/ 1011218 h 1561892"/>
                <a:gd name="connsiteX29" fmla="*/ 91504 w 1959720"/>
                <a:gd name="connsiteY29" fmla="*/ 743902 h 1561892"/>
                <a:gd name="connsiteX30" fmla="*/ 0 w 1959720"/>
                <a:gd name="connsiteY30" fmla="*/ 624114 h 1561892"/>
                <a:gd name="connsiteX31" fmla="*/ 29029 w 1959720"/>
                <a:gd name="connsiteY31" fmla="*/ 478971 h 1561892"/>
                <a:gd name="connsiteX32" fmla="*/ 43543 w 1959720"/>
                <a:gd name="connsiteY32" fmla="*/ 435428 h 1561892"/>
                <a:gd name="connsiteX33" fmla="*/ 72572 w 1959720"/>
                <a:gd name="connsiteY33" fmla="*/ 391885 h 1561892"/>
                <a:gd name="connsiteX34" fmla="*/ 81099 w 1959720"/>
                <a:gd name="connsiteY34" fmla="*/ 324156 h 1561892"/>
                <a:gd name="connsiteX35" fmla="*/ 203200 w 1959720"/>
                <a:gd name="connsiteY35" fmla="*/ 333828 h 1561892"/>
                <a:gd name="connsiteX36" fmla="*/ 246743 w 1959720"/>
                <a:gd name="connsiteY36" fmla="*/ 348343 h 1561892"/>
                <a:gd name="connsiteX37" fmla="*/ 348343 w 1959720"/>
                <a:gd name="connsiteY37" fmla="*/ 348343 h 1561892"/>
                <a:gd name="connsiteX38" fmla="*/ 670011 w 1959720"/>
                <a:gd name="connsiteY38" fmla="*/ 161320 h 1561892"/>
                <a:gd name="connsiteX39" fmla="*/ 830807 w 1959720"/>
                <a:gd name="connsiteY39" fmla="*/ 169688 h 1561892"/>
                <a:gd name="connsiteX40" fmla="*/ 1062618 w 1959720"/>
                <a:gd name="connsiteY40" fmla="*/ 52763 h 1561892"/>
                <a:gd name="connsiteX41" fmla="*/ 1175657 w 1959720"/>
                <a:gd name="connsiteY41" fmla="*/ 0 h 1561892"/>
                <a:gd name="connsiteX0" fmla="*/ 1175657 w 1959720"/>
                <a:gd name="connsiteY0" fmla="*/ 61144 h 1623036"/>
                <a:gd name="connsiteX1" fmla="*/ 1175657 w 1959720"/>
                <a:gd name="connsiteY1" fmla="*/ 61144 h 1623036"/>
                <a:gd name="connsiteX2" fmla="*/ 1291772 w 1959720"/>
                <a:gd name="connsiteY2" fmla="*/ 119201 h 1623036"/>
                <a:gd name="connsiteX3" fmla="*/ 1455224 w 1959720"/>
                <a:gd name="connsiteY3" fmla="*/ 5351 h 1623036"/>
                <a:gd name="connsiteX4" fmla="*/ 1524000 w 1959720"/>
                <a:gd name="connsiteY4" fmla="*/ 162744 h 1623036"/>
                <a:gd name="connsiteX5" fmla="*/ 1654629 w 1959720"/>
                <a:gd name="connsiteY5" fmla="*/ 249829 h 1623036"/>
                <a:gd name="connsiteX6" fmla="*/ 1698172 w 1959720"/>
                <a:gd name="connsiteY6" fmla="*/ 278858 h 1623036"/>
                <a:gd name="connsiteX7" fmla="*/ 1756229 w 1959720"/>
                <a:gd name="connsiteY7" fmla="*/ 351429 h 1623036"/>
                <a:gd name="connsiteX8" fmla="*/ 1814286 w 1959720"/>
                <a:gd name="connsiteY8" fmla="*/ 438515 h 1623036"/>
                <a:gd name="connsiteX9" fmla="*/ 1857829 w 1959720"/>
                <a:gd name="connsiteY9" fmla="*/ 569144 h 1623036"/>
                <a:gd name="connsiteX10" fmla="*/ 1872343 w 1959720"/>
                <a:gd name="connsiteY10" fmla="*/ 612687 h 1623036"/>
                <a:gd name="connsiteX11" fmla="*/ 1886857 w 1959720"/>
                <a:gd name="connsiteY11" fmla="*/ 685258 h 1623036"/>
                <a:gd name="connsiteX12" fmla="*/ 1901372 w 1959720"/>
                <a:gd name="connsiteY12" fmla="*/ 728801 h 1623036"/>
                <a:gd name="connsiteX13" fmla="*/ 1930400 w 1959720"/>
                <a:gd name="connsiteY13" fmla="*/ 873944 h 1623036"/>
                <a:gd name="connsiteX14" fmla="*/ 1930400 w 1959720"/>
                <a:gd name="connsiteY14" fmla="*/ 1077144 h 1623036"/>
                <a:gd name="connsiteX15" fmla="*/ 1915886 w 1959720"/>
                <a:gd name="connsiteY15" fmla="*/ 1149715 h 1623036"/>
                <a:gd name="connsiteX16" fmla="*/ 1872343 w 1959720"/>
                <a:gd name="connsiteY16" fmla="*/ 1178744 h 1623036"/>
                <a:gd name="connsiteX17" fmla="*/ 1828800 w 1959720"/>
                <a:gd name="connsiteY17" fmla="*/ 1222287 h 1623036"/>
                <a:gd name="connsiteX18" fmla="*/ 1799772 w 1959720"/>
                <a:gd name="connsiteY18" fmla="*/ 1265829 h 1623036"/>
                <a:gd name="connsiteX19" fmla="*/ 1741715 w 1959720"/>
                <a:gd name="connsiteY19" fmla="*/ 1309372 h 1623036"/>
                <a:gd name="connsiteX20" fmla="*/ 1669143 w 1959720"/>
                <a:gd name="connsiteY20" fmla="*/ 1381944 h 1623036"/>
                <a:gd name="connsiteX21" fmla="*/ 1553029 w 1959720"/>
                <a:gd name="connsiteY21" fmla="*/ 1483544 h 1623036"/>
                <a:gd name="connsiteX22" fmla="*/ 1465943 w 1959720"/>
                <a:gd name="connsiteY22" fmla="*/ 1512572 h 1623036"/>
                <a:gd name="connsiteX23" fmla="*/ 1422400 w 1959720"/>
                <a:gd name="connsiteY23" fmla="*/ 1541601 h 1623036"/>
                <a:gd name="connsiteX24" fmla="*/ 1320800 w 1959720"/>
                <a:gd name="connsiteY24" fmla="*/ 1585144 h 1623036"/>
                <a:gd name="connsiteX25" fmla="*/ 1210758 w 1959720"/>
                <a:gd name="connsiteY25" fmla="*/ 1604955 h 1623036"/>
                <a:gd name="connsiteX26" fmla="*/ 799379 w 1959720"/>
                <a:gd name="connsiteY26" fmla="*/ 1454563 h 1623036"/>
                <a:gd name="connsiteX27" fmla="*/ 486151 w 1959720"/>
                <a:gd name="connsiteY27" fmla="*/ 1277032 h 1623036"/>
                <a:gd name="connsiteX28" fmla="*/ 271075 w 1959720"/>
                <a:gd name="connsiteY28" fmla="*/ 1072362 h 1623036"/>
                <a:gd name="connsiteX29" fmla="*/ 91504 w 1959720"/>
                <a:gd name="connsiteY29" fmla="*/ 805046 h 1623036"/>
                <a:gd name="connsiteX30" fmla="*/ 0 w 1959720"/>
                <a:gd name="connsiteY30" fmla="*/ 685258 h 1623036"/>
                <a:gd name="connsiteX31" fmla="*/ 29029 w 1959720"/>
                <a:gd name="connsiteY31" fmla="*/ 540115 h 1623036"/>
                <a:gd name="connsiteX32" fmla="*/ 43543 w 1959720"/>
                <a:gd name="connsiteY32" fmla="*/ 496572 h 1623036"/>
                <a:gd name="connsiteX33" fmla="*/ 72572 w 1959720"/>
                <a:gd name="connsiteY33" fmla="*/ 453029 h 1623036"/>
                <a:gd name="connsiteX34" fmla="*/ 81099 w 1959720"/>
                <a:gd name="connsiteY34" fmla="*/ 385300 h 1623036"/>
                <a:gd name="connsiteX35" fmla="*/ 203200 w 1959720"/>
                <a:gd name="connsiteY35" fmla="*/ 394972 h 1623036"/>
                <a:gd name="connsiteX36" fmla="*/ 246743 w 1959720"/>
                <a:gd name="connsiteY36" fmla="*/ 409487 h 1623036"/>
                <a:gd name="connsiteX37" fmla="*/ 348343 w 1959720"/>
                <a:gd name="connsiteY37" fmla="*/ 409487 h 1623036"/>
                <a:gd name="connsiteX38" fmla="*/ 670011 w 1959720"/>
                <a:gd name="connsiteY38" fmla="*/ 222464 h 1623036"/>
                <a:gd name="connsiteX39" fmla="*/ 830807 w 1959720"/>
                <a:gd name="connsiteY39" fmla="*/ 230832 h 1623036"/>
                <a:gd name="connsiteX40" fmla="*/ 1062618 w 1959720"/>
                <a:gd name="connsiteY40" fmla="*/ 113907 h 1623036"/>
                <a:gd name="connsiteX41" fmla="*/ 1175657 w 1959720"/>
                <a:gd name="connsiteY41" fmla="*/ 61144 h 1623036"/>
                <a:gd name="connsiteX0" fmla="*/ 1175657 w 1959720"/>
                <a:gd name="connsiteY0" fmla="*/ 79694 h 1641586"/>
                <a:gd name="connsiteX1" fmla="*/ 1175657 w 1959720"/>
                <a:gd name="connsiteY1" fmla="*/ 79694 h 1641586"/>
                <a:gd name="connsiteX2" fmla="*/ 1294427 w 1959720"/>
                <a:gd name="connsiteY2" fmla="*/ 15534 h 1641586"/>
                <a:gd name="connsiteX3" fmla="*/ 1455224 w 1959720"/>
                <a:gd name="connsiteY3" fmla="*/ 23901 h 1641586"/>
                <a:gd name="connsiteX4" fmla="*/ 1524000 w 1959720"/>
                <a:gd name="connsiteY4" fmla="*/ 181294 h 1641586"/>
                <a:gd name="connsiteX5" fmla="*/ 1654629 w 1959720"/>
                <a:gd name="connsiteY5" fmla="*/ 268379 h 1641586"/>
                <a:gd name="connsiteX6" fmla="*/ 1698172 w 1959720"/>
                <a:gd name="connsiteY6" fmla="*/ 297408 h 1641586"/>
                <a:gd name="connsiteX7" fmla="*/ 1756229 w 1959720"/>
                <a:gd name="connsiteY7" fmla="*/ 369979 h 1641586"/>
                <a:gd name="connsiteX8" fmla="*/ 1814286 w 1959720"/>
                <a:gd name="connsiteY8" fmla="*/ 457065 h 1641586"/>
                <a:gd name="connsiteX9" fmla="*/ 1857829 w 1959720"/>
                <a:gd name="connsiteY9" fmla="*/ 587694 h 1641586"/>
                <a:gd name="connsiteX10" fmla="*/ 1872343 w 1959720"/>
                <a:gd name="connsiteY10" fmla="*/ 631237 h 1641586"/>
                <a:gd name="connsiteX11" fmla="*/ 1886857 w 1959720"/>
                <a:gd name="connsiteY11" fmla="*/ 703808 h 1641586"/>
                <a:gd name="connsiteX12" fmla="*/ 1901372 w 1959720"/>
                <a:gd name="connsiteY12" fmla="*/ 747351 h 1641586"/>
                <a:gd name="connsiteX13" fmla="*/ 1930400 w 1959720"/>
                <a:gd name="connsiteY13" fmla="*/ 892494 h 1641586"/>
                <a:gd name="connsiteX14" fmla="*/ 1930400 w 1959720"/>
                <a:gd name="connsiteY14" fmla="*/ 1095694 h 1641586"/>
                <a:gd name="connsiteX15" fmla="*/ 1915886 w 1959720"/>
                <a:gd name="connsiteY15" fmla="*/ 1168265 h 1641586"/>
                <a:gd name="connsiteX16" fmla="*/ 1872343 w 1959720"/>
                <a:gd name="connsiteY16" fmla="*/ 1197294 h 1641586"/>
                <a:gd name="connsiteX17" fmla="*/ 1828800 w 1959720"/>
                <a:gd name="connsiteY17" fmla="*/ 1240837 h 1641586"/>
                <a:gd name="connsiteX18" fmla="*/ 1799772 w 1959720"/>
                <a:gd name="connsiteY18" fmla="*/ 1284379 h 1641586"/>
                <a:gd name="connsiteX19" fmla="*/ 1741715 w 1959720"/>
                <a:gd name="connsiteY19" fmla="*/ 1327922 h 1641586"/>
                <a:gd name="connsiteX20" fmla="*/ 1669143 w 1959720"/>
                <a:gd name="connsiteY20" fmla="*/ 1400494 h 1641586"/>
                <a:gd name="connsiteX21" fmla="*/ 1553029 w 1959720"/>
                <a:gd name="connsiteY21" fmla="*/ 1502094 h 1641586"/>
                <a:gd name="connsiteX22" fmla="*/ 1465943 w 1959720"/>
                <a:gd name="connsiteY22" fmla="*/ 1531122 h 1641586"/>
                <a:gd name="connsiteX23" fmla="*/ 1422400 w 1959720"/>
                <a:gd name="connsiteY23" fmla="*/ 1560151 h 1641586"/>
                <a:gd name="connsiteX24" fmla="*/ 1320800 w 1959720"/>
                <a:gd name="connsiteY24" fmla="*/ 1603694 h 1641586"/>
                <a:gd name="connsiteX25" fmla="*/ 1210758 w 1959720"/>
                <a:gd name="connsiteY25" fmla="*/ 1623505 h 1641586"/>
                <a:gd name="connsiteX26" fmla="*/ 799379 w 1959720"/>
                <a:gd name="connsiteY26" fmla="*/ 1473113 h 1641586"/>
                <a:gd name="connsiteX27" fmla="*/ 486151 w 1959720"/>
                <a:gd name="connsiteY27" fmla="*/ 1295582 h 1641586"/>
                <a:gd name="connsiteX28" fmla="*/ 271075 w 1959720"/>
                <a:gd name="connsiteY28" fmla="*/ 1090912 h 1641586"/>
                <a:gd name="connsiteX29" fmla="*/ 91504 w 1959720"/>
                <a:gd name="connsiteY29" fmla="*/ 823596 h 1641586"/>
                <a:gd name="connsiteX30" fmla="*/ 0 w 1959720"/>
                <a:gd name="connsiteY30" fmla="*/ 703808 h 1641586"/>
                <a:gd name="connsiteX31" fmla="*/ 29029 w 1959720"/>
                <a:gd name="connsiteY31" fmla="*/ 558665 h 1641586"/>
                <a:gd name="connsiteX32" fmla="*/ 43543 w 1959720"/>
                <a:gd name="connsiteY32" fmla="*/ 515122 h 1641586"/>
                <a:gd name="connsiteX33" fmla="*/ 72572 w 1959720"/>
                <a:gd name="connsiteY33" fmla="*/ 471579 h 1641586"/>
                <a:gd name="connsiteX34" fmla="*/ 81099 w 1959720"/>
                <a:gd name="connsiteY34" fmla="*/ 403850 h 1641586"/>
                <a:gd name="connsiteX35" fmla="*/ 203200 w 1959720"/>
                <a:gd name="connsiteY35" fmla="*/ 413522 h 1641586"/>
                <a:gd name="connsiteX36" fmla="*/ 246743 w 1959720"/>
                <a:gd name="connsiteY36" fmla="*/ 428037 h 1641586"/>
                <a:gd name="connsiteX37" fmla="*/ 348343 w 1959720"/>
                <a:gd name="connsiteY37" fmla="*/ 428037 h 1641586"/>
                <a:gd name="connsiteX38" fmla="*/ 670011 w 1959720"/>
                <a:gd name="connsiteY38" fmla="*/ 241014 h 1641586"/>
                <a:gd name="connsiteX39" fmla="*/ 830807 w 1959720"/>
                <a:gd name="connsiteY39" fmla="*/ 249382 h 1641586"/>
                <a:gd name="connsiteX40" fmla="*/ 1062618 w 1959720"/>
                <a:gd name="connsiteY40" fmla="*/ 132457 h 1641586"/>
                <a:gd name="connsiteX41" fmla="*/ 1175657 w 1959720"/>
                <a:gd name="connsiteY41" fmla="*/ 79694 h 1641586"/>
                <a:gd name="connsiteX0" fmla="*/ 1175657 w 1959720"/>
                <a:gd name="connsiteY0" fmla="*/ 79694 h 1641586"/>
                <a:gd name="connsiteX1" fmla="*/ 1175657 w 1959720"/>
                <a:gd name="connsiteY1" fmla="*/ 79694 h 1641586"/>
                <a:gd name="connsiteX2" fmla="*/ 1294427 w 1959720"/>
                <a:gd name="connsiteY2" fmla="*/ 15534 h 1641586"/>
                <a:gd name="connsiteX3" fmla="*/ 1524000 w 1959720"/>
                <a:gd name="connsiteY3" fmla="*/ 181294 h 1641586"/>
                <a:gd name="connsiteX4" fmla="*/ 1654629 w 1959720"/>
                <a:gd name="connsiteY4" fmla="*/ 268379 h 1641586"/>
                <a:gd name="connsiteX5" fmla="*/ 1698172 w 1959720"/>
                <a:gd name="connsiteY5" fmla="*/ 297408 h 1641586"/>
                <a:gd name="connsiteX6" fmla="*/ 1756229 w 1959720"/>
                <a:gd name="connsiteY6" fmla="*/ 369979 h 1641586"/>
                <a:gd name="connsiteX7" fmla="*/ 1814286 w 1959720"/>
                <a:gd name="connsiteY7" fmla="*/ 457065 h 1641586"/>
                <a:gd name="connsiteX8" fmla="*/ 1857829 w 1959720"/>
                <a:gd name="connsiteY8" fmla="*/ 587694 h 1641586"/>
                <a:gd name="connsiteX9" fmla="*/ 1872343 w 1959720"/>
                <a:gd name="connsiteY9" fmla="*/ 631237 h 1641586"/>
                <a:gd name="connsiteX10" fmla="*/ 1886857 w 1959720"/>
                <a:gd name="connsiteY10" fmla="*/ 703808 h 1641586"/>
                <a:gd name="connsiteX11" fmla="*/ 1901372 w 1959720"/>
                <a:gd name="connsiteY11" fmla="*/ 747351 h 1641586"/>
                <a:gd name="connsiteX12" fmla="*/ 1930400 w 1959720"/>
                <a:gd name="connsiteY12" fmla="*/ 892494 h 1641586"/>
                <a:gd name="connsiteX13" fmla="*/ 1930400 w 1959720"/>
                <a:gd name="connsiteY13" fmla="*/ 1095694 h 1641586"/>
                <a:gd name="connsiteX14" fmla="*/ 1915886 w 1959720"/>
                <a:gd name="connsiteY14" fmla="*/ 1168265 h 1641586"/>
                <a:gd name="connsiteX15" fmla="*/ 1872343 w 1959720"/>
                <a:gd name="connsiteY15" fmla="*/ 1197294 h 1641586"/>
                <a:gd name="connsiteX16" fmla="*/ 1828800 w 1959720"/>
                <a:gd name="connsiteY16" fmla="*/ 1240837 h 1641586"/>
                <a:gd name="connsiteX17" fmla="*/ 1799772 w 1959720"/>
                <a:gd name="connsiteY17" fmla="*/ 1284379 h 1641586"/>
                <a:gd name="connsiteX18" fmla="*/ 1741715 w 1959720"/>
                <a:gd name="connsiteY18" fmla="*/ 1327922 h 1641586"/>
                <a:gd name="connsiteX19" fmla="*/ 1669143 w 1959720"/>
                <a:gd name="connsiteY19" fmla="*/ 1400494 h 1641586"/>
                <a:gd name="connsiteX20" fmla="*/ 1553029 w 1959720"/>
                <a:gd name="connsiteY20" fmla="*/ 1502094 h 1641586"/>
                <a:gd name="connsiteX21" fmla="*/ 1465943 w 1959720"/>
                <a:gd name="connsiteY21" fmla="*/ 1531122 h 1641586"/>
                <a:gd name="connsiteX22" fmla="*/ 1422400 w 1959720"/>
                <a:gd name="connsiteY22" fmla="*/ 1560151 h 1641586"/>
                <a:gd name="connsiteX23" fmla="*/ 1320800 w 1959720"/>
                <a:gd name="connsiteY23" fmla="*/ 1603694 h 1641586"/>
                <a:gd name="connsiteX24" fmla="*/ 1210758 w 1959720"/>
                <a:gd name="connsiteY24" fmla="*/ 1623505 h 1641586"/>
                <a:gd name="connsiteX25" fmla="*/ 799379 w 1959720"/>
                <a:gd name="connsiteY25" fmla="*/ 1473113 h 1641586"/>
                <a:gd name="connsiteX26" fmla="*/ 486151 w 1959720"/>
                <a:gd name="connsiteY26" fmla="*/ 1295582 h 1641586"/>
                <a:gd name="connsiteX27" fmla="*/ 271075 w 1959720"/>
                <a:gd name="connsiteY27" fmla="*/ 1090912 h 1641586"/>
                <a:gd name="connsiteX28" fmla="*/ 91504 w 1959720"/>
                <a:gd name="connsiteY28" fmla="*/ 823596 h 1641586"/>
                <a:gd name="connsiteX29" fmla="*/ 0 w 1959720"/>
                <a:gd name="connsiteY29" fmla="*/ 703808 h 1641586"/>
                <a:gd name="connsiteX30" fmla="*/ 29029 w 1959720"/>
                <a:gd name="connsiteY30" fmla="*/ 558665 h 1641586"/>
                <a:gd name="connsiteX31" fmla="*/ 43543 w 1959720"/>
                <a:gd name="connsiteY31" fmla="*/ 515122 h 1641586"/>
                <a:gd name="connsiteX32" fmla="*/ 72572 w 1959720"/>
                <a:gd name="connsiteY32" fmla="*/ 471579 h 1641586"/>
                <a:gd name="connsiteX33" fmla="*/ 81099 w 1959720"/>
                <a:gd name="connsiteY33" fmla="*/ 403850 h 1641586"/>
                <a:gd name="connsiteX34" fmla="*/ 203200 w 1959720"/>
                <a:gd name="connsiteY34" fmla="*/ 413522 h 1641586"/>
                <a:gd name="connsiteX35" fmla="*/ 246743 w 1959720"/>
                <a:gd name="connsiteY35" fmla="*/ 428037 h 1641586"/>
                <a:gd name="connsiteX36" fmla="*/ 348343 w 1959720"/>
                <a:gd name="connsiteY36" fmla="*/ 428037 h 1641586"/>
                <a:gd name="connsiteX37" fmla="*/ 670011 w 1959720"/>
                <a:gd name="connsiteY37" fmla="*/ 241014 h 1641586"/>
                <a:gd name="connsiteX38" fmla="*/ 830807 w 1959720"/>
                <a:gd name="connsiteY38" fmla="*/ 249382 h 1641586"/>
                <a:gd name="connsiteX39" fmla="*/ 1062618 w 1959720"/>
                <a:gd name="connsiteY39" fmla="*/ 132457 h 1641586"/>
                <a:gd name="connsiteX40" fmla="*/ 1175657 w 1959720"/>
                <a:gd name="connsiteY40" fmla="*/ 79694 h 1641586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43543 w 1959720"/>
                <a:gd name="connsiteY31" fmla="*/ 435428 h 1561892"/>
                <a:gd name="connsiteX32" fmla="*/ 72572 w 1959720"/>
                <a:gd name="connsiteY32" fmla="*/ 391885 h 1561892"/>
                <a:gd name="connsiteX33" fmla="*/ 81099 w 1959720"/>
                <a:gd name="connsiteY33" fmla="*/ 324156 h 1561892"/>
                <a:gd name="connsiteX34" fmla="*/ 203200 w 1959720"/>
                <a:gd name="connsiteY34" fmla="*/ 333828 h 1561892"/>
                <a:gd name="connsiteX35" fmla="*/ 246743 w 1959720"/>
                <a:gd name="connsiteY35" fmla="*/ 348343 h 1561892"/>
                <a:gd name="connsiteX36" fmla="*/ 348343 w 1959720"/>
                <a:gd name="connsiteY36" fmla="*/ 348343 h 1561892"/>
                <a:gd name="connsiteX37" fmla="*/ 670011 w 1959720"/>
                <a:gd name="connsiteY37" fmla="*/ 161320 h 1561892"/>
                <a:gd name="connsiteX38" fmla="*/ 830807 w 1959720"/>
                <a:gd name="connsiteY38" fmla="*/ 169688 h 1561892"/>
                <a:gd name="connsiteX39" fmla="*/ 1062618 w 1959720"/>
                <a:gd name="connsiteY39" fmla="*/ 52763 h 1561892"/>
                <a:gd name="connsiteX40" fmla="*/ 1175657 w 1959720"/>
                <a:gd name="connsiteY40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43543 w 1959720"/>
                <a:gd name="connsiteY31" fmla="*/ 435428 h 1561892"/>
                <a:gd name="connsiteX32" fmla="*/ 81099 w 1959720"/>
                <a:gd name="connsiteY32" fmla="*/ 324156 h 1561892"/>
                <a:gd name="connsiteX33" fmla="*/ 203200 w 1959720"/>
                <a:gd name="connsiteY33" fmla="*/ 333828 h 1561892"/>
                <a:gd name="connsiteX34" fmla="*/ 246743 w 1959720"/>
                <a:gd name="connsiteY34" fmla="*/ 348343 h 1561892"/>
                <a:gd name="connsiteX35" fmla="*/ 348343 w 1959720"/>
                <a:gd name="connsiteY35" fmla="*/ 348343 h 1561892"/>
                <a:gd name="connsiteX36" fmla="*/ 670011 w 1959720"/>
                <a:gd name="connsiteY36" fmla="*/ 161320 h 1561892"/>
                <a:gd name="connsiteX37" fmla="*/ 830807 w 1959720"/>
                <a:gd name="connsiteY37" fmla="*/ 169688 h 1561892"/>
                <a:gd name="connsiteX38" fmla="*/ 1062618 w 1959720"/>
                <a:gd name="connsiteY38" fmla="*/ 52763 h 1561892"/>
                <a:gd name="connsiteX39" fmla="*/ 1175657 w 1959720"/>
                <a:gd name="connsiteY39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43543 w 1959720"/>
                <a:gd name="connsiteY31" fmla="*/ 435428 h 1561892"/>
                <a:gd name="connsiteX32" fmla="*/ 203200 w 1959720"/>
                <a:gd name="connsiteY32" fmla="*/ 333828 h 1561892"/>
                <a:gd name="connsiteX33" fmla="*/ 246743 w 1959720"/>
                <a:gd name="connsiteY33" fmla="*/ 348343 h 1561892"/>
                <a:gd name="connsiteX34" fmla="*/ 348343 w 1959720"/>
                <a:gd name="connsiteY34" fmla="*/ 348343 h 1561892"/>
                <a:gd name="connsiteX35" fmla="*/ 670011 w 1959720"/>
                <a:gd name="connsiteY35" fmla="*/ 161320 h 1561892"/>
                <a:gd name="connsiteX36" fmla="*/ 830807 w 1959720"/>
                <a:gd name="connsiteY36" fmla="*/ 169688 h 1561892"/>
                <a:gd name="connsiteX37" fmla="*/ 1062618 w 1959720"/>
                <a:gd name="connsiteY37" fmla="*/ 52763 h 1561892"/>
                <a:gd name="connsiteX38" fmla="*/ 1175657 w 1959720"/>
                <a:gd name="connsiteY38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10087 w 1959720"/>
                <a:gd name="connsiteY31" fmla="*/ 449447 h 1561892"/>
                <a:gd name="connsiteX32" fmla="*/ 203200 w 1959720"/>
                <a:gd name="connsiteY32" fmla="*/ 333828 h 1561892"/>
                <a:gd name="connsiteX33" fmla="*/ 246743 w 1959720"/>
                <a:gd name="connsiteY33" fmla="*/ 348343 h 1561892"/>
                <a:gd name="connsiteX34" fmla="*/ 348343 w 1959720"/>
                <a:gd name="connsiteY34" fmla="*/ 348343 h 1561892"/>
                <a:gd name="connsiteX35" fmla="*/ 670011 w 1959720"/>
                <a:gd name="connsiteY35" fmla="*/ 161320 h 1561892"/>
                <a:gd name="connsiteX36" fmla="*/ 830807 w 1959720"/>
                <a:gd name="connsiteY36" fmla="*/ 169688 h 1561892"/>
                <a:gd name="connsiteX37" fmla="*/ 1062618 w 1959720"/>
                <a:gd name="connsiteY37" fmla="*/ 52763 h 1561892"/>
                <a:gd name="connsiteX38" fmla="*/ 1175657 w 1959720"/>
                <a:gd name="connsiteY38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10087 w 1959720"/>
                <a:gd name="connsiteY31" fmla="*/ 449447 h 1561892"/>
                <a:gd name="connsiteX32" fmla="*/ 203200 w 1959720"/>
                <a:gd name="connsiteY32" fmla="*/ 333828 h 1561892"/>
                <a:gd name="connsiteX33" fmla="*/ 246743 w 1959720"/>
                <a:gd name="connsiteY33" fmla="*/ 348343 h 1561892"/>
                <a:gd name="connsiteX34" fmla="*/ 348343 w 1959720"/>
                <a:gd name="connsiteY34" fmla="*/ 348343 h 1561892"/>
                <a:gd name="connsiteX35" fmla="*/ 670011 w 1959720"/>
                <a:gd name="connsiteY35" fmla="*/ 161320 h 1561892"/>
                <a:gd name="connsiteX36" fmla="*/ 830807 w 1959720"/>
                <a:gd name="connsiteY36" fmla="*/ 169688 h 1561892"/>
                <a:gd name="connsiteX37" fmla="*/ 1062618 w 1959720"/>
                <a:gd name="connsiteY37" fmla="*/ 52763 h 1561892"/>
                <a:gd name="connsiteX38" fmla="*/ 1175657 w 1959720"/>
                <a:gd name="connsiteY38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10087 w 1959720"/>
                <a:gd name="connsiteY31" fmla="*/ 449447 h 1561892"/>
                <a:gd name="connsiteX32" fmla="*/ 203200 w 1959720"/>
                <a:gd name="connsiteY32" fmla="*/ 333828 h 1561892"/>
                <a:gd name="connsiteX33" fmla="*/ 246743 w 1959720"/>
                <a:gd name="connsiteY33" fmla="*/ 348343 h 1561892"/>
                <a:gd name="connsiteX34" fmla="*/ 348343 w 1959720"/>
                <a:gd name="connsiteY34" fmla="*/ 348343 h 1561892"/>
                <a:gd name="connsiteX35" fmla="*/ 670011 w 1959720"/>
                <a:gd name="connsiteY35" fmla="*/ 161320 h 1561892"/>
                <a:gd name="connsiteX36" fmla="*/ 830807 w 1959720"/>
                <a:gd name="connsiteY36" fmla="*/ 169688 h 1561892"/>
                <a:gd name="connsiteX37" fmla="*/ 1062618 w 1959720"/>
                <a:gd name="connsiteY37" fmla="*/ 52763 h 1561892"/>
                <a:gd name="connsiteX38" fmla="*/ 1175657 w 1959720"/>
                <a:gd name="connsiteY38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203200 w 1959720"/>
                <a:gd name="connsiteY31" fmla="*/ 333828 h 1561892"/>
                <a:gd name="connsiteX32" fmla="*/ 246743 w 1959720"/>
                <a:gd name="connsiteY32" fmla="*/ 348343 h 1561892"/>
                <a:gd name="connsiteX33" fmla="*/ 348343 w 1959720"/>
                <a:gd name="connsiteY33" fmla="*/ 348343 h 1561892"/>
                <a:gd name="connsiteX34" fmla="*/ 670011 w 1959720"/>
                <a:gd name="connsiteY34" fmla="*/ 161320 h 1561892"/>
                <a:gd name="connsiteX35" fmla="*/ 830807 w 1959720"/>
                <a:gd name="connsiteY35" fmla="*/ 169688 h 1561892"/>
                <a:gd name="connsiteX36" fmla="*/ 1062618 w 1959720"/>
                <a:gd name="connsiteY36" fmla="*/ 52763 h 1561892"/>
                <a:gd name="connsiteX37" fmla="*/ 1175657 w 1959720"/>
                <a:gd name="connsiteY37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203200 w 1959720"/>
                <a:gd name="connsiteY31" fmla="*/ 333828 h 1561892"/>
                <a:gd name="connsiteX32" fmla="*/ 246743 w 1959720"/>
                <a:gd name="connsiteY32" fmla="*/ 348343 h 1561892"/>
                <a:gd name="connsiteX33" fmla="*/ 367187 w 1959720"/>
                <a:gd name="connsiteY33" fmla="*/ 403537 h 1561892"/>
                <a:gd name="connsiteX34" fmla="*/ 670011 w 1959720"/>
                <a:gd name="connsiteY34" fmla="*/ 161320 h 1561892"/>
                <a:gd name="connsiteX35" fmla="*/ 830807 w 1959720"/>
                <a:gd name="connsiteY35" fmla="*/ 169688 h 1561892"/>
                <a:gd name="connsiteX36" fmla="*/ 1062618 w 1959720"/>
                <a:gd name="connsiteY36" fmla="*/ 52763 h 1561892"/>
                <a:gd name="connsiteX37" fmla="*/ 1175657 w 1959720"/>
                <a:gd name="connsiteY37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203200 w 1959720"/>
                <a:gd name="connsiteY31" fmla="*/ 333828 h 1561892"/>
                <a:gd name="connsiteX32" fmla="*/ 304542 w 1959720"/>
                <a:gd name="connsiteY32" fmla="*/ 368029 h 1561892"/>
                <a:gd name="connsiteX33" fmla="*/ 367187 w 1959720"/>
                <a:gd name="connsiteY33" fmla="*/ 403537 h 1561892"/>
                <a:gd name="connsiteX34" fmla="*/ 670011 w 1959720"/>
                <a:gd name="connsiteY34" fmla="*/ 161320 h 1561892"/>
                <a:gd name="connsiteX35" fmla="*/ 830807 w 1959720"/>
                <a:gd name="connsiteY35" fmla="*/ 169688 h 1561892"/>
                <a:gd name="connsiteX36" fmla="*/ 1062618 w 1959720"/>
                <a:gd name="connsiteY36" fmla="*/ 52763 h 1561892"/>
                <a:gd name="connsiteX37" fmla="*/ 1175657 w 1959720"/>
                <a:gd name="connsiteY37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203200 w 1959720"/>
                <a:gd name="connsiteY31" fmla="*/ 333828 h 1561892"/>
                <a:gd name="connsiteX32" fmla="*/ 304542 w 1959720"/>
                <a:gd name="connsiteY32" fmla="*/ 368029 h 1561892"/>
                <a:gd name="connsiteX33" fmla="*/ 367187 w 1959720"/>
                <a:gd name="connsiteY33" fmla="*/ 403537 h 1561892"/>
                <a:gd name="connsiteX34" fmla="*/ 670011 w 1959720"/>
                <a:gd name="connsiteY34" fmla="*/ 161320 h 1561892"/>
                <a:gd name="connsiteX35" fmla="*/ 830807 w 1959720"/>
                <a:gd name="connsiteY35" fmla="*/ 169688 h 1561892"/>
                <a:gd name="connsiteX36" fmla="*/ 1062618 w 1959720"/>
                <a:gd name="connsiteY36" fmla="*/ 52763 h 1561892"/>
                <a:gd name="connsiteX37" fmla="*/ 1175657 w 1959720"/>
                <a:gd name="connsiteY37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241897 w 1959720"/>
                <a:gd name="connsiteY31" fmla="*/ 332523 h 1561892"/>
                <a:gd name="connsiteX32" fmla="*/ 304542 w 1959720"/>
                <a:gd name="connsiteY32" fmla="*/ 368029 h 1561892"/>
                <a:gd name="connsiteX33" fmla="*/ 367187 w 1959720"/>
                <a:gd name="connsiteY33" fmla="*/ 403537 h 1561892"/>
                <a:gd name="connsiteX34" fmla="*/ 670011 w 1959720"/>
                <a:gd name="connsiteY34" fmla="*/ 161320 h 1561892"/>
                <a:gd name="connsiteX35" fmla="*/ 830807 w 1959720"/>
                <a:gd name="connsiteY35" fmla="*/ 169688 h 1561892"/>
                <a:gd name="connsiteX36" fmla="*/ 1062618 w 1959720"/>
                <a:gd name="connsiteY36" fmla="*/ 52763 h 1561892"/>
                <a:gd name="connsiteX37" fmla="*/ 1175657 w 1959720"/>
                <a:gd name="connsiteY37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304542 w 1959720"/>
                <a:gd name="connsiteY31" fmla="*/ 368029 h 1561892"/>
                <a:gd name="connsiteX32" fmla="*/ 367187 w 1959720"/>
                <a:gd name="connsiteY32" fmla="*/ 403537 h 1561892"/>
                <a:gd name="connsiteX33" fmla="*/ 670011 w 1959720"/>
                <a:gd name="connsiteY33" fmla="*/ 161320 h 1561892"/>
                <a:gd name="connsiteX34" fmla="*/ 830807 w 1959720"/>
                <a:gd name="connsiteY34" fmla="*/ 169688 h 1561892"/>
                <a:gd name="connsiteX35" fmla="*/ 1062618 w 1959720"/>
                <a:gd name="connsiteY35" fmla="*/ 52763 h 1561892"/>
                <a:gd name="connsiteX36" fmla="*/ 1175657 w 1959720"/>
                <a:gd name="connsiteY36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33529 w 1959720"/>
                <a:gd name="connsiteY30" fmla="*/ 493320 h 1561892"/>
                <a:gd name="connsiteX31" fmla="*/ 304542 w 1959720"/>
                <a:gd name="connsiteY31" fmla="*/ 368029 h 1561892"/>
                <a:gd name="connsiteX32" fmla="*/ 367187 w 1959720"/>
                <a:gd name="connsiteY32" fmla="*/ 403537 h 1561892"/>
                <a:gd name="connsiteX33" fmla="*/ 670011 w 1959720"/>
                <a:gd name="connsiteY33" fmla="*/ 161320 h 1561892"/>
                <a:gd name="connsiteX34" fmla="*/ 830807 w 1959720"/>
                <a:gd name="connsiteY34" fmla="*/ 169688 h 1561892"/>
                <a:gd name="connsiteX35" fmla="*/ 1062618 w 1959720"/>
                <a:gd name="connsiteY35" fmla="*/ 52763 h 1561892"/>
                <a:gd name="connsiteX36" fmla="*/ 1175657 w 1959720"/>
                <a:gd name="connsiteY36" fmla="*/ 0 h 1561892"/>
                <a:gd name="connsiteX0" fmla="*/ 1173937 w 1958000"/>
                <a:gd name="connsiteY0" fmla="*/ 0 h 1561892"/>
                <a:gd name="connsiteX1" fmla="*/ 1173937 w 1958000"/>
                <a:gd name="connsiteY1" fmla="*/ 0 h 1561892"/>
                <a:gd name="connsiteX2" fmla="*/ 1319846 w 1958000"/>
                <a:gd name="connsiteY2" fmla="*/ 33992 h 1561892"/>
                <a:gd name="connsiteX3" fmla="*/ 1522280 w 1958000"/>
                <a:gd name="connsiteY3" fmla="*/ 101600 h 1561892"/>
                <a:gd name="connsiteX4" fmla="*/ 1652909 w 1958000"/>
                <a:gd name="connsiteY4" fmla="*/ 188685 h 1561892"/>
                <a:gd name="connsiteX5" fmla="*/ 1696452 w 1958000"/>
                <a:gd name="connsiteY5" fmla="*/ 217714 h 1561892"/>
                <a:gd name="connsiteX6" fmla="*/ 1754509 w 1958000"/>
                <a:gd name="connsiteY6" fmla="*/ 290285 h 1561892"/>
                <a:gd name="connsiteX7" fmla="*/ 1812566 w 1958000"/>
                <a:gd name="connsiteY7" fmla="*/ 377371 h 1561892"/>
                <a:gd name="connsiteX8" fmla="*/ 1856109 w 1958000"/>
                <a:gd name="connsiteY8" fmla="*/ 508000 h 1561892"/>
                <a:gd name="connsiteX9" fmla="*/ 1870623 w 1958000"/>
                <a:gd name="connsiteY9" fmla="*/ 551543 h 1561892"/>
                <a:gd name="connsiteX10" fmla="*/ 1885137 w 1958000"/>
                <a:gd name="connsiteY10" fmla="*/ 624114 h 1561892"/>
                <a:gd name="connsiteX11" fmla="*/ 1899652 w 1958000"/>
                <a:gd name="connsiteY11" fmla="*/ 667657 h 1561892"/>
                <a:gd name="connsiteX12" fmla="*/ 1928680 w 1958000"/>
                <a:gd name="connsiteY12" fmla="*/ 812800 h 1561892"/>
                <a:gd name="connsiteX13" fmla="*/ 1928680 w 1958000"/>
                <a:gd name="connsiteY13" fmla="*/ 1016000 h 1561892"/>
                <a:gd name="connsiteX14" fmla="*/ 1914166 w 1958000"/>
                <a:gd name="connsiteY14" fmla="*/ 1088571 h 1561892"/>
                <a:gd name="connsiteX15" fmla="*/ 1870623 w 1958000"/>
                <a:gd name="connsiteY15" fmla="*/ 1117600 h 1561892"/>
                <a:gd name="connsiteX16" fmla="*/ 1827080 w 1958000"/>
                <a:gd name="connsiteY16" fmla="*/ 1161143 h 1561892"/>
                <a:gd name="connsiteX17" fmla="*/ 1798052 w 1958000"/>
                <a:gd name="connsiteY17" fmla="*/ 1204685 h 1561892"/>
                <a:gd name="connsiteX18" fmla="*/ 1739995 w 1958000"/>
                <a:gd name="connsiteY18" fmla="*/ 1248228 h 1561892"/>
                <a:gd name="connsiteX19" fmla="*/ 1667423 w 1958000"/>
                <a:gd name="connsiteY19" fmla="*/ 1320800 h 1561892"/>
                <a:gd name="connsiteX20" fmla="*/ 1551309 w 1958000"/>
                <a:gd name="connsiteY20" fmla="*/ 1422400 h 1561892"/>
                <a:gd name="connsiteX21" fmla="*/ 1464223 w 1958000"/>
                <a:gd name="connsiteY21" fmla="*/ 1451428 h 1561892"/>
                <a:gd name="connsiteX22" fmla="*/ 1420680 w 1958000"/>
                <a:gd name="connsiteY22" fmla="*/ 1480457 h 1561892"/>
                <a:gd name="connsiteX23" fmla="*/ 1319080 w 1958000"/>
                <a:gd name="connsiteY23" fmla="*/ 1524000 h 1561892"/>
                <a:gd name="connsiteX24" fmla="*/ 1209038 w 1958000"/>
                <a:gd name="connsiteY24" fmla="*/ 1543811 h 1561892"/>
                <a:gd name="connsiteX25" fmla="*/ 797659 w 1958000"/>
                <a:gd name="connsiteY25" fmla="*/ 1393419 h 1561892"/>
                <a:gd name="connsiteX26" fmla="*/ 484431 w 1958000"/>
                <a:gd name="connsiteY26" fmla="*/ 1215888 h 1561892"/>
                <a:gd name="connsiteX27" fmla="*/ 269355 w 1958000"/>
                <a:gd name="connsiteY27" fmla="*/ 1011218 h 1561892"/>
                <a:gd name="connsiteX28" fmla="*/ 89784 w 1958000"/>
                <a:gd name="connsiteY28" fmla="*/ 743902 h 1561892"/>
                <a:gd name="connsiteX29" fmla="*/ 0 w 1958000"/>
                <a:gd name="connsiteY29" fmla="*/ 610244 h 1561892"/>
                <a:gd name="connsiteX30" fmla="*/ 231809 w 1958000"/>
                <a:gd name="connsiteY30" fmla="*/ 493320 h 1561892"/>
                <a:gd name="connsiteX31" fmla="*/ 302822 w 1958000"/>
                <a:gd name="connsiteY31" fmla="*/ 368029 h 1561892"/>
                <a:gd name="connsiteX32" fmla="*/ 365467 w 1958000"/>
                <a:gd name="connsiteY32" fmla="*/ 403537 h 1561892"/>
                <a:gd name="connsiteX33" fmla="*/ 668291 w 1958000"/>
                <a:gd name="connsiteY33" fmla="*/ 161320 h 1561892"/>
                <a:gd name="connsiteX34" fmla="*/ 829087 w 1958000"/>
                <a:gd name="connsiteY34" fmla="*/ 169688 h 1561892"/>
                <a:gd name="connsiteX35" fmla="*/ 1060898 w 1958000"/>
                <a:gd name="connsiteY35" fmla="*/ 52763 h 1561892"/>
                <a:gd name="connsiteX36" fmla="*/ 1173937 w 1958000"/>
                <a:gd name="connsiteY36" fmla="*/ 0 h 1561892"/>
                <a:gd name="connsiteX0" fmla="*/ 1173937 w 1958000"/>
                <a:gd name="connsiteY0" fmla="*/ 0 h 1561892"/>
                <a:gd name="connsiteX1" fmla="*/ 1173937 w 1958000"/>
                <a:gd name="connsiteY1" fmla="*/ 0 h 1561892"/>
                <a:gd name="connsiteX2" fmla="*/ 1319846 w 1958000"/>
                <a:gd name="connsiteY2" fmla="*/ 33992 h 1561892"/>
                <a:gd name="connsiteX3" fmla="*/ 1522280 w 1958000"/>
                <a:gd name="connsiteY3" fmla="*/ 101600 h 1561892"/>
                <a:gd name="connsiteX4" fmla="*/ 1652909 w 1958000"/>
                <a:gd name="connsiteY4" fmla="*/ 188685 h 1561892"/>
                <a:gd name="connsiteX5" fmla="*/ 1696452 w 1958000"/>
                <a:gd name="connsiteY5" fmla="*/ 217714 h 1561892"/>
                <a:gd name="connsiteX6" fmla="*/ 1754509 w 1958000"/>
                <a:gd name="connsiteY6" fmla="*/ 290285 h 1561892"/>
                <a:gd name="connsiteX7" fmla="*/ 1812566 w 1958000"/>
                <a:gd name="connsiteY7" fmla="*/ 377371 h 1561892"/>
                <a:gd name="connsiteX8" fmla="*/ 1856109 w 1958000"/>
                <a:gd name="connsiteY8" fmla="*/ 508000 h 1561892"/>
                <a:gd name="connsiteX9" fmla="*/ 1870623 w 1958000"/>
                <a:gd name="connsiteY9" fmla="*/ 551543 h 1561892"/>
                <a:gd name="connsiteX10" fmla="*/ 1885137 w 1958000"/>
                <a:gd name="connsiteY10" fmla="*/ 624114 h 1561892"/>
                <a:gd name="connsiteX11" fmla="*/ 1899652 w 1958000"/>
                <a:gd name="connsiteY11" fmla="*/ 667657 h 1561892"/>
                <a:gd name="connsiteX12" fmla="*/ 1928680 w 1958000"/>
                <a:gd name="connsiteY12" fmla="*/ 812800 h 1561892"/>
                <a:gd name="connsiteX13" fmla="*/ 1928680 w 1958000"/>
                <a:gd name="connsiteY13" fmla="*/ 1016000 h 1561892"/>
                <a:gd name="connsiteX14" fmla="*/ 1914166 w 1958000"/>
                <a:gd name="connsiteY14" fmla="*/ 1088571 h 1561892"/>
                <a:gd name="connsiteX15" fmla="*/ 1870623 w 1958000"/>
                <a:gd name="connsiteY15" fmla="*/ 1117600 h 1561892"/>
                <a:gd name="connsiteX16" fmla="*/ 1827080 w 1958000"/>
                <a:gd name="connsiteY16" fmla="*/ 1161143 h 1561892"/>
                <a:gd name="connsiteX17" fmla="*/ 1798052 w 1958000"/>
                <a:gd name="connsiteY17" fmla="*/ 1204685 h 1561892"/>
                <a:gd name="connsiteX18" fmla="*/ 1739995 w 1958000"/>
                <a:gd name="connsiteY18" fmla="*/ 1248228 h 1561892"/>
                <a:gd name="connsiteX19" fmla="*/ 1667423 w 1958000"/>
                <a:gd name="connsiteY19" fmla="*/ 1320800 h 1561892"/>
                <a:gd name="connsiteX20" fmla="*/ 1551309 w 1958000"/>
                <a:gd name="connsiteY20" fmla="*/ 1422400 h 1561892"/>
                <a:gd name="connsiteX21" fmla="*/ 1464223 w 1958000"/>
                <a:gd name="connsiteY21" fmla="*/ 1451428 h 1561892"/>
                <a:gd name="connsiteX22" fmla="*/ 1420680 w 1958000"/>
                <a:gd name="connsiteY22" fmla="*/ 1480457 h 1561892"/>
                <a:gd name="connsiteX23" fmla="*/ 1319080 w 1958000"/>
                <a:gd name="connsiteY23" fmla="*/ 1524000 h 1561892"/>
                <a:gd name="connsiteX24" fmla="*/ 1209038 w 1958000"/>
                <a:gd name="connsiteY24" fmla="*/ 1543811 h 1561892"/>
                <a:gd name="connsiteX25" fmla="*/ 797659 w 1958000"/>
                <a:gd name="connsiteY25" fmla="*/ 1393419 h 1561892"/>
                <a:gd name="connsiteX26" fmla="*/ 484431 w 1958000"/>
                <a:gd name="connsiteY26" fmla="*/ 1215888 h 1561892"/>
                <a:gd name="connsiteX27" fmla="*/ 269355 w 1958000"/>
                <a:gd name="connsiteY27" fmla="*/ 1011218 h 1561892"/>
                <a:gd name="connsiteX28" fmla="*/ 89784 w 1958000"/>
                <a:gd name="connsiteY28" fmla="*/ 743902 h 1561892"/>
                <a:gd name="connsiteX29" fmla="*/ 0 w 1958000"/>
                <a:gd name="connsiteY29" fmla="*/ 610244 h 1561892"/>
                <a:gd name="connsiteX30" fmla="*/ 231809 w 1958000"/>
                <a:gd name="connsiteY30" fmla="*/ 493320 h 1561892"/>
                <a:gd name="connsiteX31" fmla="*/ 302822 w 1958000"/>
                <a:gd name="connsiteY31" fmla="*/ 368029 h 1561892"/>
                <a:gd name="connsiteX32" fmla="*/ 365467 w 1958000"/>
                <a:gd name="connsiteY32" fmla="*/ 403537 h 1561892"/>
                <a:gd name="connsiteX33" fmla="*/ 668291 w 1958000"/>
                <a:gd name="connsiteY33" fmla="*/ 161320 h 1561892"/>
                <a:gd name="connsiteX34" fmla="*/ 829087 w 1958000"/>
                <a:gd name="connsiteY34" fmla="*/ 169688 h 1561892"/>
                <a:gd name="connsiteX35" fmla="*/ 1060898 w 1958000"/>
                <a:gd name="connsiteY35" fmla="*/ 52763 h 1561892"/>
                <a:gd name="connsiteX36" fmla="*/ 1173937 w 1958000"/>
                <a:gd name="connsiteY36" fmla="*/ 0 h 1561892"/>
                <a:gd name="connsiteX0" fmla="*/ 1173937 w 1958000"/>
                <a:gd name="connsiteY0" fmla="*/ 0 h 1561892"/>
                <a:gd name="connsiteX1" fmla="*/ 1173937 w 1958000"/>
                <a:gd name="connsiteY1" fmla="*/ 0 h 1561892"/>
                <a:gd name="connsiteX2" fmla="*/ 1319846 w 1958000"/>
                <a:gd name="connsiteY2" fmla="*/ 33992 h 1561892"/>
                <a:gd name="connsiteX3" fmla="*/ 1522280 w 1958000"/>
                <a:gd name="connsiteY3" fmla="*/ 101600 h 1561892"/>
                <a:gd name="connsiteX4" fmla="*/ 1652909 w 1958000"/>
                <a:gd name="connsiteY4" fmla="*/ 188685 h 1561892"/>
                <a:gd name="connsiteX5" fmla="*/ 1696452 w 1958000"/>
                <a:gd name="connsiteY5" fmla="*/ 217714 h 1561892"/>
                <a:gd name="connsiteX6" fmla="*/ 1754509 w 1958000"/>
                <a:gd name="connsiteY6" fmla="*/ 290285 h 1561892"/>
                <a:gd name="connsiteX7" fmla="*/ 1812566 w 1958000"/>
                <a:gd name="connsiteY7" fmla="*/ 377371 h 1561892"/>
                <a:gd name="connsiteX8" fmla="*/ 1856109 w 1958000"/>
                <a:gd name="connsiteY8" fmla="*/ 508000 h 1561892"/>
                <a:gd name="connsiteX9" fmla="*/ 1870623 w 1958000"/>
                <a:gd name="connsiteY9" fmla="*/ 551543 h 1561892"/>
                <a:gd name="connsiteX10" fmla="*/ 1885137 w 1958000"/>
                <a:gd name="connsiteY10" fmla="*/ 624114 h 1561892"/>
                <a:gd name="connsiteX11" fmla="*/ 1899652 w 1958000"/>
                <a:gd name="connsiteY11" fmla="*/ 667657 h 1561892"/>
                <a:gd name="connsiteX12" fmla="*/ 1928680 w 1958000"/>
                <a:gd name="connsiteY12" fmla="*/ 812800 h 1561892"/>
                <a:gd name="connsiteX13" fmla="*/ 1928680 w 1958000"/>
                <a:gd name="connsiteY13" fmla="*/ 1016000 h 1561892"/>
                <a:gd name="connsiteX14" fmla="*/ 1914166 w 1958000"/>
                <a:gd name="connsiteY14" fmla="*/ 1088571 h 1561892"/>
                <a:gd name="connsiteX15" fmla="*/ 1870623 w 1958000"/>
                <a:gd name="connsiteY15" fmla="*/ 1117600 h 1561892"/>
                <a:gd name="connsiteX16" fmla="*/ 1827080 w 1958000"/>
                <a:gd name="connsiteY16" fmla="*/ 1161143 h 1561892"/>
                <a:gd name="connsiteX17" fmla="*/ 1798052 w 1958000"/>
                <a:gd name="connsiteY17" fmla="*/ 1204685 h 1561892"/>
                <a:gd name="connsiteX18" fmla="*/ 1739995 w 1958000"/>
                <a:gd name="connsiteY18" fmla="*/ 1248228 h 1561892"/>
                <a:gd name="connsiteX19" fmla="*/ 1667423 w 1958000"/>
                <a:gd name="connsiteY19" fmla="*/ 1320800 h 1561892"/>
                <a:gd name="connsiteX20" fmla="*/ 1551309 w 1958000"/>
                <a:gd name="connsiteY20" fmla="*/ 1422400 h 1561892"/>
                <a:gd name="connsiteX21" fmla="*/ 1464223 w 1958000"/>
                <a:gd name="connsiteY21" fmla="*/ 1451428 h 1561892"/>
                <a:gd name="connsiteX22" fmla="*/ 1420680 w 1958000"/>
                <a:gd name="connsiteY22" fmla="*/ 1480457 h 1561892"/>
                <a:gd name="connsiteX23" fmla="*/ 1319080 w 1958000"/>
                <a:gd name="connsiteY23" fmla="*/ 1524000 h 1561892"/>
                <a:gd name="connsiteX24" fmla="*/ 1209038 w 1958000"/>
                <a:gd name="connsiteY24" fmla="*/ 1543811 h 1561892"/>
                <a:gd name="connsiteX25" fmla="*/ 797659 w 1958000"/>
                <a:gd name="connsiteY25" fmla="*/ 1393419 h 1561892"/>
                <a:gd name="connsiteX26" fmla="*/ 484431 w 1958000"/>
                <a:gd name="connsiteY26" fmla="*/ 1215888 h 1561892"/>
                <a:gd name="connsiteX27" fmla="*/ 269355 w 1958000"/>
                <a:gd name="connsiteY27" fmla="*/ 1011218 h 1561892"/>
                <a:gd name="connsiteX28" fmla="*/ 89784 w 1958000"/>
                <a:gd name="connsiteY28" fmla="*/ 743902 h 1561892"/>
                <a:gd name="connsiteX29" fmla="*/ 0 w 1958000"/>
                <a:gd name="connsiteY29" fmla="*/ 610244 h 1561892"/>
                <a:gd name="connsiteX30" fmla="*/ 231809 w 1958000"/>
                <a:gd name="connsiteY30" fmla="*/ 493320 h 1561892"/>
                <a:gd name="connsiteX31" fmla="*/ 302822 w 1958000"/>
                <a:gd name="connsiteY31" fmla="*/ 368029 h 1561892"/>
                <a:gd name="connsiteX32" fmla="*/ 365467 w 1958000"/>
                <a:gd name="connsiteY32" fmla="*/ 403537 h 1561892"/>
                <a:gd name="connsiteX33" fmla="*/ 668291 w 1958000"/>
                <a:gd name="connsiteY33" fmla="*/ 161320 h 1561892"/>
                <a:gd name="connsiteX34" fmla="*/ 829087 w 1958000"/>
                <a:gd name="connsiteY34" fmla="*/ 169688 h 1561892"/>
                <a:gd name="connsiteX35" fmla="*/ 1060898 w 1958000"/>
                <a:gd name="connsiteY35" fmla="*/ 52763 h 1561892"/>
                <a:gd name="connsiteX36" fmla="*/ 1173937 w 1958000"/>
                <a:gd name="connsiteY36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142025 w 1868216"/>
                <a:gd name="connsiteY29" fmla="*/ 493320 h 1561892"/>
                <a:gd name="connsiteX30" fmla="*/ 213038 w 1868216"/>
                <a:gd name="connsiteY30" fmla="*/ 368029 h 1561892"/>
                <a:gd name="connsiteX31" fmla="*/ 275683 w 1868216"/>
                <a:gd name="connsiteY31" fmla="*/ 403537 h 1561892"/>
                <a:gd name="connsiteX32" fmla="*/ 578507 w 1868216"/>
                <a:gd name="connsiteY32" fmla="*/ 161320 h 1561892"/>
                <a:gd name="connsiteX33" fmla="*/ 739303 w 1868216"/>
                <a:gd name="connsiteY33" fmla="*/ 169688 h 1561892"/>
                <a:gd name="connsiteX34" fmla="*/ 971114 w 1868216"/>
                <a:gd name="connsiteY34" fmla="*/ 52763 h 1561892"/>
                <a:gd name="connsiteX35" fmla="*/ 1084153 w 1868216"/>
                <a:gd name="connsiteY35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29 h 1561892"/>
                <a:gd name="connsiteX31" fmla="*/ 275683 w 1868216"/>
                <a:gd name="connsiteY31" fmla="*/ 403537 h 1561892"/>
                <a:gd name="connsiteX32" fmla="*/ 578507 w 1868216"/>
                <a:gd name="connsiteY32" fmla="*/ 161320 h 1561892"/>
                <a:gd name="connsiteX33" fmla="*/ 739303 w 1868216"/>
                <a:gd name="connsiteY33" fmla="*/ 169688 h 1561892"/>
                <a:gd name="connsiteX34" fmla="*/ 971114 w 1868216"/>
                <a:gd name="connsiteY34" fmla="*/ 52763 h 1561892"/>
                <a:gd name="connsiteX35" fmla="*/ 1084153 w 1868216"/>
                <a:gd name="connsiteY35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29 h 1561892"/>
                <a:gd name="connsiteX31" fmla="*/ 240177 w 1868216"/>
                <a:gd name="connsiteY31" fmla="*/ 466181 h 1561892"/>
                <a:gd name="connsiteX32" fmla="*/ 578507 w 1868216"/>
                <a:gd name="connsiteY32" fmla="*/ 161320 h 1561892"/>
                <a:gd name="connsiteX33" fmla="*/ 739303 w 1868216"/>
                <a:gd name="connsiteY33" fmla="*/ 169688 h 1561892"/>
                <a:gd name="connsiteX34" fmla="*/ 971114 w 1868216"/>
                <a:gd name="connsiteY34" fmla="*/ 52763 h 1561892"/>
                <a:gd name="connsiteX35" fmla="*/ 1084153 w 1868216"/>
                <a:gd name="connsiteY35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29 h 1561892"/>
                <a:gd name="connsiteX31" fmla="*/ 240177 w 1868216"/>
                <a:gd name="connsiteY31" fmla="*/ 466181 h 1561892"/>
                <a:gd name="connsiteX32" fmla="*/ 578507 w 1868216"/>
                <a:gd name="connsiteY32" fmla="*/ 161320 h 1561892"/>
                <a:gd name="connsiteX33" fmla="*/ 739303 w 1868216"/>
                <a:gd name="connsiteY33" fmla="*/ 169688 h 1561892"/>
                <a:gd name="connsiteX34" fmla="*/ 971114 w 1868216"/>
                <a:gd name="connsiteY34" fmla="*/ 52763 h 1561892"/>
                <a:gd name="connsiteX35" fmla="*/ 1084153 w 1868216"/>
                <a:gd name="connsiteY35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29 h 1561892"/>
                <a:gd name="connsiteX31" fmla="*/ 240177 w 1868216"/>
                <a:gd name="connsiteY31" fmla="*/ 466181 h 1561892"/>
                <a:gd name="connsiteX32" fmla="*/ 578507 w 1868216"/>
                <a:gd name="connsiteY32" fmla="*/ 161320 h 1561892"/>
                <a:gd name="connsiteX33" fmla="*/ 739303 w 1868216"/>
                <a:gd name="connsiteY33" fmla="*/ 169688 h 1561892"/>
                <a:gd name="connsiteX34" fmla="*/ 971114 w 1868216"/>
                <a:gd name="connsiteY34" fmla="*/ 52763 h 1561892"/>
                <a:gd name="connsiteX35" fmla="*/ 1084153 w 1868216"/>
                <a:gd name="connsiteY35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29 h 1561892"/>
                <a:gd name="connsiteX31" fmla="*/ 240177 w 1868216"/>
                <a:gd name="connsiteY31" fmla="*/ 466181 h 1561892"/>
                <a:gd name="connsiteX32" fmla="*/ 515860 w 1868216"/>
                <a:gd name="connsiteY32" fmla="*/ 125815 h 1561892"/>
                <a:gd name="connsiteX33" fmla="*/ 739303 w 1868216"/>
                <a:gd name="connsiteY33" fmla="*/ 169688 h 1561892"/>
                <a:gd name="connsiteX34" fmla="*/ 971114 w 1868216"/>
                <a:gd name="connsiteY34" fmla="*/ 52763 h 1561892"/>
                <a:gd name="connsiteX35" fmla="*/ 1084153 w 1868216"/>
                <a:gd name="connsiteY35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30 h 1561892"/>
                <a:gd name="connsiteX31" fmla="*/ 240177 w 1868216"/>
                <a:gd name="connsiteY31" fmla="*/ 466181 h 1561892"/>
                <a:gd name="connsiteX32" fmla="*/ 515860 w 1868216"/>
                <a:gd name="connsiteY32" fmla="*/ 125815 h 1561892"/>
                <a:gd name="connsiteX33" fmla="*/ 739303 w 1868216"/>
                <a:gd name="connsiteY33" fmla="*/ 169688 h 1561892"/>
                <a:gd name="connsiteX34" fmla="*/ 971114 w 1868216"/>
                <a:gd name="connsiteY34" fmla="*/ 52763 h 1561892"/>
                <a:gd name="connsiteX35" fmla="*/ 1084153 w 1868216"/>
                <a:gd name="connsiteY35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30 h 1561892"/>
                <a:gd name="connsiteX31" fmla="*/ 240177 w 1868216"/>
                <a:gd name="connsiteY31" fmla="*/ 466181 h 1561892"/>
                <a:gd name="connsiteX32" fmla="*/ 515860 w 1868216"/>
                <a:gd name="connsiteY32" fmla="*/ 125815 h 1561892"/>
                <a:gd name="connsiteX33" fmla="*/ 739303 w 1868216"/>
                <a:gd name="connsiteY33" fmla="*/ 169688 h 1561892"/>
                <a:gd name="connsiteX34" fmla="*/ 971114 w 1868216"/>
                <a:gd name="connsiteY34" fmla="*/ 52763 h 1561892"/>
                <a:gd name="connsiteX35" fmla="*/ 1084153 w 1868216"/>
                <a:gd name="connsiteY35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30 h 1561892"/>
                <a:gd name="connsiteX31" fmla="*/ 240177 w 1868216"/>
                <a:gd name="connsiteY31" fmla="*/ 466181 h 1561892"/>
                <a:gd name="connsiteX32" fmla="*/ 515860 w 1868216"/>
                <a:gd name="connsiteY32" fmla="*/ 125815 h 1561892"/>
                <a:gd name="connsiteX33" fmla="*/ 739303 w 1868216"/>
                <a:gd name="connsiteY33" fmla="*/ 169688 h 1561892"/>
                <a:gd name="connsiteX34" fmla="*/ 971114 w 1868216"/>
                <a:gd name="connsiteY34" fmla="*/ 52763 h 1561892"/>
                <a:gd name="connsiteX35" fmla="*/ 1084153 w 1868216"/>
                <a:gd name="connsiteY35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30 h 1561892"/>
                <a:gd name="connsiteX31" fmla="*/ 515860 w 1868216"/>
                <a:gd name="connsiteY31" fmla="*/ 125815 h 1561892"/>
                <a:gd name="connsiteX32" fmla="*/ 739303 w 1868216"/>
                <a:gd name="connsiteY32" fmla="*/ 169688 h 1561892"/>
                <a:gd name="connsiteX33" fmla="*/ 971114 w 1868216"/>
                <a:gd name="connsiteY33" fmla="*/ 52763 h 1561892"/>
                <a:gd name="connsiteX34" fmla="*/ 1084153 w 1868216"/>
                <a:gd name="connsiteY34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30 h 1561892"/>
                <a:gd name="connsiteX31" fmla="*/ 515860 w 1868216"/>
                <a:gd name="connsiteY31" fmla="*/ 125815 h 1561892"/>
                <a:gd name="connsiteX32" fmla="*/ 739303 w 1868216"/>
                <a:gd name="connsiteY32" fmla="*/ 169688 h 1561892"/>
                <a:gd name="connsiteX33" fmla="*/ 971113 w 1868216"/>
                <a:gd name="connsiteY33" fmla="*/ 52764 h 1561892"/>
                <a:gd name="connsiteX34" fmla="*/ 1084153 w 1868216"/>
                <a:gd name="connsiteY34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30 h 1561892"/>
                <a:gd name="connsiteX31" fmla="*/ 515860 w 1868216"/>
                <a:gd name="connsiteY31" fmla="*/ 125815 h 1561892"/>
                <a:gd name="connsiteX32" fmla="*/ 739303 w 1868216"/>
                <a:gd name="connsiteY32" fmla="*/ 169688 h 1561892"/>
                <a:gd name="connsiteX33" fmla="*/ 971113 w 1868216"/>
                <a:gd name="connsiteY33" fmla="*/ 52764 h 1561892"/>
                <a:gd name="connsiteX34" fmla="*/ 1084153 w 1868216"/>
                <a:gd name="connsiteY34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30 h 1561892"/>
                <a:gd name="connsiteX31" fmla="*/ 500625 w 1868216"/>
                <a:gd name="connsiteY31" fmla="*/ 124104 h 1561892"/>
                <a:gd name="connsiteX32" fmla="*/ 739303 w 1868216"/>
                <a:gd name="connsiteY32" fmla="*/ 169688 h 1561892"/>
                <a:gd name="connsiteX33" fmla="*/ 971113 w 1868216"/>
                <a:gd name="connsiteY33" fmla="*/ 52764 h 1561892"/>
                <a:gd name="connsiteX34" fmla="*/ 1084153 w 1868216"/>
                <a:gd name="connsiteY34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30 h 1561892"/>
                <a:gd name="connsiteX31" fmla="*/ 500625 w 1868216"/>
                <a:gd name="connsiteY31" fmla="*/ 124104 h 1561892"/>
                <a:gd name="connsiteX32" fmla="*/ 739303 w 1868216"/>
                <a:gd name="connsiteY32" fmla="*/ 169688 h 1561892"/>
                <a:gd name="connsiteX33" fmla="*/ 971113 w 1868216"/>
                <a:gd name="connsiteY33" fmla="*/ 52764 h 1561892"/>
                <a:gd name="connsiteX34" fmla="*/ 1084153 w 1868216"/>
                <a:gd name="connsiteY34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30 h 1561892"/>
                <a:gd name="connsiteX31" fmla="*/ 739303 w 1868216"/>
                <a:gd name="connsiteY31" fmla="*/ 169688 h 1561892"/>
                <a:gd name="connsiteX32" fmla="*/ 971113 w 1868216"/>
                <a:gd name="connsiteY32" fmla="*/ 52764 h 1561892"/>
                <a:gd name="connsiteX33" fmla="*/ 1084153 w 1868216"/>
                <a:gd name="connsiteY33" fmla="*/ 0 h 156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68216" h="1561892">
                  <a:moveTo>
                    <a:pt x="1084153" y="0"/>
                  </a:moveTo>
                  <a:lnTo>
                    <a:pt x="1084153" y="0"/>
                  </a:lnTo>
                  <a:cubicBezTo>
                    <a:pt x="1122858" y="19352"/>
                    <a:pt x="1189673" y="18458"/>
                    <a:pt x="1230062" y="33992"/>
                  </a:cubicBezTo>
                  <a:cubicBezTo>
                    <a:pt x="1288119" y="50925"/>
                    <a:pt x="1372462" y="59459"/>
                    <a:pt x="1432496" y="101600"/>
                  </a:cubicBezTo>
                  <a:lnTo>
                    <a:pt x="1563125" y="188685"/>
                  </a:lnTo>
                  <a:lnTo>
                    <a:pt x="1606668" y="217714"/>
                  </a:lnTo>
                  <a:cubicBezTo>
                    <a:pt x="1639353" y="315772"/>
                    <a:pt x="1594023" y="209483"/>
                    <a:pt x="1664725" y="290285"/>
                  </a:cubicBezTo>
                  <a:cubicBezTo>
                    <a:pt x="1687699" y="316541"/>
                    <a:pt x="1722782" y="377371"/>
                    <a:pt x="1722782" y="377371"/>
                  </a:cubicBezTo>
                  <a:lnTo>
                    <a:pt x="1766325" y="508000"/>
                  </a:lnTo>
                  <a:cubicBezTo>
                    <a:pt x="1771163" y="522514"/>
                    <a:pt x="1777839" y="536541"/>
                    <a:pt x="1780839" y="551543"/>
                  </a:cubicBezTo>
                  <a:cubicBezTo>
                    <a:pt x="1785677" y="575733"/>
                    <a:pt x="1789370" y="600181"/>
                    <a:pt x="1795353" y="624114"/>
                  </a:cubicBezTo>
                  <a:cubicBezTo>
                    <a:pt x="1799064" y="638957"/>
                    <a:pt x="1806428" y="652749"/>
                    <a:pt x="1809868" y="667657"/>
                  </a:cubicBezTo>
                  <a:cubicBezTo>
                    <a:pt x="1820962" y="715733"/>
                    <a:pt x="1838896" y="812800"/>
                    <a:pt x="1838896" y="812800"/>
                  </a:cubicBezTo>
                  <a:cubicBezTo>
                    <a:pt x="1862112" y="1068163"/>
                    <a:pt x="1868216" y="898722"/>
                    <a:pt x="1838896" y="1016000"/>
                  </a:cubicBezTo>
                  <a:cubicBezTo>
                    <a:pt x="1832913" y="1039933"/>
                    <a:pt x="1836621" y="1067152"/>
                    <a:pt x="1824382" y="1088571"/>
                  </a:cubicBezTo>
                  <a:cubicBezTo>
                    <a:pt x="1815727" y="1103717"/>
                    <a:pt x="1794240" y="1106433"/>
                    <a:pt x="1780839" y="1117600"/>
                  </a:cubicBezTo>
                  <a:cubicBezTo>
                    <a:pt x="1765070" y="1130741"/>
                    <a:pt x="1750437" y="1145374"/>
                    <a:pt x="1737296" y="1161143"/>
                  </a:cubicBezTo>
                  <a:cubicBezTo>
                    <a:pt x="1726129" y="1174544"/>
                    <a:pt x="1720603" y="1192350"/>
                    <a:pt x="1708268" y="1204685"/>
                  </a:cubicBezTo>
                  <a:cubicBezTo>
                    <a:pt x="1691163" y="1221790"/>
                    <a:pt x="1667316" y="1231123"/>
                    <a:pt x="1650211" y="1248228"/>
                  </a:cubicBezTo>
                  <a:cubicBezTo>
                    <a:pt x="1553448" y="1344991"/>
                    <a:pt x="1693754" y="1243389"/>
                    <a:pt x="1577639" y="1320800"/>
                  </a:cubicBezTo>
                  <a:cubicBezTo>
                    <a:pt x="1543773" y="1371600"/>
                    <a:pt x="1534097" y="1398210"/>
                    <a:pt x="1461525" y="1422400"/>
                  </a:cubicBezTo>
                  <a:lnTo>
                    <a:pt x="1374439" y="1451428"/>
                  </a:lnTo>
                  <a:cubicBezTo>
                    <a:pt x="1359925" y="1461104"/>
                    <a:pt x="1346930" y="1473585"/>
                    <a:pt x="1330896" y="1480457"/>
                  </a:cubicBezTo>
                  <a:cubicBezTo>
                    <a:pt x="1199680" y="1536693"/>
                    <a:pt x="1338614" y="1451121"/>
                    <a:pt x="1229296" y="1524000"/>
                  </a:cubicBezTo>
                  <a:cubicBezTo>
                    <a:pt x="1135701" y="1520533"/>
                    <a:pt x="1263905" y="1561892"/>
                    <a:pt x="1119254" y="1543811"/>
                  </a:cubicBezTo>
                  <a:cubicBezTo>
                    <a:pt x="1032351" y="1522048"/>
                    <a:pt x="828643" y="1448073"/>
                    <a:pt x="707875" y="1393419"/>
                  </a:cubicBezTo>
                  <a:cubicBezTo>
                    <a:pt x="612570" y="1345767"/>
                    <a:pt x="544419" y="1253330"/>
                    <a:pt x="394647" y="1215888"/>
                  </a:cubicBezTo>
                  <a:cubicBezTo>
                    <a:pt x="362191" y="1207774"/>
                    <a:pt x="200776" y="1025354"/>
                    <a:pt x="179571" y="1011218"/>
                  </a:cubicBezTo>
                  <a:cubicBezTo>
                    <a:pt x="119714" y="922113"/>
                    <a:pt x="45179" y="808419"/>
                    <a:pt x="0" y="743902"/>
                  </a:cubicBezTo>
                  <a:lnTo>
                    <a:pt x="8368" y="583105"/>
                  </a:lnTo>
                  <a:cubicBezTo>
                    <a:pt x="59125" y="540424"/>
                    <a:pt x="156678" y="380602"/>
                    <a:pt x="213038" y="368030"/>
                  </a:cubicBezTo>
                  <a:cubicBezTo>
                    <a:pt x="334860" y="299127"/>
                    <a:pt x="612957" y="222232"/>
                    <a:pt x="739303" y="169688"/>
                  </a:cubicBezTo>
                  <a:cubicBezTo>
                    <a:pt x="768611" y="160895"/>
                    <a:pt x="940514" y="52764"/>
                    <a:pt x="971113" y="52764"/>
                  </a:cubicBezTo>
                  <a:lnTo>
                    <a:pt x="1084153" y="0"/>
                  </a:lnTo>
                  <a:close/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64" name="63 Elipse">
              <a:extLst>
                <a:ext uri="{FF2B5EF4-FFF2-40B4-BE49-F238E27FC236}">
                  <a16:creationId xmlns:a16="http://schemas.microsoft.com/office/drawing/2014/main" id="{BF1CFA30-2688-42BF-A766-425F5AF77F07}"/>
                </a:ext>
              </a:extLst>
            </p:cNvPr>
            <p:cNvSpPr/>
            <p:nvPr/>
          </p:nvSpPr>
          <p:spPr bwMode="auto">
            <a:xfrm>
              <a:off x="3707309" y="5949414"/>
              <a:ext cx="138076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65" name="64 Elipse">
              <a:extLst>
                <a:ext uri="{FF2B5EF4-FFF2-40B4-BE49-F238E27FC236}">
                  <a16:creationId xmlns:a16="http://schemas.microsoft.com/office/drawing/2014/main" id="{4096671F-00BE-4B72-944D-3F7CB2D2FEB2}"/>
                </a:ext>
              </a:extLst>
            </p:cNvPr>
            <p:cNvSpPr/>
            <p:nvPr/>
          </p:nvSpPr>
          <p:spPr bwMode="auto">
            <a:xfrm>
              <a:off x="2921707" y="6093868"/>
              <a:ext cx="138075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66" name="65 Elipse">
              <a:extLst>
                <a:ext uri="{FF2B5EF4-FFF2-40B4-BE49-F238E27FC236}">
                  <a16:creationId xmlns:a16="http://schemas.microsoft.com/office/drawing/2014/main" id="{E975882B-E598-49AC-8284-E3404663246D}"/>
                </a:ext>
              </a:extLst>
            </p:cNvPr>
            <p:cNvSpPr/>
            <p:nvPr/>
          </p:nvSpPr>
          <p:spPr bwMode="auto">
            <a:xfrm>
              <a:off x="3612084" y="5254132"/>
              <a:ext cx="138076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67" name="66 Elipse">
              <a:extLst>
                <a:ext uri="{FF2B5EF4-FFF2-40B4-BE49-F238E27FC236}">
                  <a16:creationId xmlns:a16="http://schemas.microsoft.com/office/drawing/2014/main" id="{965D1608-F51C-4298-B58E-279C2C83456B}"/>
                </a:ext>
              </a:extLst>
            </p:cNvPr>
            <p:cNvSpPr/>
            <p:nvPr/>
          </p:nvSpPr>
          <p:spPr bwMode="auto">
            <a:xfrm>
              <a:off x="2783631" y="5563676"/>
              <a:ext cx="134902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68" name="67 Elipse">
              <a:extLst>
                <a:ext uri="{FF2B5EF4-FFF2-40B4-BE49-F238E27FC236}">
                  <a16:creationId xmlns:a16="http://schemas.microsoft.com/office/drawing/2014/main" id="{20ED75A2-0E6A-46AD-B61B-46EED3C20AF4}"/>
                </a:ext>
              </a:extLst>
            </p:cNvPr>
            <p:cNvSpPr/>
            <p:nvPr/>
          </p:nvSpPr>
          <p:spPr bwMode="auto">
            <a:xfrm>
              <a:off x="2396385" y="5716067"/>
              <a:ext cx="138076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69" name="68 Elipse">
              <a:extLst>
                <a:ext uri="{FF2B5EF4-FFF2-40B4-BE49-F238E27FC236}">
                  <a16:creationId xmlns:a16="http://schemas.microsoft.com/office/drawing/2014/main" id="{E863823F-E7E2-4E9B-9F87-3A5DF5584C7D}"/>
                </a:ext>
              </a:extLst>
            </p:cNvPr>
            <p:cNvSpPr/>
            <p:nvPr/>
          </p:nvSpPr>
          <p:spPr bwMode="auto">
            <a:xfrm>
              <a:off x="3199445" y="5300167"/>
              <a:ext cx="139663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0" name="69 Elipse">
              <a:extLst>
                <a:ext uri="{FF2B5EF4-FFF2-40B4-BE49-F238E27FC236}">
                  <a16:creationId xmlns:a16="http://schemas.microsoft.com/office/drawing/2014/main" id="{2F2AC0E7-964E-4F53-8098-712882FCE24A}"/>
                </a:ext>
              </a:extLst>
            </p:cNvPr>
            <p:cNvSpPr/>
            <p:nvPr/>
          </p:nvSpPr>
          <p:spPr bwMode="auto">
            <a:xfrm>
              <a:off x="2721736" y="5719241"/>
              <a:ext cx="136488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1" name="70 Elipse">
              <a:extLst>
                <a:ext uri="{FF2B5EF4-FFF2-40B4-BE49-F238E27FC236}">
                  <a16:creationId xmlns:a16="http://schemas.microsoft.com/office/drawing/2014/main" id="{554F8BFD-A943-4EC1-8147-8223D2B9F45E}"/>
                </a:ext>
              </a:extLst>
            </p:cNvPr>
            <p:cNvSpPr/>
            <p:nvPr/>
          </p:nvSpPr>
          <p:spPr bwMode="auto">
            <a:xfrm>
              <a:off x="2667775" y="5971638"/>
              <a:ext cx="136488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2" name="71 Elipse">
              <a:extLst>
                <a:ext uri="{FF2B5EF4-FFF2-40B4-BE49-F238E27FC236}">
                  <a16:creationId xmlns:a16="http://schemas.microsoft.com/office/drawing/2014/main" id="{E1375C3A-3BAA-4386-A759-51887ABFF71C}"/>
                </a:ext>
              </a:extLst>
            </p:cNvPr>
            <p:cNvSpPr/>
            <p:nvPr/>
          </p:nvSpPr>
          <p:spPr bwMode="auto">
            <a:xfrm>
              <a:off x="2928056" y="5857345"/>
              <a:ext cx="136488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3" name="72 Elipse">
              <a:extLst>
                <a:ext uri="{FF2B5EF4-FFF2-40B4-BE49-F238E27FC236}">
                  <a16:creationId xmlns:a16="http://schemas.microsoft.com/office/drawing/2014/main" id="{61B2C60C-8E28-4C23-A841-224DC57925C6}"/>
                </a:ext>
              </a:extLst>
            </p:cNvPr>
            <p:cNvSpPr/>
            <p:nvPr/>
          </p:nvSpPr>
          <p:spPr bwMode="auto">
            <a:xfrm>
              <a:off x="3132788" y="5622409"/>
              <a:ext cx="136488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4" name="73 Elipse">
              <a:extLst>
                <a:ext uri="{FF2B5EF4-FFF2-40B4-BE49-F238E27FC236}">
                  <a16:creationId xmlns:a16="http://schemas.microsoft.com/office/drawing/2014/main" id="{41D58ACC-1C29-442E-B46C-28859222C2FF}"/>
                </a:ext>
              </a:extLst>
            </p:cNvPr>
            <p:cNvSpPr/>
            <p:nvPr/>
          </p:nvSpPr>
          <p:spPr bwMode="auto">
            <a:xfrm>
              <a:off x="3132788" y="5798611"/>
              <a:ext cx="136488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5" name="74 Elipse">
              <a:extLst>
                <a:ext uri="{FF2B5EF4-FFF2-40B4-BE49-F238E27FC236}">
                  <a16:creationId xmlns:a16="http://schemas.microsoft.com/office/drawing/2014/main" id="{943EA24C-EFC8-408F-8BFA-7DC5A5E6004C}"/>
                </a:ext>
              </a:extLst>
            </p:cNvPr>
            <p:cNvSpPr/>
            <p:nvPr/>
          </p:nvSpPr>
          <p:spPr bwMode="auto">
            <a:xfrm>
              <a:off x="3132788" y="5430334"/>
              <a:ext cx="136488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6" name="75 Elipse">
              <a:extLst>
                <a:ext uri="{FF2B5EF4-FFF2-40B4-BE49-F238E27FC236}">
                  <a16:creationId xmlns:a16="http://schemas.microsoft.com/office/drawing/2014/main" id="{674DE6A4-D9E1-49EB-9B2E-39212D23121E}"/>
                </a:ext>
              </a:extLst>
            </p:cNvPr>
            <p:cNvSpPr/>
            <p:nvPr/>
          </p:nvSpPr>
          <p:spPr bwMode="auto">
            <a:xfrm>
              <a:off x="3543841" y="5371600"/>
              <a:ext cx="136488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7" name="76 Elipse">
              <a:extLst>
                <a:ext uri="{FF2B5EF4-FFF2-40B4-BE49-F238E27FC236}">
                  <a16:creationId xmlns:a16="http://schemas.microsoft.com/office/drawing/2014/main" id="{A88671B4-C03E-4F79-9ED3-863DCABD4826}"/>
                </a:ext>
              </a:extLst>
            </p:cNvPr>
            <p:cNvSpPr/>
            <p:nvPr/>
          </p:nvSpPr>
          <p:spPr bwMode="auto">
            <a:xfrm>
              <a:off x="3750160" y="5663682"/>
              <a:ext cx="134901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8" name="77 Elipse">
              <a:extLst>
                <a:ext uri="{FF2B5EF4-FFF2-40B4-BE49-F238E27FC236}">
                  <a16:creationId xmlns:a16="http://schemas.microsoft.com/office/drawing/2014/main" id="{7F973C67-201C-4DB5-8363-0B2580FCC374}"/>
                </a:ext>
              </a:extLst>
            </p:cNvPr>
            <p:cNvSpPr/>
            <p:nvPr/>
          </p:nvSpPr>
          <p:spPr bwMode="auto">
            <a:xfrm>
              <a:off x="3474009" y="6016085"/>
              <a:ext cx="136488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9" name="78 Elipse">
              <a:extLst>
                <a:ext uri="{FF2B5EF4-FFF2-40B4-BE49-F238E27FC236}">
                  <a16:creationId xmlns:a16="http://schemas.microsoft.com/office/drawing/2014/main" id="{ADB180A9-2C21-455A-A77B-D2E77970274C}"/>
                </a:ext>
              </a:extLst>
            </p:cNvPr>
            <p:cNvSpPr/>
            <p:nvPr/>
          </p:nvSpPr>
          <p:spPr bwMode="auto">
            <a:xfrm>
              <a:off x="3532731" y="5811311"/>
              <a:ext cx="136488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80" name="79 Elipse">
              <a:extLst>
                <a:ext uri="{FF2B5EF4-FFF2-40B4-BE49-F238E27FC236}">
                  <a16:creationId xmlns:a16="http://schemas.microsoft.com/office/drawing/2014/main" id="{FA3C98D5-711B-4CAE-805C-7E56F23DDE4B}"/>
                </a:ext>
              </a:extLst>
            </p:cNvPr>
            <p:cNvSpPr/>
            <p:nvPr/>
          </p:nvSpPr>
          <p:spPr bwMode="auto">
            <a:xfrm>
              <a:off x="3543841" y="5547802"/>
              <a:ext cx="136488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81" name="80 Elipse">
              <a:extLst>
                <a:ext uri="{FF2B5EF4-FFF2-40B4-BE49-F238E27FC236}">
                  <a16:creationId xmlns:a16="http://schemas.microsoft.com/office/drawing/2014/main" id="{A002C3BF-6C6A-4835-A7C7-7676AF8A543D}"/>
                </a:ext>
              </a:extLst>
            </p:cNvPr>
            <p:cNvSpPr/>
            <p:nvPr/>
          </p:nvSpPr>
          <p:spPr bwMode="auto">
            <a:xfrm>
              <a:off x="3750160" y="5487480"/>
              <a:ext cx="134901" cy="1190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82" name="81 Elipse">
              <a:extLst>
                <a:ext uri="{FF2B5EF4-FFF2-40B4-BE49-F238E27FC236}">
                  <a16:creationId xmlns:a16="http://schemas.microsoft.com/office/drawing/2014/main" id="{E7474374-B29F-4EDE-A4E1-1B4161A8BF36}"/>
                </a:ext>
              </a:extLst>
            </p:cNvPr>
            <p:cNvSpPr/>
            <p:nvPr/>
          </p:nvSpPr>
          <p:spPr bwMode="auto">
            <a:xfrm>
              <a:off x="3339107" y="5430334"/>
              <a:ext cx="134902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83" name="82 Elipse">
              <a:extLst>
                <a:ext uri="{FF2B5EF4-FFF2-40B4-BE49-F238E27FC236}">
                  <a16:creationId xmlns:a16="http://schemas.microsoft.com/office/drawing/2014/main" id="{0441C900-2501-4754-B23E-A647611E9DEF}"/>
                </a:ext>
              </a:extLst>
            </p:cNvPr>
            <p:cNvSpPr/>
            <p:nvPr/>
          </p:nvSpPr>
          <p:spPr bwMode="auto">
            <a:xfrm>
              <a:off x="3339107" y="5606535"/>
              <a:ext cx="134902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84" name="83 Elipse">
              <a:extLst>
                <a:ext uri="{FF2B5EF4-FFF2-40B4-BE49-F238E27FC236}">
                  <a16:creationId xmlns:a16="http://schemas.microsoft.com/office/drawing/2014/main" id="{4CEE84A1-B1F5-4A36-BA0E-81257E95EB14}"/>
                </a:ext>
              </a:extLst>
            </p:cNvPr>
            <p:cNvSpPr/>
            <p:nvPr/>
          </p:nvSpPr>
          <p:spPr bwMode="auto">
            <a:xfrm flipH="1" flipV="1">
              <a:off x="3131201" y="6016085"/>
              <a:ext cx="146011" cy="11111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85" name="84 Elipse">
              <a:extLst>
                <a:ext uri="{FF2B5EF4-FFF2-40B4-BE49-F238E27FC236}">
                  <a16:creationId xmlns:a16="http://schemas.microsoft.com/office/drawing/2014/main" id="{6477B0C9-9091-414D-A1A1-44701E4E859C}"/>
                </a:ext>
              </a:extLst>
            </p:cNvPr>
            <p:cNvSpPr/>
            <p:nvPr/>
          </p:nvSpPr>
          <p:spPr bwMode="auto">
            <a:xfrm>
              <a:off x="2974080" y="5485893"/>
              <a:ext cx="136488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86" name="85 Elipse">
              <a:extLst>
                <a:ext uri="{FF2B5EF4-FFF2-40B4-BE49-F238E27FC236}">
                  <a16:creationId xmlns:a16="http://schemas.microsoft.com/office/drawing/2014/main" id="{A84C2DD2-6EE2-488B-BB20-26962A0B020B}"/>
                </a:ext>
              </a:extLst>
            </p:cNvPr>
            <p:cNvSpPr/>
            <p:nvPr/>
          </p:nvSpPr>
          <p:spPr bwMode="auto">
            <a:xfrm>
              <a:off x="3356566" y="5774800"/>
              <a:ext cx="134901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87" name="86 Elipse">
              <a:extLst>
                <a:ext uri="{FF2B5EF4-FFF2-40B4-BE49-F238E27FC236}">
                  <a16:creationId xmlns:a16="http://schemas.microsoft.com/office/drawing/2014/main" id="{A8385CF3-D6CF-4C5D-A688-0F581D9723BF}"/>
                </a:ext>
              </a:extLst>
            </p:cNvPr>
            <p:cNvSpPr/>
            <p:nvPr/>
          </p:nvSpPr>
          <p:spPr bwMode="auto">
            <a:xfrm>
              <a:off x="3851733" y="5804961"/>
              <a:ext cx="136488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88" name="87 Elipse">
              <a:extLst>
                <a:ext uri="{FF2B5EF4-FFF2-40B4-BE49-F238E27FC236}">
                  <a16:creationId xmlns:a16="http://schemas.microsoft.com/office/drawing/2014/main" id="{CB7D6A48-1C0F-4617-AD04-3F99554CC0AC}"/>
                </a:ext>
              </a:extLst>
            </p:cNvPr>
            <p:cNvSpPr/>
            <p:nvPr/>
          </p:nvSpPr>
          <p:spPr bwMode="auto">
            <a:xfrm>
              <a:off x="2653491" y="5487480"/>
              <a:ext cx="136488" cy="1190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89" name="88 Elipse">
              <a:extLst>
                <a:ext uri="{FF2B5EF4-FFF2-40B4-BE49-F238E27FC236}">
                  <a16:creationId xmlns:a16="http://schemas.microsoft.com/office/drawing/2014/main" id="{4E96AAB7-1D1E-4C1A-BA78-199E18EE162D}"/>
                </a:ext>
              </a:extLst>
            </p:cNvPr>
            <p:cNvSpPr/>
            <p:nvPr/>
          </p:nvSpPr>
          <p:spPr bwMode="auto">
            <a:xfrm>
              <a:off x="2412256" y="5517641"/>
              <a:ext cx="136488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90" name="89 Elipse">
              <a:extLst>
                <a:ext uri="{FF2B5EF4-FFF2-40B4-BE49-F238E27FC236}">
                  <a16:creationId xmlns:a16="http://schemas.microsoft.com/office/drawing/2014/main" id="{35FFE7D3-6D24-454C-892D-D0A023F4806D}"/>
                </a:ext>
              </a:extLst>
            </p:cNvPr>
            <p:cNvSpPr/>
            <p:nvPr/>
          </p:nvSpPr>
          <p:spPr bwMode="auto">
            <a:xfrm>
              <a:off x="2996299" y="5254132"/>
              <a:ext cx="136488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91" name="90 Elipse">
              <a:extLst>
                <a:ext uri="{FF2B5EF4-FFF2-40B4-BE49-F238E27FC236}">
                  <a16:creationId xmlns:a16="http://schemas.microsoft.com/office/drawing/2014/main" id="{24442166-6C48-4CD9-B5C8-957A9E993B91}"/>
                </a:ext>
              </a:extLst>
            </p:cNvPr>
            <p:cNvSpPr/>
            <p:nvPr/>
          </p:nvSpPr>
          <p:spPr bwMode="auto">
            <a:xfrm>
              <a:off x="3269276" y="6133553"/>
              <a:ext cx="138076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92" name="91 Elipse">
              <a:extLst>
                <a:ext uri="{FF2B5EF4-FFF2-40B4-BE49-F238E27FC236}">
                  <a16:creationId xmlns:a16="http://schemas.microsoft.com/office/drawing/2014/main" id="{ADE33280-0A6B-4A32-8B2A-8A2A0AB9AF60}"/>
                </a:ext>
              </a:extLst>
            </p:cNvPr>
            <p:cNvSpPr/>
            <p:nvPr/>
          </p:nvSpPr>
          <p:spPr bwMode="auto">
            <a:xfrm>
              <a:off x="3407352" y="5208098"/>
              <a:ext cx="136488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93" name="92 Elipse">
              <a:extLst>
                <a:ext uri="{FF2B5EF4-FFF2-40B4-BE49-F238E27FC236}">
                  <a16:creationId xmlns:a16="http://schemas.microsoft.com/office/drawing/2014/main" id="{AC554599-3E3F-4478-85C7-80F3EEBA16FD}"/>
                </a:ext>
              </a:extLst>
            </p:cNvPr>
            <p:cNvSpPr/>
            <p:nvPr/>
          </p:nvSpPr>
          <p:spPr bwMode="auto">
            <a:xfrm>
              <a:off x="2447171" y="5903380"/>
              <a:ext cx="138076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94" name="93 Elipse">
              <a:extLst>
                <a:ext uri="{FF2B5EF4-FFF2-40B4-BE49-F238E27FC236}">
                  <a16:creationId xmlns:a16="http://schemas.microsoft.com/office/drawing/2014/main" id="{487F16CD-7A86-4551-A61A-2257B1A4F670}"/>
                </a:ext>
              </a:extLst>
            </p:cNvPr>
            <p:cNvSpPr/>
            <p:nvPr/>
          </p:nvSpPr>
          <p:spPr bwMode="auto">
            <a:xfrm>
              <a:off x="2807438" y="5401761"/>
              <a:ext cx="136488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7959" name="173 CuadroTexto">
              <a:extLst>
                <a:ext uri="{FF2B5EF4-FFF2-40B4-BE49-F238E27FC236}">
                  <a16:creationId xmlns:a16="http://schemas.microsoft.com/office/drawing/2014/main" id="{1904603E-C79C-41E0-AA9F-868EF47FA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856" y="4797152"/>
              <a:ext cx="1224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s-MX" altLang="es-ES" sz="1800" b="1">
                  <a:latin typeface="Arial" panose="020B0604020202020204" pitchFamily="34" charset="0"/>
                  <a:sym typeface="Symbol" panose="05050102010706020507" pitchFamily="18" charset="2"/>
                </a:rPr>
                <a:t>Chayotes</a:t>
              </a:r>
              <a:endParaRPr lang="es-ES" altLang="es-ES" sz="1800" b="1"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AF8E00A1-9DCC-4316-BC44-D5793C09C2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76375" y="1052513"/>
            <a:ext cx="7488238" cy="5113337"/>
          </a:xfrm>
        </p:spPr>
        <p:txBody>
          <a:bodyPr rtlCol="0">
            <a:normAutofit/>
          </a:bodyPr>
          <a:lstStyle/>
          <a:p>
            <a:pPr algn="just" fontAlgn="auto">
              <a:buClr>
                <a:schemeClr val="accent1">
                  <a:lumMod val="75000"/>
                </a:schemeClr>
              </a:buClr>
              <a:buFont typeface="Arial" charset="0"/>
              <a:buNone/>
              <a:defRPr/>
            </a:pPr>
            <a:r>
              <a:rPr lang="es-ES" sz="1600" b="1" dirty="0"/>
              <a:t>Solución</a:t>
            </a:r>
          </a:p>
          <a:p>
            <a:pPr algn="just" fontAlgn="auto">
              <a:buClr>
                <a:schemeClr val="accent1">
                  <a:lumMod val="75000"/>
                </a:schemeClr>
              </a:buClr>
              <a:buFont typeface="Arial" charset="0"/>
              <a:buNone/>
              <a:defRPr/>
            </a:pPr>
            <a:r>
              <a:rPr lang="es-ES" sz="1600" b="1" dirty="0"/>
              <a:t> 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</a:rPr>
              <a:t>Llamaremos C</a:t>
            </a:r>
            <a:r>
              <a:rPr lang="es-ES" sz="16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</a:rPr>
              <a:t> a la clase que representa a los chayotes y C</a:t>
            </a:r>
            <a:r>
              <a:rPr lang="es-ES" sz="16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</a:rPr>
              <a:t> a la que representa a las calabacitas chinas. Calculamos los siguientes datos para diseñar el clasificador:</a:t>
            </a: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s-ES" sz="1600" i="1" dirty="0">
                <a:latin typeface="Times New Roman" pitchFamily="18" charset="0"/>
                <a:cs typeface="Times New Roman" pitchFamily="18" charset="0"/>
              </a:rPr>
              <a:t>El espacio </a:t>
            </a:r>
            <a:r>
              <a:rPr lang="es-ES" sz="1600" i="1" dirty="0" err="1">
                <a:latin typeface="Times New Roman" pitchFamily="18" charset="0"/>
                <a:cs typeface="Times New Roman" pitchFamily="18" charset="0"/>
              </a:rPr>
              <a:t>muestral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</a:rPr>
              <a:t> S={x 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  <a:sym typeface="Symbol"/>
              </a:rPr>
              <a:t> 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</a:rPr>
              <a:t>x es una verdura} y 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  <a:sym typeface="Symbol"/>
              </a:rPr>
              <a:t> 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  <a:sym typeface="Symbol"/>
              </a:rPr>
              <a:t> 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</a:rPr>
              <a:t>=10,000</a:t>
            </a: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s-ES" sz="1600" i="1" dirty="0">
                <a:latin typeface="Times New Roman" pitchFamily="18" charset="0"/>
                <a:cs typeface="Times New Roman" pitchFamily="18" charset="0"/>
              </a:rPr>
              <a:t>Llamaremos C</a:t>
            </a:r>
            <a:r>
              <a:rPr lang="es-ES" sz="1600" i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</a:rPr>
              <a:t>al evento {x 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  <a:sym typeface="Symbol"/>
              </a:rPr>
              <a:t> 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</a:rPr>
              <a:t>x es un chayote} y 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  <a:sym typeface="Symbol"/>
              </a:rPr>
              <a:t> C</a:t>
            </a:r>
            <a:r>
              <a:rPr lang="es-E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  <a:sym typeface="Symbol"/>
              </a:rPr>
              <a:t> 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</a:rPr>
              <a:t>=7,000 </a:t>
            </a: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s-ES" sz="1600" i="1" dirty="0">
                <a:latin typeface="Times New Roman" pitchFamily="18" charset="0"/>
                <a:cs typeface="Times New Roman" pitchFamily="18" charset="0"/>
              </a:rPr>
              <a:t>Llamaremos C</a:t>
            </a:r>
            <a:r>
              <a:rPr lang="es-ES" sz="16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</a:rPr>
              <a:t> al evento {x 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  <a:sym typeface="Symbol"/>
              </a:rPr>
              <a:t> 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</a:rPr>
              <a:t>x es una calabacita china}  y   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  <a:sym typeface="Symbol"/>
              </a:rPr>
              <a:t> C</a:t>
            </a:r>
            <a:r>
              <a:rPr lang="es-E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  <a:sym typeface="Symbol"/>
              </a:rPr>
              <a:t> 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</a:rPr>
              <a:t>=3,000 </a:t>
            </a: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s-ES" sz="1600" i="1" dirty="0">
                <a:latin typeface="Times New Roman" pitchFamily="18" charset="0"/>
                <a:cs typeface="Times New Roman" pitchFamily="18" charset="0"/>
              </a:rPr>
              <a:t> Si suponemos que 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  <a:sym typeface="Symbol"/>
              </a:rPr>
              <a:t> 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  <a:sym typeface="Symbol"/>
              </a:rPr>
              <a:t> 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</a:rPr>
              <a:t> es un espacio </a:t>
            </a:r>
            <a:r>
              <a:rPr lang="es-ES" sz="1600" i="1" dirty="0" err="1">
                <a:latin typeface="Times New Roman" pitchFamily="18" charset="0"/>
                <a:cs typeface="Times New Roman" pitchFamily="18" charset="0"/>
              </a:rPr>
              <a:t>equiprobable</a:t>
            </a:r>
            <a:r>
              <a:rPr lang="es-ES" sz="1600" i="1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es-ES" sz="1600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es-ES" sz="1600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es-ES" sz="1600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s-ES" sz="1600" i="1" dirty="0">
                <a:latin typeface="Times New Roman" pitchFamily="18" charset="0"/>
                <a:cs typeface="Times New Roman" pitchFamily="18" charset="0"/>
              </a:rPr>
              <a:t>La forma de clasificar un patrón es: </a:t>
            </a:r>
          </a:p>
          <a:p>
            <a:pPr marL="457200" indent="-457200" algn="ctr" fontAlgn="auto">
              <a:buClr>
                <a:schemeClr val="accent1">
                  <a:lumMod val="75000"/>
                </a:schemeClr>
              </a:buClr>
              <a:buFont typeface="Arial" charset="0"/>
              <a:buNone/>
              <a:defRPr/>
            </a:pPr>
            <a:r>
              <a:rPr lang="es-ES" sz="16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s-ES" sz="1600" b="1" i="1" dirty="0">
                <a:latin typeface="Times New Roman" pitchFamily="18" charset="0"/>
                <a:cs typeface="Times New Roman" pitchFamily="18" charset="0"/>
                <a:sym typeface="Symbol"/>
              </a:rPr>
              <a:t> C</a:t>
            </a:r>
            <a:r>
              <a:rPr lang="es-ES" sz="1600" b="1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s-ES" sz="1600" b="1" i="1" dirty="0">
                <a:latin typeface="Times New Roman" pitchFamily="18" charset="0"/>
                <a:cs typeface="Times New Roman" pitchFamily="18" charset="0"/>
              </a:rPr>
              <a:t>, si P(</a:t>
            </a:r>
            <a:r>
              <a:rPr lang="es-ES" sz="1600" b="1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s-ES" sz="1600" b="1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s-ES" sz="1600" b="1" i="1" dirty="0">
                <a:latin typeface="Times New Roman" pitchFamily="18" charset="0"/>
                <a:cs typeface="Times New Roman" pitchFamily="18" charset="0"/>
              </a:rPr>
              <a:t>) &gt; P(</a:t>
            </a:r>
            <a:r>
              <a:rPr lang="es-ES" sz="1600" b="1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s-ES" sz="1600" b="1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s-ES" sz="1600" b="1" i="1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457200" indent="-457200" algn="ctr" fontAlgn="auto">
              <a:buClr>
                <a:schemeClr val="accent1">
                  <a:lumMod val="75000"/>
                </a:schemeClr>
              </a:buClr>
              <a:buFont typeface="Arial" charset="0"/>
              <a:buNone/>
              <a:defRPr/>
            </a:pPr>
            <a:r>
              <a:rPr lang="es-ES" sz="16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s-ES" sz="1600" b="1" i="1" dirty="0">
                <a:latin typeface="Times New Roman" pitchFamily="18" charset="0"/>
                <a:cs typeface="Times New Roman" pitchFamily="18" charset="0"/>
                <a:sym typeface="Symbol"/>
              </a:rPr>
              <a:t> C</a:t>
            </a:r>
            <a:r>
              <a:rPr lang="es-ES" sz="1600" b="1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s-ES" sz="1600" b="1" i="1" dirty="0">
                <a:latin typeface="Times New Roman" pitchFamily="18" charset="0"/>
                <a:cs typeface="Times New Roman" pitchFamily="18" charset="0"/>
              </a:rPr>
              <a:t>, si P(</a:t>
            </a:r>
            <a:r>
              <a:rPr lang="es-ES" sz="1600" b="1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s-ES" sz="1600" b="1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s-ES" sz="1600" b="1" i="1" dirty="0">
                <a:latin typeface="Times New Roman" pitchFamily="18" charset="0"/>
                <a:cs typeface="Times New Roman" pitchFamily="18" charset="0"/>
              </a:rPr>
              <a:t>) &gt; P(</a:t>
            </a:r>
            <a:r>
              <a:rPr lang="es-ES" sz="1600" b="1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s-ES" sz="1600" b="1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s-ES" sz="1600" b="1" i="1" dirty="0">
                <a:latin typeface="Times New Roman" pitchFamily="18" charset="0"/>
                <a:cs typeface="Times New Roman" pitchFamily="18" charset="0"/>
              </a:rPr>
              <a:t>) </a:t>
            </a:r>
            <a:endParaRPr lang="es-MX" sz="1600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 fontAlgn="auto">
              <a:buClr>
                <a:schemeClr val="accent1">
                  <a:lumMod val="75000"/>
                </a:schemeClr>
              </a:buClr>
              <a:buFont typeface="Arial" charset="0"/>
              <a:buNone/>
              <a:defRPr/>
            </a:pPr>
            <a:endParaRPr lang="es-MX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5" name="5 Rectángulo">
            <a:extLst>
              <a:ext uri="{FF2B5EF4-FFF2-40B4-BE49-F238E27FC236}">
                <a16:creationId xmlns:a16="http://schemas.microsoft.com/office/drawing/2014/main" id="{36AFD794-FF91-4EFC-A16D-BAE3622A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90513"/>
            <a:ext cx="864076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sz="2000" b="1">
                <a:latin typeface="Arial" panose="020B0604020202020204" pitchFamily="34" charset="0"/>
              </a:rPr>
              <a:t>El clasificador Bayesiano …</a:t>
            </a:r>
            <a:endParaRPr lang="es-MX" altLang="es-ES" sz="2000">
              <a:latin typeface="Arial" panose="020B0604020202020204" pitchFamily="34" charset="0"/>
            </a:endParaRPr>
          </a:p>
        </p:txBody>
      </p:sp>
      <p:graphicFrame>
        <p:nvGraphicFramePr>
          <p:cNvPr id="38916" name="Object 2">
            <a:extLst>
              <a:ext uri="{FF2B5EF4-FFF2-40B4-BE49-F238E27FC236}">
                <a16:creationId xmlns:a16="http://schemas.microsoft.com/office/drawing/2014/main" id="{094D42F9-B964-4D6A-8C01-E46CB4E705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3716338"/>
          <a:ext cx="41275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6" name="Ecuación" r:id="rId3" imgW="3644900" imgH="469900" progId="Equation.3">
                  <p:embed/>
                </p:oleObj>
              </mc:Choice>
              <mc:Fallback>
                <p:oleObj name="Ecuación" r:id="rId3" imgW="36449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716338"/>
                        <a:ext cx="41275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7683C517-AAD3-4078-89DC-D4740E79CA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19250" y="2349500"/>
            <a:ext cx="6553200" cy="2879725"/>
          </a:xfrm>
        </p:spPr>
        <p:txBody>
          <a:bodyPr rtlCol="0">
            <a:normAutofit fontScale="92500" lnSpcReduction="20000"/>
          </a:bodyPr>
          <a:lstStyle/>
          <a:p>
            <a:pPr marL="261938" indent="-261938" algn="just" fontAlgn="auto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s-ES" sz="1800" dirty="0"/>
              <a:t>Nótese</a:t>
            </a:r>
            <a:r>
              <a:rPr lang="es-ES" sz="1800" b="1" dirty="0"/>
              <a:t> </a:t>
            </a:r>
            <a:r>
              <a:rPr lang="es-ES" sz="1800" dirty="0"/>
              <a:t>que para esta solución propuesta, cualquier patrón desconocido de entrada siempre se a clasificar en la clase </a:t>
            </a:r>
            <a:r>
              <a:rPr lang="es-ES" sz="1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s-ES" sz="18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1800" dirty="0"/>
              <a:t>puesto que las probabilidades que se </a:t>
            </a:r>
            <a:r>
              <a:rPr lang="es-ES" sz="1800" dirty="0" err="1"/>
              <a:t>estan</a:t>
            </a:r>
            <a:r>
              <a:rPr lang="es-ES" sz="1800" dirty="0"/>
              <a:t> utilizando son absolutas y no dependen de algún rasgo de </a:t>
            </a:r>
            <a:r>
              <a:rPr lang="es-ES" sz="1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1800" dirty="0"/>
              <a:t>. Por supuesto, un clasificador de este tipo deja mucho que desear, no obstante que en este caso, se asegura que el porcentaje de efectividad es del 70%</a:t>
            </a:r>
          </a:p>
          <a:p>
            <a:pPr algn="just" fontAlgn="auto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  <a:defRPr/>
            </a:pPr>
            <a:endParaRPr lang="es-ES" sz="1800" dirty="0"/>
          </a:p>
          <a:p>
            <a:pPr marL="261938" indent="-261938" algn="just" fontAlgn="auto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s-ES" sz="1800" dirty="0"/>
              <a:t>Un mejor clasificador a esta propuesta es el Clasificador Bayesiano, el cual clasifica de acuerdo con la siguiente regla:</a:t>
            </a:r>
          </a:p>
          <a:p>
            <a:pPr algn="ctr" fontAlgn="auto">
              <a:buClr>
                <a:schemeClr val="accent1">
                  <a:lumMod val="75000"/>
                </a:schemeClr>
              </a:buClr>
              <a:buFont typeface="Arial" charset="0"/>
              <a:buNone/>
              <a:defRPr/>
            </a:pPr>
            <a:r>
              <a:rPr lang="es-ES" sz="1800" b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s-ES" sz="1800" b="1" dirty="0">
                <a:latin typeface="Times New Roman" pitchFamily="18" charset="0"/>
                <a:cs typeface="Times New Roman" pitchFamily="18" charset="0"/>
                <a:sym typeface="Symbol"/>
              </a:rPr>
              <a:t> C</a:t>
            </a:r>
            <a:r>
              <a:rPr lang="es-ES" sz="1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s-ES" sz="1800" b="1" dirty="0">
                <a:latin typeface="Times New Roman" pitchFamily="18" charset="0"/>
                <a:cs typeface="Times New Roman" pitchFamily="18" charset="0"/>
              </a:rPr>
              <a:t>, si P(</a:t>
            </a:r>
            <a:r>
              <a:rPr lang="es-ES" sz="1800" b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s-ES" sz="1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s-E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1800" b="1" dirty="0">
                <a:latin typeface="Times New Roman" pitchFamily="18" charset="0"/>
                <a:cs typeface="Times New Roman" pitchFamily="18" charset="0"/>
                <a:sym typeface="Symbol"/>
              </a:rPr>
              <a:t> </a:t>
            </a:r>
            <a:r>
              <a:rPr lang="es-ES" sz="1800" b="1" dirty="0">
                <a:latin typeface="Times New Roman" pitchFamily="18" charset="0"/>
                <a:cs typeface="Times New Roman" pitchFamily="18" charset="0"/>
              </a:rPr>
              <a:t>X) &gt; P(</a:t>
            </a:r>
            <a:r>
              <a:rPr lang="es-ES" sz="1800" b="1" dirty="0" err="1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s-ES" sz="1800" b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s-E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1800" b="1" dirty="0">
                <a:latin typeface="Times New Roman" pitchFamily="18" charset="0"/>
                <a:cs typeface="Times New Roman" pitchFamily="18" charset="0"/>
                <a:sym typeface="Symbol"/>
              </a:rPr>
              <a:t> </a:t>
            </a:r>
            <a:r>
              <a:rPr lang="es-ES" sz="1800" b="1" dirty="0">
                <a:latin typeface="Times New Roman" pitchFamily="18" charset="0"/>
                <a:cs typeface="Times New Roman" pitchFamily="18" charset="0"/>
              </a:rPr>
              <a:t>X) </a:t>
            </a:r>
            <a:r>
              <a:rPr lang="es-ES" sz="1800" b="1" dirty="0">
                <a:latin typeface="Times New Roman" pitchFamily="18" charset="0"/>
                <a:cs typeface="Times New Roman" pitchFamily="18" charset="0"/>
                <a:sym typeface="Symbol"/>
              </a:rPr>
              <a:t> i j</a:t>
            </a:r>
            <a:r>
              <a:rPr lang="es-ES" sz="1800" dirty="0">
                <a:latin typeface="Times New Roman" pitchFamily="18" charset="0"/>
                <a:cs typeface="Times New Roman" pitchFamily="18" charset="0"/>
                <a:sym typeface="Symbol"/>
              </a:rPr>
              <a:t>     …. </a:t>
            </a:r>
            <a:r>
              <a:rPr lang="es-ES" sz="1600" dirty="0" err="1">
                <a:latin typeface="Times New Roman" pitchFamily="18" charset="0"/>
                <a:cs typeface="Times New Roman" pitchFamily="18" charset="0"/>
                <a:sym typeface="Symbol"/>
              </a:rPr>
              <a:t>ec</a:t>
            </a:r>
            <a:r>
              <a:rPr lang="es-ES" sz="1600" dirty="0">
                <a:latin typeface="Times New Roman" pitchFamily="18" charset="0"/>
                <a:cs typeface="Times New Roman" pitchFamily="18" charset="0"/>
                <a:sym typeface="Symbol"/>
              </a:rPr>
              <a:t>. (b)</a:t>
            </a:r>
            <a:endParaRPr lang="es-ES" sz="1800" dirty="0"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  <a:defRPr/>
            </a:pPr>
            <a:endParaRPr lang="es-ES" sz="1800" dirty="0"/>
          </a:p>
        </p:txBody>
      </p:sp>
      <p:sp>
        <p:nvSpPr>
          <p:cNvPr id="39939" name="5 Rectángulo">
            <a:extLst>
              <a:ext uri="{FF2B5EF4-FFF2-40B4-BE49-F238E27FC236}">
                <a16:creationId xmlns:a16="http://schemas.microsoft.com/office/drawing/2014/main" id="{2EF8DFDA-5AA3-4C8D-983E-0502F8E0E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222375"/>
            <a:ext cx="62642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sz="2000" b="1">
                <a:latin typeface="Arial" panose="020B0604020202020204" pitchFamily="34" charset="0"/>
              </a:rPr>
              <a:t>El clasificador Bayesiano …</a:t>
            </a:r>
            <a:endParaRPr lang="es-MX" altLang="es-E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FF03C3A5-43B0-4E7A-A905-62E473054A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79613" y="3213100"/>
            <a:ext cx="6923087" cy="3168650"/>
          </a:xfrm>
        </p:spPr>
        <p:txBody>
          <a:bodyPr rtlCol="0">
            <a:normAutofit/>
          </a:bodyPr>
          <a:lstStyle/>
          <a:p>
            <a:pPr marL="261938" indent="-261938" algn="just" fontAlgn="auto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s-ES" sz="1800" b="1" dirty="0"/>
              <a:t>Interpretación lógica: </a:t>
            </a:r>
            <a:r>
              <a:rPr lang="es-ES" sz="1800" dirty="0"/>
              <a:t>Si dado que ya conocemos que el patrón X ocurrió, calcular la probabilidad de que ocurra </a:t>
            </a:r>
            <a:r>
              <a:rPr lang="es-ES" sz="1800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s-ES" sz="1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sz="1800" dirty="0"/>
              <a:t> </a:t>
            </a:r>
            <a:r>
              <a:rPr lang="es-ES" sz="1800" dirty="0">
                <a:sym typeface="Symbol"/>
              </a:rPr>
              <a:t> </a:t>
            </a:r>
            <a:r>
              <a:rPr lang="es-ES" sz="1800" i="1" dirty="0">
                <a:latin typeface="Times New Roman" pitchFamily="18" charset="0"/>
                <a:cs typeface="Times New Roman" pitchFamily="18" charset="0"/>
                <a:sym typeface="Symbol"/>
              </a:rPr>
              <a:t>k=1,2,…,n </a:t>
            </a:r>
            <a:r>
              <a:rPr lang="es-ES" sz="1800" dirty="0">
                <a:sym typeface="Symbol"/>
              </a:rPr>
              <a:t>y se clasificará en la clase </a:t>
            </a:r>
            <a:r>
              <a:rPr lang="es-ES" sz="1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s-ES" sz="1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E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1800" dirty="0"/>
              <a:t>si dicha probabilidad es la mayor de todas, es decir, si la </a:t>
            </a:r>
            <a:r>
              <a:rPr lang="es-ES" sz="1800" dirty="0" err="1"/>
              <a:t>probailidad</a:t>
            </a:r>
            <a:r>
              <a:rPr lang="es-ES" sz="1800" dirty="0"/>
              <a:t> de pertenencia de</a:t>
            </a:r>
            <a:r>
              <a:rPr lang="es-ES" sz="1800" i="1" dirty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s-ES" sz="1800" dirty="0"/>
              <a:t>a</a:t>
            </a:r>
            <a:r>
              <a:rPr lang="es-ES" sz="1800" i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s-ES" sz="1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E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1800" dirty="0"/>
              <a:t>es mayor a cualquier otra </a:t>
            </a:r>
            <a:r>
              <a:rPr lang="es-ES" sz="1800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s-ES" sz="18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ES" sz="1800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s-ES" sz="1800" dirty="0"/>
          </a:p>
          <a:p>
            <a:pPr algn="just" fontAlgn="auto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s-ES" sz="1800" b="1" dirty="0"/>
              <a:t>Porque mejor solución?</a:t>
            </a:r>
            <a:r>
              <a:rPr lang="es-ES" sz="1800" dirty="0"/>
              <a:t> Porque las </a:t>
            </a:r>
            <a:r>
              <a:rPr lang="es-ES" sz="1800" i="1" dirty="0">
                <a:latin typeface="Times New Roman" pitchFamily="18" charset="0"/>
                <a:cs typeface="Times New Roman" pitchFamily="18" charset="0"/>
              </a:rPr>
              <a:t>probabilidades condicionadas</a:t>
            </a:r>
            <a:r>
              <a:rPr lang="es-ES" sz="1800" dirty="0"/>
              <a:t> pueden ser calculadas con base en el </a:t>
            </a:r>
            <a:r>
              <a:rPr lang="es-ES" sz="1800" i="1" dirty="0">
                <a:latin typeface="Times New Roman" pitchFamily="18" charset="0"/>
                <a:cs typeface="Times New Roman" pitchFamily="18" charset="0"/>
              </a:rPr>
              <a:t>teorema de </a:t>
            </a:r>
            <a:r>
              <a:rPr lang="es-ES" sz="1800" i="1" dirty="0" err="1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s-ES" sz="1800" dirty="0"/>
              <a:t>; ésta expresión permite trabajar con </a:t>
            </a:r>
            <a:r>
              <a:rPr lang="es-ES" sz="1800" i="1" dirty="0">
                <a:latin typeface="Times New Roman" pitchFamily="18" charset="0"/>
                <a:cs typeface="Times New Roman" pitchFamily="18" charset="0"/>
              </a:rPr>
              <a:t>distribuciones de probabilidad </a:t>
            </a:r>
            <a:r>
              <a:rPr lang="es-ES" sz="1800" dirty="0"/>
              <a:t>que se basan en uno o más </a:t>
            </a:r>
            <a:r>
              <a:rPr lang="es-ES" sz="1800" i="1" dirty="0">
                <a:latin typeface="Times New Roman" pitchFamily="18" charset="0"/>
                <a:cs typeface="Times New Roman" pitchFamily="18" charset="0"/>
              </a:rPr>
              <a:t>rasgos</a:t>
            </a:r>
            <a:r>
              <a:rPr lang="es-ES" sz="1800" dirty="0"/>
              <a:t> definidos como </a:t>
            </a:r>
            <a:r>
              <a:rPr lang="es-ES" sz="1800" i="1" dirty="0">
                <a:latin typeface="Times New Roman" pitchFamily="18" charset="0"/>
                <a:cs typeface="Times New Roman" pitchFamily="18" charset="0"/>
              </a:rPr>
              <a:t>variables aleatorias</a:t>
            </a:r>
            <a:r>
              <a:rPr lang="es-ES" sz="1800" dirty="0"/>
              <a:t>, lo cual asegura un resultado más cercano a la realidad.</a:t>
            </a:r>
          </a:p>
        </p:txBody>
      </p:sp>
      <p:sp>
        <p:nvSpPr>
          <p:cNvPr id="40963" name="5 Rectángulo">
            <a:extLst>
              <a:ext uri="{FF2B5EF4-FFF2-40B4-BE49-F238E27FC236}">
                <a16:creationId xmlns:a16="http://schemas.microsoft.com/office/drawing/2014/main" id="{ED62DDC0-94E0-4ABD-AD13-AF919C57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620713"/>
            <a:ext cx="86407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sz="2000" b="1">
                <a:latin typeface="Arial" panose="020B0604020202020204" pitchFamily="34" charset="0"/>
              </a:rPr>
              <a:t>El clasificador Bayesiano …</a:t>
            </a:r>
            <a:endParaRPr lang="es-MX" altLang="es-ES" sz="2000">
              <a:latin typeface="Arial" panose="020B0604020202020204" pitchFamily="34" charset="0"/>
            </a:endParaRPr>
          </a:p>
        </p:txBody>
      </p:sp>
      <p:pic>
        <p:nvPicPr>
          <p:cNvPr id="38918" name="Picture 6" descr="Factores Básicos para el desarrollo del Pensamiento y la ...">
            <a:extLst>
              <a:ext uri="{FF2B5EF4-FFF2-40B4-BE49-F238E27FC236}">
                <a16:creationId xmlns:a16="http://schemas.microsoft.com/office/drawing/2014/main" id="{39960EEC-1722-4495-B4F0-A5F64F561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1333299"/>
            <a:ext cx="2390775" cy="1914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Naive bayes clasificador clasificación estadística clasificador ...">
            <a:extLst>
              <a:ext uri="{FF2B5EF4-FFF2-40B4-BE49-F238E27FC236}">
                <a16:creationId xmlns:a16="http://schemas.microsoft.com/office/drawing/2014/main" id="{FFE0C02A-7F54-46AB-9EFE-DC27779E9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2426" r="6689"/>
          <a:stretch/>
        </p:blipFill>
        <p:spPr bwMode="auto">
          <a:xfrm>
            <a:off x="611560" y="476672"/>
            <a:ext cx="8676456" cy="6466971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4339" name="2 Subtítulo">
            <a:extLst>
              <a:ext uri="{FF2B5EF4-FFF2-40B4-BE49-F238E27FC236}">
                <a16:creationId xmlns:a16="http://schemas.microsoft.com/office/drawing/2014/main" id="{27E363E1-4538-471F-AB0C-76A5C7A15AF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3959225" y="1341438"/>
            <a:ext cx="5184775" cy="1366837"/>
          </a:xfrm>
        </p:spPr>
        <p:txBody>
          <a:bodyPr/>
          <a:lstStyle/>
          <a:p>
            <a:pPr algn="r">
              <a:buFont typeface="Arial" panose="020B0604020202020204" pitchFamily="34" charset="0"/>
              <a:buNone/>
            </a:pPr>
            <a:r>
              <a:rPr lang="es-MX" altLang="es-MX" sz="3600" b="1"/>
              <a:t>Clasificadores basados en la Teoría de Decisión Bayesiana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63832A0-B0C4-4C02-B336-37AB6BD2F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3825"/>
            <a:ext cx="81724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b="1" dirty="0">
                <a:latin typeface="+mj-lt"/>
                <a:ea typeface="+mj-ea"/>
                <a:cs typeface="+mj-cs"/>
              </a:rPr>
              <a:t>Introducción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607332FE-7540-46D8-8DBD-66D034EA58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1814513"/>
            <a:ext cx="7786688" cy="4278312"/>
          </a:xfrm>
        </p:spPr>
        <p:txBody>
          <a:bodyPr rtlCol="0">
            <a:normAutofit fontScale="25000" lnSpcReduction="20000"/>
          </a:bodyPr>
          <a:lstStyle/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  <a:defRPr/>
            </a:pPr>
            <a:r>
              <a:rPr lang="es-ES" altLang="es-E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Obtener una muestra representativa  S de los objetos a clasificar</a:t>
            </a: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  <a:defRPr/>
            </a:pPr>
            <a:r>
              <a:rPr lang="es-ES" altLang="es-E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Determinar cada una de las clases </a:t>
            </a:r>
            <a:r>
              <a:rPr lang="es-ES" altLang="es-ES" sz="8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" altLang="es-ES" sz="8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" altLang="es-E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formarán parte del sistema</a:t>
            </a: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  <a:defRPr/>
            </a:pPr>
            <a:r>
              <a:rPr lang="es-ES" altLang="es-E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Determinar, con base en la muestra y en la cardinalidad de cada clase, las probabilidades P(</a:t>
            </a:r>
            <a:r>
              <a:rPr lang="es-ES" altLang="es-ES" sz="8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" altLang="es-ES" sz="8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" altLang="es-ES" sz="8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E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  <a:defRPr/>
            </a:pPr>
            <a:r>
              <a:rPr lang="es-ES" altLang="es-E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Determinar los rasgos útiles que se van a utilizar para clasificar, y elaborar cada distribución de probabilidad p(</a:t>
            </a:r>
            <a:r>
              <a:rPr lang="es-ES" altLang="es-ES" sz="8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s-ES" altLang="es-ES" sz="80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s-ES" altLang="es-ES" sz="8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 X</a:t>
            </a:r>
            <a:r>
              <a:rPr lang="es-ES" altLang="es-E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la cual va a ser dependiente del número y naturaleza de cada rasgo de la variable aleatoria vectorial X</a:t>
            </a: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/>
              <a:defRPr/>
            </a:pPr>
            <a:r>
              <a:rPr lang="es-ES" altLang="es-E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clasificar un patrón desconocido de entrada X, aplicar la siguiente regla: </a:t>
            </a: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es-ES" altLang="es-ES" sz="8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r>
              <a:rPr lang="es-ES" altLang="es-E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ES" altLang="es-ES" sz="8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C</a:t>
            </a:r>
            <a:r>
              <a:rPr lang="es-ES" altLang="es-ES" sz="8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s-ES" altLang="es-E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 d</a:t>
            </a:r>
            <a:r>
              <a:rPr lang="es-ES" altLang="es-ES" sz="8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s-ES" altLang="es-E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d</a:t>
            </a:r>
            <a:r>
              <a:rPr lang="es-ES" altLang="es-ES" sz="8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s-ES" altLang="es-E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ES" sz="8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 i j</a:t>
            </a:r>
            <a:r>
              <a:rPr lang="es-ES" altLang="es-ES" sz="8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s-ES" altLang="es-ES" sz="8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con  </a:t>
            </a:r>
            <a:r>
              <a:rPr lang="es-ES" altLang="es-ES" sz="8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s-ES" altLang="es-ES" sz="8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s-ES" altLang="es-ES" sz="8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s-ES" altLang="es-ES" sz="8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ln</a:t>
            </a:r>
            <a:r>
              <a:rPr lang="es-ES" altLang="es-ES" sz="8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(P(</a:t>
            </a:r>
            <a:r>
              <a:rPr lang="es-ES" altLang="es-ES" sz="8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s-ES" altLang="es-ES" sz="8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s-ES" altLang="es-E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+ </a:t>
            </a:r>
            <a:r>
              <a:rPr lang="es-ES" altLang="es-E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s-ES" altLang="es-E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(p(X</a:t>
            </a:r>
            <a:r>
              <a:rPr lang="es-ES" altLang="es-ES" sz="8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 </a:t>
            </a:r>
            <a:r>
              <a:rPr lang="es-ES" altLang="es-ES" sz="8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s-ES" altLang="es-ES" sz="8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s-ES" altLang="es-E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s-ES" altLang="es-ES" sz="8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es-MX" altLang="es-E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7" name="5 Rectángulo">
            <a:extLst>
              <a:ext uri="{FF2B5EF4-FFF2-40B4-BE49-F238E27FC236}">
                <a16:creationId xmlns:a16="http://schemas.microsoft.com/office/drawing/2014/main" id="{2C6FAE2B-81B8-4AB4-8630-57675448D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765175"/>
            <a:ext cx="8640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sz="2800" b="1">
                <a:latin typeface="Arial" panose="020B0604020202020204" pitchFamily="34" charset="0"/>
              </a:rPr>
              <a:t>Algoritmo del clasificador Bayesiano </a:t>
            </a:r>
            <a:endParaRPr lang="es-MX" altLang="es-E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D6D4FAB2-BF92-40C8-B41F-1C3F877BB85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03300" y="841375"/>
            <a:ext cx="7632700" cy="3382963"/>
          </a:xfrm>
        </p:spPr>
        <p:txBody>
          <a:bodyPr rtlCol="0">
            <a:normAutofit/>
          </a:bodyPr>
          <a:lstStyle/>
          <a:p>
            <a:pPr algn="just" fontAlgn="auto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 charset="0"/>
              <a:buChar char="•"/>
              <a:defRPr/>
            </a:pPr>
            <a:r>
              <a:rPr lang="es-ES" b="1" dirty="0"/>
              <a:t>Ejemplo 5.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Si tomamos como rasgo al largo de una verdura a clasificar, diseñar un clasificador Bayesiano para resolver el problema del ejemplo 4.</a:t>
            </a:r>
          </a:p>
          <a:p>
            <a:pPr lvl="1" algn="just" fontAlgn="auto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 charset="0"/>
              <a:buChar char="–"/>
              <a:defRPr/>
            </a:pPr>
            <a:r>
              <a:rPr lang="es-ES" i="1" dirty="0">
                <a:latin typeface="Times New Roman" pitchFamily="18" charset="0"/>
                <a:cs typeface="Times New Roman" pitchFamily="18" charset="0"/>
              </a:rPr>
              <a:t>Considerar que el peso de la verdura varía entre i – centímetros, i= 10 cm a 14 cm</a:t>
            </a:r>
          </a:p>
          <a:p>
            <a:pPr algn="just" fontAlgn="auto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 charset="0"/>
              <a:buChar char="•"/>
              <a:defRPr/>
            </a:pPr>
            <a:endParaRPr lang="el-GR" sz="3600" dirty="0">
              <a:latin typeface="+mj-lt"/>
            </a:endParaRPr>
          </a:p>
        </p:txBody>
      </p:sp>
      <p:graphicFrame>
        <p:nvGraphicFramePr>
          <p:cNvPr id="44035" name="Object 2">
            <a:extLst>
              <a:ext uri="{FF2B5EF4-FFF2-40B4-BE49-F238E27FC236}">
                <a16:creationId xmlns:a16="http://schemas.microsoft.com/office/drawing/2014/main" id="{E9525D21-FD41-46FD-B92B-EAF6969CA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5375" y="4144963"/>
          <a:ext cx="206851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3" name="Ecuación" r:id="rId3" imgW="1727200" imgH="965200" progId="Equation.3">
                  <p:embed/>
                </p:oleObj>
              </mc:Choice>
              <mc:Fallback>
                <p:oleObj name="Ecuación" r:id="rId3" imgW="1727200" imgH="965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75" y="4144963"/>
                        <a:ext cx="2068513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6" name="95 Grupo">
            <a:extLst>
              <a:ext uri="{FF2B5EF4-FFF2-40B4-BE49-F238E27FC236}">
                <a16:creationId xmlns:a16="http://schemas.microsoft.com/office/drawing/2014/main" id="{719CBBD9-E474-4051-BF78-A78DFA6D72F0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3422650"/>
            <a:ext cx="4267200" cy="2289175"/>
            <a:chOff x="1115616" y="4236607"/>
            <a:chExt cx="4267644" cy="2289035"/>
          </a:xfrm>
        </p:grpSpPr>
        <p:sp>
          <p:nvSpPr>
            <p:cNvPr id="6" name="5 Elipse">
              <a:extLst>
                <a:ext uri="{FF2B5EF4-FFF2-40B4-BE49-F238E27FC236}">
                  <a16:creationId xmlns:a16="http://schemas.microsoft.com/office/drawing/2014/main" id="{FFC05A47-EA2C-4F1E-908A-627FFDB9B426}"/>
                </a:ext>
              </a:extLst>
            </p:cNvPr>
            <p:cNvSpPr/>
            <p:nvPr/>
          </p:nvSpPr>
          <p:spPr bwMode="auto">
            <a:xfrm>
              <a:off x="2144423" y="5997037"/>
              <a:ext cx="138127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cxnSp>
          <p:nvCxnSpPr>
            <p:cNvPr id="8" name="7 Conector recto de flecha">
              <a:extLst>
                <a:ext uri="{FF2B5EF4-FFF2-40B4-BE49-F238E27FC236}">
                  <a16:creationId xmlns:a16="http://schemas.microsoft.com/office/drawing/2014/main" id="{8A3BD919-B932-4EE2-93A0-9EB689FEB353}"/>
                </a:ext>
              </a:extLst>
            </p:cNvPr>
            <p:cNvCxnSpPr/>
            <p:nvPr/>
          </p:nvCxnSpPr>
          <p:spPr bwMode="auto">
            <a:xfrm flipV="1">
              <a:off x="1115616" y="6525642"/>
              <a:ext cx="424859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 de flecha">
              <a:extLst>
                <a:ext uri="{FF2B5EF4-FFF2-40B4-BE49-F238E27FC236}">
                  <a16:creationId xmlns:a16="http://schemas.microsoft.com/office/drawing/2014/main" id="{412DA018-A247-42D4-8576-AA9076ABBF05}"/>
                </a:ext>
              </a:extLst>
            </p:cNvPr>
            <p:cNvCxnSpPr/>
            <p:nvPr/>
          </p:nvCxnSpPr>
          <p:spPr bwMode="auto">
            <a:xfrm flipV="1">
              <a:off x="1131493" y="4236607"/>
              <a:ext cx="0" cy="2289035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Elipse">
              <a:extLst>
                <a:ext uri="{FF2B5EF4-FFF2-40B4-BE49-F238E27FC236}">
                  <a16:creationId xmlns:a16="http://schemas.microsoft.com/office/drawing/2014/main" id="{AB53FC72-7F57-4751-A000-E16069A1881A}"/>
                </a:ext>
              </a:extLst>
            </p:cNvPr>
            <p:cNvSpPr/>
            <p:nvPr/>
          </p:nvSpPr>
          <p:spPr bwMode="auto">
            <a:xfrm>
              <a:off x="2074566" y="5820835"/>
              <a:ext cx="138127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1" name="10 Elipse">
              <a:extLst>
                <a:ext uri="{FF2B5EF4-FFF2-40B4-BE49-F238E27FC236}">
                  <a16:creationId xmlns:a16="http://schemas.microsoft.com/office/drawing/2014/main" id="{E9783FDF-666A-4574-97CB-0C2E883BB509}"/>
                </a:ext>
              </a:extLst>
            </p:cNvPr>
            <p:cNvSpPr/>
            <p:nvPr/>
          </p:nvSpPr>
          <p:spPr bwMode="auto">
            <a:xfrm>
              <a:off x="2760437" y="5058882"/>
              <a:ext cx="138127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2" name="11 Elipse">
              <a:extLst>
                <a:ext uri="{FF2B5EF4-FFF2-40B4-BE49-F238E27FC236}">
                  <a16:creationId xmlns:a16="http://schemas.microsoft.com/office/drawing/2014/main" id="{D505D800-B79E-4BE7-A1FB-F6FEB4461600}"/>
                </a:ext>
              </a:extLst>
            </p:cNvPr>
            <p:cNvSpPr/>
            <p:nvPr/>
          </p:nvSpPr>
          <p:spPr bwMode="auto">
            <a:xfrm>
              <a:off x="2076154" y="5309691"/>
              <a:ext cx="136539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CE8A4829-F62A-4334-825C-78DB94076F6B}"/>
                </a:ext>
              </a:extLst>
            </p:cNvPr>
            <p:cNvSpPr/>
            <p:nvPr/>
          </p:nvSpPr>
          <p:spPr bwMode="auto">
            <a:xfrm>
              <a:off x="1663361" y="5528753"/>
              <a:ext cx="138126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4" name="13 Elipse">
              <a:extLst>
                <a:ext uri="{FF2B5EF4-FFF2-40B4-BE49-F238E27FC236}">
                  <a16:creationId xmlns:a16="http://schemas.microsoft.com/office/drawing/2014/main" id="{4BBCC812-4DA7-456B-9ED9-2C284FD3E7F8}"/>
                </a:ext>
              </a:extLst>
            </p:cNvPr>
            <p:cNvSpPr/>
            <p:nvPr/>
          </p:nvSpPr>
          <p:spPr bwMode="auto">
            <a:xfrm>
              <a:off x="2347644" y="5104917"/>
              <a:ext cx="139715" cy="1190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5" name="14 Elipse">
              <a:extLst>
                <a:ext uri="{FF2B5EF4-FFF2-40B4-BE49-F238E27FC236}">
                  <a16:creationId xmlns:a16="http://schemas.microsoft.com/office/drawing/2014/main" id="{8F39DA0E-5160-4AA4-9FE5-35734DED0ED5}"/>
                </a:ext>
              </a:extLst>
            </p:cNvPr>
            <p:cNvSpPr/>
            <p:nvPr/>
          </p:nvSpPr>
          <p:spPr bwMode="auto">
            <a:xfrm>
              <a:off x="1884046" y="5538277"/>
              <a:ext cx="136539" cy="119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6" name="15 Elipse">
              <a:extLst>
                <a:ext uri="{FF2B5EF4-FFF2-40B4-BE49-F238E27FC236}">
                  <a16:creationId xmlns:a16="http://schemas.microsoft.com/office/drawing/2014/main" id="{513BDC86-1B7B-4BFD-B6A3-43CF92B1F854}"/>
                </a:ext>
              </a:extLst>
            </p:cNvPr>
            <p:cNvSpPr/>
            <p:nvPr/>
          </p:nvSpPr>
          <p:spPr bwMode="auto">
            <a:xfrm>
              <a:off x="1801487" y="5762102"/>
              <a:ext cx="138127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7" name="16 Elipse">
              <a:extLst>
                <a:ext uri="{FF2B5EF4-FFF2-40B4-BE49-F238E27FC236}">
                  <a16:creationId xmlns:a16="http://schemas.microsoft.com/office/drawing/2014/main" id="{8185D0B0-E286-4110-8A61-C43349BF9154}"/>
                </a:ext>
              </a:extLst>
            </p:cNvPr>
            <p:cNvSpPr/>
            <p:nvPr/>
          </p:nvSpPr>
          <p:spPr bwMode="auto">
            <a:xfrm>
              <a:off x="2076154" y="5663683"/>
              <a:ext cx="136539" cy="11588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8" name="17 Elipse">
              <a:extLst>
                <a:ext uri="{FF2B5EF4-FFF2-40B4-BE49-F238E27FC236}">
                  <a16:creationId xmlns:a16="http://schemas.microsoft.com/office/drawing/2014/main" id="{7A9EA1AA-23D8-4A7A-9704-700EF15BE463}"/>
                </a:ext>
              </a:extLst>
            </p:cNvPr>
            <p:cNvSpPr/>
            <p:nvPr/>
          </p:nvSpPr>
          <p:spPr bwMode="auto">
            <a:xfrm>
              <a:off x="2282550" y="5427159"/>
              <a:ext cx="134951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9" name="18 Elipse">
              <a:extLst>
                <a:ext uri="{FF2B5EF4-FFF2-40B4-BE49-F238E27FC236}">
                  <a16:creationId xmlns:a16="http://schemas.microsoft.com/office/drawing/2014/main" id="{8B2CAB4C-335B-4213-B22D-B115C1E05154}"/>
                </a:ext>
              </a:extLst>
            </p:cNvPr>
            <p:cNvSpPr/>
            <p:nvPr/>
          </p:nvSpPr>
          <p:spPr bwMode="auto">
            <a:xfrm>
              <a:off x="2282550" y="5603361"/>
              <a:ext cx="134951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20" name="19 Elipse">
              <a:extLst>
                <a:ext uri="{FF2B5EF4-FFF2-40B4-BE49-F238E27FC236}">
                  <a16:creationId xmlns:a16="http://schemas.microsoft.com/office/drawing/2014/main" id="{FFD0EAE3-D248-49DF-93F4-A9902AF6C283}"/>
                </a:ext>
              </a:extLst>
            </p:cNvPr>
            <p:cNvSpPr/>
            <p:nvPr/>
          </p:nvSpPr>
          <p:spPr bwMode="auto">
            <a:xfrm>
              <a:off x="2282550" y="5235084"/>
              <a:ext cx="134951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21" name="20 Elipse">
              <a:extLst>
                <a:ext uri="{FF2B5EF4-FFF2-40B4-BE49-F238E27FC236}">
                  <a16:creationId xmlns:a16="http://schemas.microsoft.com/office/drawing/2014/main" id="{5B868A2E-4099-4388-91E1-819A2B862A78}"/>
                </a:ext>
              </a:extLst>
            </p:cNvPr>
            <p:cNvSpPr/>
            <p:nvPr/>
          </p:nvSpPr>
          <p:spPr bwMode="auto">
            <a:xfrm>
              <a:off x="2692168" y="5176350"/>
              <a:ext cx="136539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4052" name="170 CuadroTexto">
              <a:extLst>
                <a:ext uri="{FF2B5EF4-FFF2-40B4-BE49-F238E27FC236}">
                  <a16:creationId xmlns:a16="http://schemas.microsoft.com/office/drawing/2014/main" id="{58AEEA41-777D-46F1-BB02-A01B024F7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976" y="6165304"/>
              <a:ext cx="10272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s-ES" altLang="es-ES" sz="1400" b="1">
                  <a:latin typeface="Arial Narrow" panose="020B0606020202030204" pitchFamily="34" charset="0"/>
                  <a:cs typeface="Times New Roman" panose="02020603050405020304" pitchFamily="18" charset="0"/>
                </a:rPr>
                <a:t>X</a:t>
              </a:r>
              <a:r>
                <a:rPr lang="es-ES" altLang="es-ES" sz="1400" b="1" baseline="-25000">
                  <a:latin typeface="Arial Narrow" panose="020B0606020202030204" pitchFamily="34" charset="0"/>
                  <a:cs typeface="Times New Roman" panose="02020603050405020304" pitchFamily="18" charset="0"/>
                </a:rPr>
                <a:t>1</a:t>
              </a:r>
              <a:r>
                <a:rPr lang="es-ES" altLang="es-ES" sz="1400" b="1">
                  <a:latin typeface="Arial Narrow" panose="020B0606020202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053" name="173 CuadroTexto">
              <a:extLst>
                <a:ext uri="{FF2B5EF4-FFF2-40B4-BE49-F238E27FC236}">
                  <a16:creationId xmlns:a16="http://schemas.microsoft.com/office/drawing/2014/main" id="{380AB9E4-7070-44EB-87E0-BA3619948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4589601"/>
              <a:ext cx="17041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s-MX" altLang="es-ES" sz="1800" b="1">
                  <a:latin typeface="Arial" panose="020B0604020202020204" pitchFamily="34" charset="0"/>
                  <a:sym typeface="Symbol" panose="05050102010706020507" pitchFamily="18" charset="2"/>
                </a:rPr>
                <a:t>Calabacitas</a:t>
              </a:r>
              <a:endParaRPr lang="es-ES" altLang="es-ES" sz="1800" b="1"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23 Elipse">
              <a:extLst>
                <a:ext uri="{FF2B5EF4-FFF2-40B4-BE49-F238E27FC236}">
                  <a16:creationId xmlns:a16="http://schemas.microsoft.com/office/drawing/2014/main" id="{7449BCD3-A9CE-401D-93D5-9F34AF97A304}"/>
                </a:ext>
              </a:extLst>
            </p:cNvPr>
            <p:cNvSpPr/>
            <p:nvPr/>
          </p:nvSpPr>
          <p:spPr bwMode="auto">
            <a:xfrm>
              <a:off x="2898564" y="5468432"/>
              <a:ext cx="134951" cy="119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25" name="24 Elipse">
              <a:extLst>
                <a:ext uri="{FF2B5EF4-FFF2-40B4-BE49-F238E27FC236}">
                  <a16:creationId xmlns:a16="http://schemas.microsoft.com/office/drawing/2014/main" id="{5786DD1B-B222-4F44-AE65-9E6FCEC9A953}"/>
                </a:ext>
              </a:extLst>
            </p:cNvPr>
            <p:cNvSpPr/>
            <p:nvPr/>
          </p:nvSpPr>
          <p:spPr bwMode="auto">
            <a:xfrm>
              <a:off x="2623898" y="5820835"/>
              <a:ext cx="134952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26" name="25 Elipse">
              <a:extLst>
                <a:ext uri="{FF2B5EF4-FFF2-40B4-BE49-F238E27FC236}">
                  <a16:creationId xmlns:a16="http://schemas.microsoft.com/office/drawing/2014/main" id="{DBFECEEB-9927-49E2-AD23-23FD012CB3AA}"/>
                </a:ext>
              </a:extLst>
            </p:cNvPr>
            <p:cNvSpPr/>
            <p:nvPr/>
          </p:nvSpPr>
          <p:spPr bwMode="auto">
            <a:xfrm>
              <a:off x="2623898" y="5644634"/>
              <a:ext cx="134952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27" name="26 Elipse">
              <a:extLst>
                <a:ext uri="{FF2B5EF4-FFF2-40B4-BE49-F238E27FC236}">
                  <a16:creationId xmlns:a16="http://schemas.microsoft.com/office/drawing/2014/main" id="{9E2E4999-20B2-404B-9E1A-3C515141D780}"/>
                </a:ext>
              </a:extLst>
            </p:cNvPr>
            <p:cNvSpPr/>
            <p:nvPr/>
          </p:nvSpPr>
          <p:spPr bwMode="auto">
            <a:xfrm>
              <a:off x="2692168" y="5352552"/>
              <a:ext cx="136539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28" name="27 Elipse">
              <a:extLst>
                <a:ext uri="{FF2B5EF4-FFF2-40B4-BE49-F238E27FC236}">
                  <a16:creationId xmlns:a16="http://schemas.microsoft.com/office/drawing/2014/main" id="{8E10260C-4F87-40B2-825A-554C59144480}"/>
                </a:ext>
              </a:extLst>
            </p:cNvPr>
            <p:cNvSpPr/>
            <p:nvPr/>
          </p:nvSpPr>
          <p:spPr bwMode="auto">
            <a:xfrm>
              <a:off x="2898564" y="5293817"/>
              <a:ext cx="134951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29" name="28 Elipse">
              <a:extLst>
                <a:ext uri="{FF2B5EF4-FFF2-40B4-BE49-F238E27FC236}">
                  <a16:creationId xmlns:a16="http://schemas.microsoft.com/office/drawing/2014/main" id="{87BD7FCE-9AA9-4A0A-8811-0A4BB883CC3E}"/>
                </a:ext>
              </a:extLst>
            </p:cNvPr>
            <p:cNvSpPr/>
            <p:nvPr/>
          </p:nvSpPr>
          <p:spPr bwMode="auto">
            <a:xfrm>
              <a:off x="2487359" y="5235084"/>
              <a:ext cx="136539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0" name="29 Elipse">
              <a:extLst>
                <a:ext uri="{FF2B5EF4-FFF2-40B4-BE49-F238E27FC236}">
                  <a16:creationId xmlns:a16="http://schemas.microsoft.com/office/drawing/2014/main" id="{ADF24450-4362-42C4-95CE-81C2098B6267}"/>
                </a:ext>
              </a:extLst>
            </p:cNvPr>
            <p:cNvSpPr/>
            <p:nvPr/>
          </p:nvSpPr>
          <p:spPr bwMode="auto">
            <a:xfrm>
              <a:off x="2487359" y="5411285"/>
              <a:ext cx="136539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1" name="30 Elipse">
              <a:extLst>
                <a:ext uri="{FF2B5EF4-FFF2-40B4-BE49-F238E27FC236}">
                  <a16:creationId xmlns:a16="http://schemas.microsoft.com/office/drawing/2014/main" id="{6CBD6DAC-64D1-4912-9C7A-470F6AC1A9F9}"/>
                </a:ext>
              </a:extLst>
            </p:cNvPr>
            <p:cNvSpPr/>
            <p:nvPr/>
          </p:nvSpPr>
          <p:spPr bwMode="auto">
            <a:xfrm flipH="1" flipV="1">
              <a:off x="2280962" y="5820835"/>
              <a:ext cx="144478" cy="11111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2" name="31 Elipse">
              <a:extLst>
                <a:ext uri="{FF2B5EF4-FFF2-40B4-BE49-F238E27FC236}">
                  <a16:creationId xmlns:a16="http://schemas.microsoft.com/office/drawing/2014/main" id="{EAAE15D6-EDF2-442C-A64F-531486748EA1}"/>
                </a:ext>
              </a:extLst>
            </p:cNvPr>
            <p:cNvSpPr/>
            <p:nvPr/>
          </p:nvSpPr>
          <p:spPr bwMode="auto">
            <a:xfrm>
              <a:off x="2074566" y="5468432"/>
              <a:ext cx="136539" cy="119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3" name="32 Elipse">
              <a:extLst>
                <a:ext uri="{FF2B5EF4-FFF2-40B4-BE49-F238E27FC236}">
                  <a16:creationId xmlns:a16="http://schemas.microsoft.com/office/drawing/2014/main" id="{084ECA29-E357-44C6-8E27-9275CB578D8B}"/>
                </a:ext>
              </a:extLst>
            </p:cNvPr>
            <p:cNvSpPr/>
            <p:nvPr/>
          </p:nvSpPr>
          <p:spPr bwMode="auto">
            <a:xfrm>
              <a:off x="2385748" y="5692256"/>
              <a:ext cx="136539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4" name="33 Elipse">
              <a:extLst>
                <a:ext uri="{FF2B5EF4-FFF2-40B4-BE49-F238E27FC236}">
                  <a16:creationId xmlns:a16="http://schemas.microsoft.com/office/drawing/2014/main" id="{A2DEE9A5-D94D-4EA3-9E1E-90412C517F99}"/>
                </a:ext>
              </a:extLst>
            </p:cNvPr>
            <p:cNvSpPr/>
            <p:nvPr/>
          </p:nvSpPr>
          <p:spPr bwMode="auto">
            <a:xfrm>
              <a:off x="3008113" y="5154126"/>
              <a:ext cx="136539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5" name="34 Elipse">
              <a:extLst>
                <a:ext uri="{FF2B5EF4-FFF2-40B4-BE49-F238E27FC236}">
                  <a16:creationId xmlns:a16="http://schemas.microsoft.com/office/drawing/2014/main" id="{286D0897-87AD-43B2-B677-8E8170A254D8}"/>
                </a:ext>
              </a:extLst>
            </p:cNvPr>
            <p:cNvSpPr/>
            <p:nvPr/>
          </p:nvSpPr>
          <p:spPr bwMode="auto">
            <a:xfrm>
              <a:off x="1801487" y="5293817"/>
              <a:ext cx="138127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6" name="35 Elipse">
              <a:extLst>
                <a:ext uri="{FF2B5EF4-FFF2-40B4-BE49-F238E27FC236}">
                  <a16:creationId xmlns:a16="http://schemas.microsoft.com/office/drawing/2014/main" id="{C2DE0F88-521E-44A4-877E-F4262180CBD2}"/>
                </a:ext>
              </a:extLst>
            </p:cNvPr>
            <p:cNvSpPr/>
            <p:nvPr/>
          </p:nvSpPr>
          <p:spPr bwMode="auto">
            <a:xfrm>
              <a:off x="1939615" y="5117616"/>
              <a:ext cx="136539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7" name="36 Elipse">
              <a:extLst>
                <a:ext uri="{FF2B5EF4-FFF2-40B4-BE49-F238E27FC236}">
                  <a16:creationId xmlns:a16="http://schemas.microsoft.com/office/drawing/2014/main" id="{5DB4DA7E-9E37-4342-BBAA-57FD2D5EEEAD}"/>
                </a:ext>
              </a:extLst>
            </p:cNvPr>
            <p:cNvSpPr/>
            <p:nvPr/>
          </p:nvSpPr>
          <p:spPr bwMode="auto">
            <a:xfrm>
              <a:off x="2144423" y="5058882"/>
              <a:ext cx="138127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8" name="37 Elipse">
              <a:extLst>
                <a:ext uri="{FF2B5EF4-FFF2-40B4-BE49-F238E27FC236}">
                  <a16:creationId xmlns:a16="http://schemas.microsoft.com/office/drawing/2014/main" id="{1E2B2CD8-5B2C-40BE-A8AD-1D99B605CB6B}"/>
                </a:ext>
              </a:extLst>
            </p:cNvPr>
            <p:cNvSpPr/>
            <p:nvPr/>
          </p:nvSpPr>
          <p:spPr bwMode="auto">
            <a:xfrm>
              <a:off x="2417501" y="5938303"/>
              <a:ext cx="138127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9" name="38 Elipse">
              <a:extLst>
                <a:ext uri="{FF2B5EF4-FFF2-40B4-BE49-F238E27FC236}">
                  <a16:creationId xmlns:a16="http://schemas.microsoft.com/office/drawing/2014/main" id="{0A8196A3-5AD8-4B24-AD7F-782798C26610}"/>
                </a:ext>
              </a:extLst>
            </p:cNvPr>
            <p:cNvSpPr/>
            <p:nvPr/>
          </p:nvSpPr>
          <p:spPr bwMode="auto">
            <a:xfrm>
              <a:off x="2555629" y="5012848"/>
              <a:ext cx="136539" cy="11746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0" name="39 Forma libre">
              <a:extLst>
                <a:ext uri="{FF2B5EF4-FFF2-40B4-BE49-F238E27FC236}">
                  <a16:creationId xmlns:a16="http://schemas.microsoft.com/office/drawing/2014/main" id="{E32BD93B-723B-426D-92A1-4B9D8B878D32}"/>
                </a:ext>
              </a:extLst>
            </p:cNvPr>
            <p:cNvSpPr/>
            <p:nvPr/>
          </p:nvSpPr>
          <p:spPr bwMode="auto">
            <a:xfrm>
              <a:off x="2163475" y="5112853"/>
              <a:ext cx="1976644" cy="1250873"/>
            </a:xfrm>
            <a:custGeom>
              <a:avLst/>
              <a:gdLst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667657 w 2075834"/>
                <a:gd name="connsiteY47" fmla="*/ 333828 h 1536693"/>
                <a:gd name="connsiteX48" fmla="*/ 740229 w 2075834"/>
                <a:gd name="connsiteY48" fmla="*/ 217714 h 1536693"/>
                <a:gd name="connsiteX49" fmla="*/ 885371 w 2075834"/>
                <a:gd name="connsiteY49" fmla="*/ 72571 h 1536693"/>
                <a:gd name="connsiteX50" fmla="*/ 986971 w 2075834"/>
                <a:gd name="connsiteY50" fmla="*/ 43543 h 1536693"/>
                <a:gd name="connsiteX51" fmla="*/ 1074057 w 2075834"/>
                <a:gd name="connsiteY51" fmla="*/ 14514 h 1536693"/>
                <a:gd name="connsiteX52" fmla="*/ 1291771 w 2075834"/>
                <a:gd name="connsiteY52" fmla="*/ 0 h 153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075834" h="1536693">
                  <a:moveTo>
                    <a:pt x="1291771" y="0"/>
                  </a:moveTo>
                  <a:lnTo>
                    <a:pt x="1291771" y="0"/>
                  </a:lnTo>
                  <a:cubicBezTo>
                    <a:pt x="1330476" y="19352"/>
                    <a:pt x="1367497" y="42523"/>
                    <a:pt x="1407886" y="58057"/>
                  </a:cubicBezTo>
                  <a:cubicBezTo>
                    <a:pt x="1430911" y="66913"/>
                    <a:pt x="1456375" y="67220"/>
                    <a:pt x="1480457" y="72571"/>
                  </a:cubicBezTo>
                  <a:cubicBezTo>
                    <a:pt x="1603642" y="99945"/>
                    <a:pt x="1463991" y="76438"/>
                    <a:pt x="1640114" y="101600"/>
                  </a:cubicBezTo>
                  <a:lnTo>
                    <a:pt x="1770743" y="188685"/>
                  </a:lnTo>
                  <a:lnTo>
                    <a:pt x="1814286" y="217714"/>
                  </a:lnTo>
                  <a:cubicBezTo>
                    <a:pt x="1846971" y="315772"/>
                    <a:pt x="1801641" y="209483"/>
                    <a:pt x="1872343" y="290285"/>
                  </a:cubicBezTo>
                  <a:cubicBezTo>
                    <a:pt x="1895317" y="316541"/>
                    <a:pt x="1930400" y="377371"/>
                    <a:pt x="1930400" y="377371"/>
                  </a:cubicBezTo>
                  <a:lnTo>
                    <a:pt x="1973943" y="508000"/>
                  </a:lnTo>
                  <a:cubicBezTo>
                    <a:pt x="1978781" y="522514"/>
                    <a:pt x="1985457" y="536541"/>
                    <a:pt x="1988457" y="551543"/>
                  </a:cubicBezTo>
                  <a:cubicBezTo>
                    <a:pt x="1993295" y="575733"/>
                    <a:pt x="1996988" y="600181"/>
                    <a:pt x="2002971" y="624114"/>
                  </a:cubicBezTo>
                  <a:cubicBezTo>
                    <a:pt x="2006682" y="638957"/>
                    <a:pt x="2014046" y="652749"/>
                    <a:pt x="2017486" y="667657"/>
                  </a:cubicBezTo>
                  <a:cubicBezTo>
                    <a:pt x="2028580" y="715733"/>
                    <a:pt x="2046514" y="812800"/>
                    <a:pt x="2046514" y="812800"/>
                  </a:cubicBezTo>
                  <a:cubicBezTo>
                    <a:pt x="2069730" y="1068163"/>
                    <a:pt x="2075834" y="898722"/>
                    <a:pt x="2046514" y="1016000"/>
                  </a:cubicBezTo>
                  <a:cubicBezTo>
                    <a:pt x="2040531" y="1039933"/>
                    <a:pt x="2044239" y="1067152"/>
                    <a:pt x="2032000" y="1088571"/>
                  </a:cubicBezTo>
                  <a:cubicBezTo>
                    <a:pt x="2023345" y="1103717"/>
                    <a:pt x="2001858" y="1106433"/>
                    <a:pt x="1988457" y="1117600"/>
                  </a:cubicBezTo>
                  <a:cubicBezTo>
                    <a:pt x="1972688" y="1130741"/>
                    <a:pt x="1958055" y="1145374"/>
                    <a:pt x="1944914" y="1161143"/>
                  </a:cubicBezTo>
                  <a:cubicBezTo>
                    <a:pt x="1933747" y="1174544"/>
                    <a:pt x="1928221" y="1192350"/>
                    <a:pt x="1915886" y="1204685"/>
                  </a:cubicBezTo>
                  <a:cubicBezTo>
                    <a:pt x="1898781" y="1221790"/>
                    <a:pt x="1874934" y="1231123"/>
                    <a:pt x="1857829" y="1248228"/>
                  </a:cubicBezTo>
                  <a:cubicBezTo>
                    <a:pt x="1761066" y="1344991"/>
                    <a:pt x="1901372" y="1243389"/>
                    <a:pt x="1785257" y="1320800"/>
                  </a:cubicBezTo>
                  <a:cubicBezTo>
                    <a:pt x="1751391" y="1371600"/>
                    <a:pt x="1741715" y="1398210"/>
                    <a:pt x="1669143" y="1422400"/>
                  </a:cubicBezTo>
                  <a:lnTo>
                    <a:pt x="1582057" y="1451428"/>
                  </a:lnTo>
                  <a:cubicBezTo>
                    <a:pt x="1567543" y="1461104"/>
                    <a:pt x="1554548" y="1473585"/>
                    <a:pt x="1538514" y="1480457"/>
                  </a:cubicBezTo>
                  <a:cubicBezTo>
                    <a:pt x="1407298" y="1536693"/>
                    <a:pt x="1546232" y="1451121"/>
                    <a:pt x="1436914" y="1524000"/>
                  </a:cubicBezTo>
                  <a:cubicBezTo>
                    <a:pt x="1343319" y="1520533"/>
                    <a:pt x="1000994" y="1513052"/>
                    <a:pt x="856343" y="1494971"/>
                  </a:cubicBezTo>
                  <a:cubicBezTo>
                    <a:pt x="841162" y="1493073"/>
                    <a:pt x="827511" y="1484660"/>
                    <a:pt x="812800" y="1480457"/>
                  </a:cubicBezTo>
                  <a:cubicBezTo>
                    <a:pt x="791091" y="1474254"/>
                    <a:pt x="734405" y="1463031"/>
                    <a:pt x="711200" y="1451428"/>
                  </a:cubicBezTo>
                  <a:cubicBezTo>
                    <a:pt x="615895" y="1403776"/>
                    <a:pt x="730343" y="1430813"/>
                    <a:pt x="580571" y="1393371"/>
                  </a:cubicBezTo>
                  <a:cubicBezTo>
                    <a:pt x="548115" y="1385257"/>
                    <a:pt x="456634" y="1363964"/>
                    <a:pt x="435429" y="1349828"/>
                  </a:cubicBezTo>
                  <a:cubicBezTo>
                    <a:pt x="222378" y="1207795"/>
                    <a:pt x="446503" y="1352010"/>
                    <a:pt x="290286" y="1262743"/>
                  </a:cubicBezTo>
                  <a:cubicBezTo>
                    <a:pt x="275140" y="1254088"/>
                    <a:pt x="263076" y="1239839"/>
                    <a:pt x="246743" y="1233714"/>
                  </a:cubicBezTo>
                  <a:cubicBezTo>
                    <a:pt x="223644" y="1225052"/>
                    <a:pt x="198362" y="1224038"/>
                    <a:pt x="174171" y="1219200"/>
                  </a:cubicBezTo>
                  <a:cubicBezTo>
                    <a:pt x="101601" y="1170818"/>
                    <a:pt x="140305" y="1204685"/>
                    <a:pt x="72571" y="1103085"/>
                  </a:cubicBezTo>
                  <a:lnTo>
                    <a:pt x="72571" y="1103085"/>
                  </a:lnTo>
                  <a:lnTo>
                    <a:pt x="14514" y="1059543"/>
                  </a:lnTo>
                  <a:cubicBezTo>
                    <a:pt x="9676" y="1040190"/>
                    <a:pt x="0" y="1021433"/>
                    <a:pt x="0" y="1001485"/>
                  </a:cubicBezTo>
                  <a:cubicBezTo>
                    <a:pt x="0" y="863204"/>
                    <a:pt x="7512" y="862836"/>
                    <a:pt x="43543" y="754743"/>
                  </a:cubicBezTo>
                  <a:cubicBezTo>
                    <a:pt x="48381" y="740229"/>
                    <a:pt x="49570" y="723930"/>
                    <a:pt x="58057" y="711200"/>
                  </a:cubicBezTo>
                  <a:lnTo>
                    <a:pt x="116114" y="624114"/>
                  </a:lnTo>
                  <a:cubicBezTo>
                    <a:pt x="125790" y="575733"/>
                    <a:pt x="129541" y="525778"/>
                    <a:pt x="145143" y="478971"/>
                  </a:cubicBezTo>
                  <a:cubicBezTo>
                    <a:pt x="149981" y="464457"/>
                    <a:pt x="152815" y="449112"/>
                    <a:pt x="159657" y="435428"/>
                  </a:cubicBezTo>
                  <a:cubicBezTo>
                    <a:pt x="167458" y="419826"/>
                    <a:pt x="176351" y="404220"/>
                    <a:pt x="188686" y="391885"/>
                  </a:cubicBezTo>
                  <a:cubicBezTo>
                    <a:pt x="201021" y="379550"/>
                    <a:pt x="216289" y="369942"/>
                    <a:pt x="232229" y="362857"/>
                  </a:cubicBezTo>
                  <a:cubicBezTo>
                    <a:pt x="260190" y="350430"/>
                    <a:pt x="319314" y="333828"/>
                    <a:pt x="319314" y="333828"/>
                  </a:cubicBezTo>
                  <a:cubicBezTo>
                    <a:pt x="333828" y="338666"/>
                    <a:pt x="347557" y="348343"/>
                    <a:pt x="362857" y="348343"/>
                  </a:cubicBezTo>
                  <a:cubicBezTo>
                    <a:pt x="490432" y="348343"/>
                    <a:pt x="360056" y="313541"/>
                    <a:pt x="464457" y="348343"/>
                  </a:cubicBezTo>
                  <a:cubicBezTo>
                    <a:pt x="532190" y="343505"/>
                    <a:pt x="600784" y="345629"/>
                    <a:pt x="667657" y="333828"/>
                  </a:cubicBezTo>
                  <a:cubicBezTo>
                    <a:pt x="733423" y="322222"/>
                    <a:pt x="711362" y="261015"/>
                    <a:pt x="740229" y="217714"/>
                  </a:cubicBezTo>
                  <a:cubicBezTo>
                    <a:pt x="784462" y="151364"/>
                    <a:pt x="802433" y="100216"/>
                    <a:pt x="885371" y="72571"/>
                  </a:cubicBezTo>
                  <a:cubicBezTo>
                    <a:pt x="1031735" y="23784"/>
                    <a:pt x="804684" y="98229"/>
                    <a:pt x="986971" y="43543"/>
                  </a:cubicBezTo>
                  <a:cubicBezTo>
                    <a:pt x="1016279" y="34750"/>
                    <a:pt x="1043458" y="14514"/>
                    <a:pt x="1074057" y="14514"/>
                  </a:cubicBezTo>
                  <a:lnTo>
                    <a:pt x="1291771" y="0"/>
                  </a:lnTo>
                  <a:close/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1" name="40 Forma libre">
              <a:extLst>
                <a:ext uri="{FF2B5EF4-FFF2-40B4-BE49-F238E27FC236}">
                  <a16:creationId xmlns:a16="http://schemas.microsoft.com/office/drawing/2014/main" id="{B0787285-BAF1-41E5-A29E-64FD31BB0254}"/>
                </a:ext>
              </a:extLst>
            </p:cNvPr>
            <p:cNvSpPr/>
            <p:nvPr/>
          </p:nvSpPr>
          <p:spPr bwMode="auto">
            <a:xfrm rot="9027376">
              <a:off x="1552224" y="4841408"/>
              <a:ext cx="1757545" cy="1290558"/>
            </a:xfrm>
            <a:custGeom>
              <a:avLst/>
              <a:gdLst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667657 w 2075834"/>
                <a:gd name="connsiteY47" fmla="*/ 333828 h 1536693"/>
                <a:gd name="connsiteX48" fmla="*/ 740229 w 2075834"/>
                <a:gd name="connsiteY48" fmla="*/ 217714 h 1536693"/>
                <a:gd name="connsiteX49" fmla="*/ 885371 w 2075834"/>
                <a:gd name="connsiteY49" fmla="*/ 72571 h 1536693"/>
                <a:gd name="connsiteX50" fmla="*/ 986971 w 2075834"/>
                <a:gd name="connsiteY50" fmla="*/ 43543 h 1536693"/>
                <a:gd name="connsiteX51" fmla="*/ 1074057 w 2075834"/>
                <a:gd name="connsiteY51" fmla="*/ 14514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40229 w 2075834"/>
                <a:gd name="connsiteY48" fmla="*/ 217714 h 1536693"/>
                <a:gd name="connsiteX49" fmla="*/ 885371 w 2075834"/>
                <a:gd name="connsiteY49" fmla="*/ 72571 h 1536693"/>
                <a:gd name="connsiteX50" fmla="*/ 986971 w 2075834"/>
                <a:gd name="connsiteY50" fmla="*/ 43543 h 1536693"/>
                <a:gd name="connsiteX51" fmla="*/ 1074057 w 2075834"/>
                <a:gd name="connsiteY51" fmla="*/ 14514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885371 w 2075834"/>
                <a:gd name="connsiteY49" fmla="*/ 72571 h 1536693"/>
                <a:gd name="connsiteX50" fmla="*/ 986971 w 2075834"/>
                <a:gd name="connsiteY50" fmla="*/ 43543 h 1536693"/>
                <a:gd name="connsiteX51" fmla="*/ 1074057 w 2075834"/>
                <a:gd name="connsiteY51" fmla="*/ 14514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86971 w 2075834"/>
                <a:gd name="connsiteY50" fmla="*/ 43543 h 1536693"/>
                <a:gd name="connsiteX51" fmla="*/ 1074057 w 2075834"/>
                <a:gd name="connsiteY51" fmla="*/ 14514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86971 w 2075834"/>
                <a:gd name="connsiteY50" fmla="*/ 43543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812800 w 2075834"/>
                <a:gd name="connsiteY26" fmla="*/ 1480457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56343 w 2075834"/>
                <a:gd name="connsiteY25" fmla="*/ 1494971 h 1536693"/>
                <a:gd name="connsiteX26" fmla="*/ 1264226 w 2075834"/>
                <a:gd name="connsiteY26" fmla="*/ 1508305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79986 w 2075834"/>
                <a:gd name="connsiteY25" fmla="*/ 1456065 h 1536693"/>
                <a:gd name="connsiteX26" fmla="*/ 1264226 w 2075834"/>
                <a:gd name="connsiteY26" fmla="*/ 1508305 h 1536693"/>
                <a:gd name="connsiteX27" fmla="*/ 711200 w 2075834"/>
                <a:gd name="connsiteY27" fmla="*/ 1451428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79986 w 2075834"/>
                <a:gd name="connsiteY25" fmla="*/ 1456065 h 1536693"/>
                <a:gd name="connsiteX26" fmla="*/ 1264226 w 2075834"/>
                <a:gd name="connsiteY26" fmla="*/ 1508305 h 1536693"/>
                <a:gd name="connsiteX27" fmla="*/ 915493 w 2075834"/>
                <a:gd name="connsiteY27" fmla="*/ 1393419 h 1536693"/>
                <a:gd name="connsiteX28" fmla="*/ 580571 w 2075834"/>
                <a:gd name="connsiteY28" fmla="*/ 1393371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36693"/>
                <a:gd name="connsiteX1" fmla="*/ 1291771 w 2075834"/>
                <a:gd name="connsiteY1" fmla="*/ 0 h 1536693"/>
                <a:gd name="connsiteX2" fmla="*/ 1407886 w 2075834"/>
                <a:gd name="connsiteY2" fmla="*/ 58057 h 1536693"/>
                <a:gd name="connsiteX3" fmla="*/ 1480457 w 2075834"/>
                <a:gd name="connsiteY3" fmla="*/ 72571 h 1536693"/>
                <a:gd name="connsiteX4" fmla="*/ 1640114 w 2075834"/>
                <a:gd name="connsiteY4" fmla="*/ 101600 h 1536693"/>
                <a:gd name="connsiteX5" fmla="*/ 1770743 w 2075834"/>
                <a:gd name="connsiteY5" fmla="*/ 188685 h 1536693"/>
                <a:gd name="connsiteX6" fmla="*/ 1814286 w 2075834"/>
                <a:gd name="connsiteY6" fmla="*/ 217714 h 1536693"/>
                <a:gd name="connsiteX7" fmla="*/ 1872343 w 2075834"/>
                <a:gd name="connsiteY7" fmla="*/ 290285 h 1536693"/>
                <a:gd name="connsiteX8" fmla="*/ 1930400 w 2075834"/>
                <a:gd name="connsiteY8" fmla="*/ 377371 h 1536693"/>
                <a:gd name="connsiteX9" fmla="*/ 1973943 w 2075834"/>
                <a:gd name="connsiteY9" fmla="*/ 508000 h 1536693"/>
                <a:gd name="connsiteX10" fmla="*/ 1988457 w 2075834"/>
                <a:gd name="connsiteY10" fmla="*/ 551543 h 1536693"/>
                <a:gd name="connsiteX11" fmla="*/ 2002971 w 2075834"/>
                <a:gd name="connsiteY11" fmla="*/ 624114 h 1536693"/>
                <a:gd name="connsiteX12" fmla="*/ 2017486 w 2075834"/>
                <a:gd name="connsiteY12" fmla="*/ 667657 h 1536693"/>
                <a:gd name="connsiteX13" fmla="*/ 2046514 w 2075834"/>
                <a:gd name="connsiteY13" fmla="*/ 812800 h 1536693"/>
                <a:gd name="connsiteX14" fmla="*/ 2046514 w 2075834"/>
                <a:gd name="connsiteY14" fmla="*/ 1016000 h 1536693"/>
                <a:gd name="connsiteX15" fmla="*/ 2032000 w 2075834"/>
                <a:gd name="connsiteY15" fmla="*/ 1088571 h 1536693"/>
                <a:gd name="connsiteX16" fmla="*/ 1988457 w 2075834"/>
                <a:gd name="connsiteY16" fmla="*/ 1117600 h 1536693"/>
                <a:gd name="connsiteX17" fmla="*/ 1944914 w 2075834"/>
                <a:gd name="connsiteY17" fmla="*/ 1161143 h 1536693"/>
                <a:gd name="connsiteX18" fmla="*/ 1915886 w 2075834"/>
                <a:gd name="connsiteY18" fmla="*/ 1204685 h 1536693"/>
                <a:gd name="connsiteX19" fmla="*/ 1857829 w 2075834"/>
                <a:gd name="connsiteY19" fmla="*/ 1248228 h 1536693"/>
                <a:gd name="connsiteX20" fmla="*/ 1785257 w 2075834"/>
                <a:gd name="connsiteY20" fmla="*/ 1320800 h 1536693"/>
                <a:gd name="connsiteX21" fmla="*/ 1669143 w 2075834"/>
                <a:gd name="connsiteY21" fmla="*/ 1422400 h 1536693"/>
                <a:gd name="connsiteX22" fmla="*/ 1582057 w 2075834"/>
                <a:gd name="connsiteY22" fmla="*/ 1451428 h 1536693"/>
                <a:gd name="connsiteX23" fmla="*/ 1538514 w 2075834"/>
                <a:gd name="connsiteY23" fmla="*/ 1480457 h 1536693"/>
                <a:gd name="connsiteX24" fmla="*/ 1436914 w 2075834"/>
                <a:gd name="connsiteY24" fmla="*/ 1524000 h 1536693"/>
                <a:gd name="connsiteX25" fmla="*/ 879986 w 2075834"/>
                <a:gd name="connsiteY25" fmla="*/ 1456065 h 1536693"/>
                <a:gd name="connsiteX26" fmla="*/ 1264226 w 2075834"/>
                <a:gd name="connsiteY26" fmla="*/ 1508305 h 1536693"/>
                <a:gd name="connsiteX27" fmla="*/ 915493 w 2075834"/>
                <a:gd name="connsiteY27" fmla="*/ 1393419 h 1536693"/>
                <a:gd name="connsiteX28" fmla="*/ 602265 w 2075834"/>
                <a:gd name="connsiteY28" fmla="*/ 1215888 h 1536693"/>
                <a:gd name="connsiteX29" fmla="*/ 435429 w 2075834"/>
                <a:gd name="connsiteY29" fmla="*/ 1349828 h 1536693"/>
                <a:gd name="connsiteX30" fmla="*/ 290286 w 2075834"/>
                <a:gd name="connsiteY30" fmla="*/ 1262743 h 1536693"/>
                <a:gd name="connsiteX31" fmla="*/ 246743 w 2075834"/>
                <a:gd name="connsiteY31" fmla="*/ 1233714 h 1536693"/>
                <a:gd name="connsiteX32" fmla="*/ 174171 w 2075834"/>
                <a:gd name="connsiteY32" fmla="*/ 1219200 h 1536693"/>
                <a:gd name="connsiteX33" fmla="*/ 72571 w 2075834"/>
                <a:gd name="connsiteY33" fmla="*/ 1103085 h 1536693"/>
                <a:gd name="connsiteX34" fmla="*/ 72571 w 2075834"/>
                <a:gd name="connsiteY34" fmla="*/ 1103085 h 1536693"/>
                <a:gd name="connsiteX35" fmla="*/ 14514 w 2075834"/>
                <a:gd name="connsiteY35" fmla="*/ 1059543 h 1536693"/>
                <a:gd name="connsiteX36" fmla="*/ 0 w 2075834"/>
                <a:gd name="connsiteY36" fmla="*/ 1001485 h 1536693"/>
                <a:gd name="connsiteX37" fmla="*/ 43543 w 2075834"/>
                <a:gd name="connsiteY37" fmla="*/ 754743 h 1536693"/>
                <a:gd name="connsiteX38" fmla="*/ 58057 w 2075834"/>
                <a:gd name="connsiteY38" fmla="*/ 711200 h 1536693"/>
                <a:gd name="connsiteX39" fmla="*/ 116114 w 2075834"/>
                <a:gd name="connsiteY39" fmla="*/ 624114 h 1536693"/>
                <a:gd name="connsiteX40" fmla="*/ 145143 w 2075834"/>
                <a:gd name="connsiteY40" fmla="*/ 478971 h 1536693"/>
                <a:gd name="connsiteX41" fmla="*/ 159657 w 2075834"/>
                <a:gd name="connsiteY41" fmla="*/ 435428 h 1536693"/>
                <a:gd name="connsiteX42" fmla="*/ 188686 w 2075834"/>
                <a:gd name="connsiteY42" fmla="*/ 391885 h 1536693"/>
                <a:gd name="connsiteX43" fmla="*/ 232229 w 2075834"/>
                <a:gd name="connsiteY43" fmla="*/ 362857 h 1536693"/>
                <a:gd name="connsiteX44" fmla="*/ 319314 w 2075834"/>
                <a:gd name="connsiteY44" fmla="*/ 333828 h 1536693"/>
                <a:gd name="connsiteX45" fmla="*/ 362857 w 2075834"/>
                <a:gd name="connsiteY45" fmla="*/ 348343 h 1536693"/>
                <a:gd name="connsiteX46" fmla="*/ 464457 w 2075834"/>
                <a:gd name="connsiteY46" fmla="*/ 348343 h 1536693"/>
                <a:gd name="connsiteX47" fmla="*/ 401885 w 2075834"/>
                <a:gd name="connsiteY47" fmla="*/ 109079 h 1536693"/>
                <a:gd name="connsiteX48" fmla="*/ 786125 w 2075834"/>
                <a:gd name="connsiteY48" fmla="*/ 161320 h 1536693"/>
                <a:gd name="connsiteX49" fmla="*/ 946923 w 2075834"/>
                <a:gd name="connsiteY49" fmla="*/ 169687 h 1536693"/>
                <a:gd name="connsiteX50" fmla="*/ 955290 w 2075834"/>
                <a:gd name="connsiteY50" fmla="*/ 8890 h 1536693"/>
                <a:gd name="connsiteX51" fmla="*/ 1178732 w 2075834"/>
                <a:gd name="connsiteY51" fmla="*/ 52763 h 1536693"/>
                <a:gd name="connsiteX52" fmla="*/ 1291771 w 2075834"/>
                <a:gd name="connsiteY52" fmla="*/ 0 h 1536693"/>
                <a:gd name="connsiteX0" fmla="*/ 1291771 w 2075834"/>
                <a:gd name="connsiteY0" fmla="*/ 0 h 1561892"/>
                <a:gd name="connsiteX1" fmla="*/ 1291771 w 2075834"/>
                <a:gd name="connsiteY1" fmla="*/ 0 h 1561892"/>
                <a:gd name="connsiteX2" fmla="*/ 1407886 w 2075834"/>
                <a:gd name="connsiteY2" fmla="*/ 58057 h 1561892"/>
                <a:gd name="connsiteX3" fmla="*/ 1480457 w 2075834"/>
                <a:gd name="connsiteY3" fmla="*/ 72571 h 1561892"/>
                <a:gd name="connsiteX4" fmla="*/ 1640114 w 2075834"/>
                <a:gd name="connsiteY4" fmla="*/ 101600 h 1561892"/>
                <a:gd name="connsiteX5" fmla="*/ 1770743 w 2075834"/>
                <a:gd name="connsiteY5" fmla="*/ 188685 h 1561892"/>
                <a:gd name="connsiteX6" fmla="*/ 1814286 w 2075834"/>
                <a:gd name="connsiteY6" fmla="*/ 217714 h 1561892"/>
                <a:gd name="connsiteX7" fmla="*/ 1872343 w 2075834"/>
                <a:gd name="connsiteY7" fmla="*/ 290285 h 1561892"/>
                <a:gd name="connsiteX8" fmla="*/ 1930400 w 2075834"/>
                <a:gd name="connsiteY8" fmla="*/ 377371 h 1561892"/>
                <a:gd name="connsiteX9" fmla="*/ 1973943 w 2075834"/>
                <a:gd name="connsiteY9" fmla="*/ 508000 h 1561892"/>
                <a:gd name="connsiteX10" fmla="*/ 1988457 w 2075834"/>
                <a:gd name="connsiteY10" fmla="*/ 551543 h 1561892"/>
                <a:gd name="connsiteX11" fmla="*/ 2002971 w 2075834"/>
                <a:gd name="connsiteY11" fmla="*/ 624114 h 1561892"/>
                <a:gd name="connsiteX12" fmla="*/ 2017486 w 2075834"/>
                <a:gd name="connsiteY12" fmla="*/ 667657 h 1561892"/>
                <a:gd name="connsiteX13" fmla="*/ 2046514 w 2075834"/>
                <a:gd name="connsiteY13" fmla="*/ 812800 h 1561892"/>
                <a:gd name="connsiteX14" fmla="*/ 2046514 w 2075834"/>
                <a:gd name="connsiteY14" fmla="*/ 1016000 h 1561892"/>
                <a:gd name="connsiteX15" fmla="*/ 2032000 w 2075834"/>
                <a:gd name="connsiteY15" fmla="*/ 1088571 h 1561892"/>
                <a:gd name="connsiteX16" fmla="*/ 1988457 w 2075834"/>
                <a:gd name="connsiteY16" fmla="*/ 1117600 h 1561892"/>
                <a:gd name="connsiteX17" fmla="*/ 1944914 w 2075834"/>
                <a:gd name="connsiteY17" fmla="*/ 1161143 h 1561892"/>
                <a:gd name="connsiteX18" fmla="*/ 1915886 w 2075834"/>
                <a:gd name="connsiteY18" fmla="*/ 1204685 h 1561892"/>
                <a:gd name="connsiteX19" fmla="*/ 1857829 w 2075834"/>
                <a:gd name="connsiteY19" fmla="*/ 1248228 h 1561892"/>
                <a:gd name="connsiteX20" fmla="*/ 1785257 w 2075834"/>
                <a:gd name="connsiteY20" fmla="*/ 1320800 h 1561892"/>
                <a:gd name="connsiteX21" fmla="*/ 1669143 w 2075834"/>
                <a:gd name="connsiteY21" fmla="*/ 1422400 h 1561892"/>
                <a:gd name="connsiteX22" fmla="*/ 1582057 w 2075834"/>
                <a:gd name="connsiteY22" fmla="*/ 1451428 h 1561892"/>
                <a:gd name="connsiteX23" fmla="*/ 1538514 w 2075834"/>
                <a:gd name="connsiteY23" fmla="*/ 1480457 h 1561892"/>
                <a:gd name="connsiteX24" fmla="*/ 1436914 w 2075834"/>
                <a:gd name="connsiteY24" fmla="*/ 1524000 h 1561892"/>
                <a:gd name="connsiteX25" fmla="*/ 1326872 w 2075834"/>
                <a:gd name="connsiteY25" fmla="*/ 1543811 h 1561892"/>
                <a:gd name="connsiteX26" fmla="*/ 1264226 w 2075834"/>
                <a:gd name="connsiteY26" fmla="*/ 1508305 h 1561892"/>
                <a:gd name="connsiteX27" fmla="*/ 915493 w 2075834"/>
                <a:gd name="connsiteY27" fmla="*/ 1393419 h 1561892"/>
                <a:gd name="connsiteX28" fmla="*/ 602265 w 2075834"/>
                <a:gd name="connsiteY28" fmla="*/ 1215888 h 1561892"/>
                <a:gd name="connsiteX29" fmla="*/ 435429 w 2075834"/>
                <a:gd name="connsiteY29" fmla="*/ 1349828 h 1561892"/>
                <a:gd name="connsiteX30" fmla="*/ 290286 w 2075834"/>
                <a:gd name="connsiteY30" fmla="*/ 1262743 h 1561892"/>
                <a:gd name="connsiteX31" fmla="*/ 246743 w 2075834"/>
                <a:gd name="connsiteY31" fmla="*/ 1233714 h 1561892"/>
                <a:gd name="connsiteX32" fmla="*/ 174171 w 2075834"/>
                <a:gd name="connsiteY32" fmla="*/ 1219200 h 1561892"/>
                <a:gd name="connsiteX33" fmla="*/ 72571 w 2075834"/>
                <a:gd name="connsiteY33" fmla="*/ 1103085 h 1561892"/>
                <a:gd name="connsiteX34" fmla="*/ 72571 w 2075834"/>
                <a:gd name="connsiteY34" fmla="*/ 1103085 h 1561892"/>
                <a:gd name="connsiteX35" fmla="*/ 14514 w 2075834"/>
                <a:gd name="connsiteY35" fmla="*/ 1059543 h 1561892"/>
                <a:gd name="connsiteX36" fmla="*/ 0 w 2075834"/>
                <a:gd name="connsiteY36" fmla="*/ 1001485 h 1561892"/>
                <a:gd name="connsiteX37" fmla="*/ 43543 w 2075834"/>
                <a:gd name="connsiteY37" fmla="*/ 754743 h 1561892"/>
                <a:gd name="connsiteX38" fmla="*/ 58057 w 2075834"/>
                <a:gd name="connsiteY38" fmla="*/ 711200 h 1561892"/>
                <a:gd name="connsiteX39" fmla="*/ 116114 w 2075834"/>
                <a:gd name="connsiteY39" fmla="*/ 624114 h 1561892"/>
                <a:gd name="connsiteX40" fmla="*/ 145143 w 2075834"/>
                <a:gd name="connsiteY40" fmla="*/ 478971 h 1561892"/>
                <a:gd name="connsiteX41" fmla="*/ 159657 w 2075834"/>
                <a:gd name="connsiteY41" fmla="*/ 435428 h 1561892"/>
                <a:gd name="connsiteX42" fmla="*/ 188686 w 2075834"/>
                <a:gd name="connsiteY42" fmla="*/ 391885 h 1561892"/>
                <a:gd name="connsiteX43" fmla="*/ 232229 w 2075834"/>
                <a:gd name="connsiteY43" fmla="*/ 362857 h 1561892"/>
                <a:gd name="connsiteX44" fmla="*/ 319314 w 2075834"/>
                <a:gd name="connsiteY44" fmla="*/ 333828 h 1561892"/>
                <a:gd name="connsiteX45" fmla="*/ 362857 w 2075834"/>
                <a:gd name="connsiteY45" fmla="*/ 348343 h 1561892"/>
                <a:gd name="connsiteX46" fmla="*/ 464457 w 2075834"/>
                <a:gd name="connsiteY46" fmla="*/ 348343 h 1561892"/>
                <a:gd name="connsiteX47" fmla="*/ 401885 w 2075834"/>
                <a:gd name="connsiteY47" fmla="*/ 109079 h 1561892"/>
                <a:gd name="connsiteX48" fmla="*/ 786125 w 2075834"/>
                <a:gd name="connsiteY48" fmla="*/ 161320 h 1561892"/>
                <a:gd name="connsiteX49" fmla="*/ 946923 w 2075834"/>
                <a:gd name="connsiteY49" fmla="*/ 169687 h 1561892"/>
                <a:gd name="connsiteX50" fmla="*/ 955290 w 2075834"/>
                <a:gd name="connsiteY50" fmla="*/ 8890 h 1561892"/>
                <a:gd name="connsiteX51" fmla="*/ 1178732 w 2075834"/>
                <a:gd name="connsiteY51" fmla="*/ 52763 h 1561892"/>
                <a:gd name="connsiteX52" fmla="*/ 1291771 w 2075834"/>
                <a:gd name="connsiteY52" fmla="*/ 0 h 1561892"/>
                <a:gd name="connsiteX0" fmla="*/ 1291771 w 2075834"/>
                <a:gd name="connsiteY0" fmla="*/ 0 h 1561892"/>
                <a:gd name="connsiteX1" fmla="*/ 1291771 w 2075834"/>
                <a:gd name="connsiteY1" fmla="*/ 0 h 1561892"/>
                <a:gd name="connsiteX2" fmla="*/ 1407886 w 2075834"/>
                <a:gd name="connsiteY2" fmla="*/ 58057 h 1561892"/>
                <a:gd name="connsiteX3" fmla="*/ 1480457 w 2075834"/>
                <a:gd name="connsiteY3" fmla="*/ 72571 h 1561892"/>
                <a:gd name="connsiteX4" fmla="*/ 1640114 w 2075834"/>
                <a:gd name="connsiteY4" fmla="*/ 101600 h 1561892"/>
                <a:gd name="connsiteX5" fmla="*/ 1770743 w 2075834"/>
                <a:gd name="connsiteY5" fmla="*/ 188685 h 1561892"/>
                <a:gd name="connsiteX6" fmla="*/ 1814286 w 2075834"/>
                <a:gd name="connsiteY6" fmla="*/ 217714 h 1561892"/>
                <a:gd name="connsiteX7" fmla="*/ 1872343 w 2075834"/>
                <a:gd name="connsiteY7" fmla="*/ 290285 h 1561892"/>
                <a:gd name="connsiteX8" fmla="*/ 1930400 w 2075834"/>
                <a:gd name="connsiteY8" fmla="*/ 377371 h 1561892"/>
                <a:gd name="connsiteX9" fmla="*/ 1973943 w 2075834"/>
                <a:gd name="connsiteY9" fmla="*/ 508000 h 1561892"/>
                <a:gd name="connsiteX10" fmla="*/ 1988457 w 2075834"/>
                <a:gd name="connsiteY10" fmla="*/ 551543 h 1561892"/>
                <a:gd name="connsiteX11" fmla="*/ 2002971 w 2075834"/>
                <a:gd name="connsiteY11" fmla="*/ 624114 h 1561892"/>
                <a:gd name="connsiteX12" fmla="*/ 2017486 w 2075834"/>
                <a:gd name="connsiteY12" fmla="*/ 667657 h 1561892"/>
                <a:gd name="connsiteX13" fmla="*/ 2046514 w 2075834"/>
                <a:gd name="connsiteY13" fmla="*/ 812800 h 1561892"/>
                <a:gd name="connsiteX14" fmla="*/ 2046514 w 2075834"/>
                <a:gd name="connsiteY14" fmla="*/ 1016000 h 1561892"/>
                <a:gd name="connsiteX15" fmla="*/ 2032000 w 2075834"/>
                <a:gd name="connsiteY15" fmla="*/ 1088571 h 1561892"/>
                <a:gd name="connsiteX16" fmla="*/ 1988457 w 2075834"/>
                <a:gd name="connsiteY16" fmla="*/ 1117600 h 1561892"/>
                <a:gd name="connsiteX17" fmla="*/ 1944914 w 2075834"/>
                <a:gd name="connsiteY17" fmla="*/ 1161143 h 1561892"/>
                <a:gd name="connsiteX18" fmla="*/ 1915886 w 2075834"/>
                <a:gd name="connsiteY18" fmla="*/ 1204685 h 1561892"/>
                <a:gd name="connsiteX19" fmla="*/ 1857829 w 2075834"/>
                <a:gd name="connsiteY19" fmla="*/ 1248228 h 1561892"/>
                <a:gd name="connsiteX20" fmla="*/ 1785257 w 2075834"/>
                <a:gd name="connsiteY20" fmla="*/ 1320800 h 1561892"/>
                <a:gd name="connsiteX21" fmla="*/ 1669143 w 2075834"/>
                <a:gd name="connsiteY21" fmla="*/ 1422400 h 1561892"/>
                <a:gd name="connsiteX22" fmla="*/ 1582057 w 2075834"/>
                <a:gd name="connsiteY22" fmla="*/ 1451428 h 1561892"/>
                <a:gd name="connsiteX23" fmla="*/ 1538514 w 2075834"/>
                <a:gd name="connsiteY23" fmla="*/ 1480457 h 1561892"/>
                <a:gd name="connsiteX24" fmla="*/ 1436914 w 2075834"/>
                <a:gd name="connsiteY24" fmla="*/ 1524000 h 1561892"/>
                <a:gd name="connsiteX25" fmla="*/ 1326872 w 2075834"/>
                <a:gd name="connsiteY25" fmla="*/ 1543811 h 1561892"/>
                <a:gd name="connsiteX26" fmla="*/ 915493 w 2075834"/>
                <a:gd name="connsiteY26" fmla="*/ 1393419 h 1561892"/>
                <a:gd name="connsiteX27" fmla="*/ 602265 w 2075834"/>
                <a:gd name="connsiteY27" fmla="*/ 1215888 h 1561892"/>
                <a:gd name="connsiteX28" fmla="*/ 435429 w 2075834"/>
                <a:gd name="connsiteY28" fmla="*/ 1349828 h 1561892"/>
                <a:gd name="connsiteX29" fmla="*/ 290286 w 2075834"/>
                <a:gd name="connsiteY29" fmla="*/ 1262743 h 1561892"/>
                <a:gd name="connsiteX30" fmla="*/ 246743 w 2075834"/>
                <a:gd name="connsiteY30" fmla="*/ 1233714 h 1561892"/>
                <a:gd name="connsiteX31" fmla="*/ 174171 w 2075834"/>
                <a:gd name="connsiteY31" fmla="*/ 1219200 h 1561892"/>
                <a:gd name="connsiteX32" fmla="*/ 72571 w 2075834"/>
                <a:gd name="connsiteY32" fmla="*/ 1103085 h 1561892"/>
                <a:gd name="connsiteX33" fmla="*/ 72571 w 2075834"/>
                <a:gd name="connsiteY33" fmla="*/ 1103085 h 1561892"/>
                <a:gd name="connsiteX34" fmla="*/ 14514 w 2075834"/>
                <a:gd name="connsiteY34" fmla="*/ 1059543 h 1561892"/>
                <a:gd name="connsiteX35" fmla="*/ 0 w 2075834"/>
                <a:gd name="connsiteY35" fmla="*/ 1001485 h 1561892"/>
                <a:gd name="connsiteX36" fmla="*/ 43543 w 2075834"/>
                <a:gd name="connsiteY36" fmla="*/ 754743 h 1561892"/>
                <a:gd name="connsiteX37" fmla="*/ 58057 w 2075834"/>
                <a:gd name="connsiteY37" fmla="*/ 711200 h 1561892"/>
                <a:gd name="connsiteX38" fmla="*/ 116114 w 2075834"/>
                <a:gd name="connsiteY38" fmla="*/ 624114 h 1561892"/>
                <a:gd name="connsiteX39" fmla="*/ 145143 w 2075834"/>
                <a:gd name="connsiteY39" fmla="*/ 478971 h 1561892"/>
                <a:gd name="connsiteX40" fmla="*/ 159657 w 2075834"/>
                <a:gd name="connsiteY40" fmla="*/ 435428 h 1561892"/>
                <a:gd name="connsiteX41" fmla="*/ 188686 w 2075834"/>
                <a:gd name="connsiteY41" fmla="*/ 391885 h 1561892"/>
                <a:gd name="connsiteX42" fmla="*/ 232229 w 2075834"/>
                <a:gd name="connsiteY42" fmla="*/ 362857 h 1561892"/>
                <a:gd name="connsiteX43" fmla="*/ 319314 w 2075834"/>
                <a:gd name="connsiteY43" fmla="*/ 333828 h 1561892"/>
                <a:gd name="connsiteX44" fmla="*/ 362857 w 2075834"/>
                <a:gd name="connsiteY44" fmla="*/ 348343 h 1561892"/>
                <a:gd name="connsiteX45" fmla="*/ 464457 w 2075834"/>
                <a:gd name="connsiteY45" fmla="*/ 348343 h 1561892"/>
                <a:gd name="connsiteX46" fmla="*/ 401885 w 2075834"/>
                <a:gd name="connsiteY46" fmla="*/ 109079 h 1561892"/>
                <a:gd name="connsiteX47" fmla="*/ 786125 w 2075834"/>
                <a:gd name="connsiteY47" fmla="*/ 161320 h 1561892"/>
                <a:gd name="connsiteX48" fmla="*/ 946923 w 2075834"/>
                <a:gd name="connsiteY48" fmla="*/ 169687 h 1561892"/>
                <a:gd name="connsiteX49" fmla="*/ 955290 w 2075834"/>
                <a:gd name="connsiteY49" fmla="*/ 8890 h 1561892"/>
                <a:gd name="connsiteX50" fmla="*/ 1178732 w 2075834"/>
                <a:gd name="connsiteY50" fmla="*/ 52763 h 1561892"/>
                <a:gd name="connsiteX51" fmla="*/ 1291771 w 2075834"/>
                <a:gd name="connsiteY51" fmla="*/ 0 h 1561892"/>
                <a:gd name="connsiteX0" fmla="*/ 1291771 w 2075834"/>
                <a:gd name="connsiteY0" fmla="*/ 0 h 1561892"/>
                <a:gd name="connsiteX1" fmla="*/ 1291771 w 2075834"/>
                <a:gd name="connsiteY1" fmla="*/ 0 h 1561892"/>
                <a:gd name="connsiteX2" fmla="*/ 1407886 w 2075834"/>
                <a:gd name="connsiteY2" fmla="*/ 58057 h 1561892"/>
                <a:gd name="connsiteX3" fmla="*/ 1480457 w 2075834"/>
                <a:gd name="connsiteY3" fmla="*/ 72571 h 1561892"/>
                <a:gd name="connsiteX4" fmla="*/ 1640114 w 2075834"/>
                <a:gd name="connsiteY4" fmla="*/ 101600 h 1561892"/>
                <a:gd name="connsiteX5" fmla="*/ 1770743 w 2075834"/>
                <a:gd name="connsiteY5" fmla="*/ 188685 h 1561892"/>
                <a:gd name="connsiteX6" fmla="*/ 1814286 w 2075834"/>
                <a:gd name="connsiteY6" fmla="*/ 217714 h 1561892"/>
                <a:gd name="connsiteX7" fmla="*/ 1872343 w 2075834"/>
                <a:gd name="connsiteY7" fmla="*/ 290285 h 1561892"/>
                <a:gd name="connsiteX8" fmla="*/ 1930400 w 2075834"/>
                <a:gd name="connsiteY8" fmla="*/ 377371 h 1561892"/>
                <a:gd name="connsiteX9" fmla="*/ 1973943 w 2075834"/>
                <a:gd name="connsiteY9" fmla="*/ 508000 h 1561892"/>
                <a:gd name="connsiteX10" fmla="*/ 1988457 w 2075834"/>
                <a:gd name="connsiteY10" fmla="*/ 551543 h 1561892"/>
                <a:gd name="connsiteX11" fmla="*/ 2002971 w 2075834"/>
                <a:gd name="connsiteY11" fmla="*/ 624114 h 1561892"/>
                <a:gd name="connsiteX12" fmla="*/ 2017486 w 2075834"/>
                <a:gd name="connsiteY12" fmla="*/ 667657 h 1561892"/>
                <a:gd name="connsiteX13" fmla="*/ 2046514 w 2075834"/>
                <a:gd name="connsiteY13" fmla="*/ 812800 h 1561892"/>
                <a:gd name="connsiteX14" fmla="*/ 2046514 w 2075834"/>
                <a:gd name="connsiteY14" fmla="*/ 1016000 h 1561892"/>
                <a:gd name="connsiteX15" fmla="*/ 2032000 w 2075834"/>
                <a:gd name="connsiteY15" fmla="*/ 1088571 h 1561892"/>
                <a:gd name="connsiteX16" fmla="*/ 1988457 w 2075834"/>
                <a:gd name="connsiteY16" fmla="*/ 1117600 h 1561892"/>
                <a:gd name="connsiteX17" fmla="*/ 1944914 w 2075834"/>
                <a:gd name="connsiteY17" fmla="*/ 1161143 h 1561892"/>
                <a:gd name="connsiteX18" fmla="*/ 1915886 w 2075834"/>
                <a:gd name="connsiteY18" fmla="*/ 1204685 h 1561892"/>
                <a:gd name="connsiteX19" fmla="*/ 1857829 w 2075834"/>
                <a:gd name="connsiteY19" fmla="*/ 1248228 h 1561892"/>
                <a:gd name="connsiteX20" fmla="*/ 1785257 w 2075834"/>
                <a:gd name="connsiteY20" fmla="*/ 1320800 h 1561892"/>
                <a:gd name="connsiteX21" fmla="*/ 1669143 w 2075834"/>
                <a:gd name="connsiteY21" fmla="*/ 1422400 h 1561892"/>
                <a:gd name="connsiteX22" fmla="*/ 1582057 w 2075834"/>
                <a:gd name="connsiteY22" fmla="*/ 1451428 h 1561892"/>
                <a:gd name="connsiteX23" fmla="*/ 1538514 w 2075834"/>
                <a:gd name="connsiteY23" fmla="*/ 1480457 h 1561892"/>
                <a:gd name="connsiteX24" fmla="*/ 1436914 w 2075834"/>
                <a:gd name="connsiteY24" fmla="*/ 1524000 h 1561892"/>
                <a:gd name="connsiteX25" fmla="*/ 1326872 w 2075834"/>
                <a:gd name="connsiteY25" fmla="*/ 1543811 h 1561892"/>
                <a:gd name="connsiteX26" fmla="*/ 915493 w 2075834"/>
                <a:gd name="connsiteY26" fmla="*/ 1393419 h 1561892"/>
                <a:gd name="connsiteX27" fmla="*/ 602265 w 2075834"/>
                <a:gd name="connsiteY27" fmla="*/ 1215888 h 1561892"/>
                <a:gd name="connsiteX28" fmla="*/ 387189 w 2075834"/>
                <a:gd name="connsiteY28" fmla="*/ 1011218 h 1561892"/>
                <a:gd name="connsiteX29" fmla="*/ 290286 w 2075834"/>
                <a:gd name="connsiteY29" fmla="*/ 1262743 h 1561892"/>
                <a:gd name="connsiteX30" fmla="*/ 246743 w 2075834"/>
                <a:gd name="connsiteY30" fmla="*/ 1233714 h 1561892"/>
                <a:gd name="connsiteX31" fmla="*/ 174171 w 2075834"/>
                <a:gd name="connsiteY31" fmla="*/ 1219200 h 1561892"/>
                <a:gd name="connsiteX32" fmla="*/ 72571 w 2075834"/>
                <a:gd name="connsiteY32" fmla="*/ 1103085 h 1561892"/>
                <a:gd name="connsiteX33" fmla="*/ 72571 w 2075834"/>
                <a:gd name="connsiteY33" fmla="*/ 1103085 h 1561892"/>
                <a:gd name="connsiteX34" fmla="*/ 14514 w 2075834"/>
                <a:gd name="connsiteY34" fmla="*/ 1059543 h 1561892"/>
                <a:gd name="connsiteX35" fmla="*/ 0 w 2075834"/>
                <a:gd name="connsiteY35" fmla="*/ 1001485 h 1561892"/>
                <a:gd name="connsiteX36" fmla="*/ 43543 w 2075834"/>
                <a:gd name="connsiteY36" fmla="*/ 754743 h 1561892"/>
                <a:gd name="connsiteX37" fmla="*/ 58057 w 2075834"/>
                <a:gd name="connsiteY37" fmla="*/ 711200 h 1561892"/>
                <a:gd name="connsiteX38" fmla="*/ 116114 w 2075834"/>
                <a:gd name="connsiteY38" fmla="*/ 624114 h 1561892"/>
                <a:gd name="connsiteX39" fmla="*/ 145143 w 2075834"/>
                <a:gd name="connsiteY39" fmla="*/ 478971 h 1561892"/>
                <a:gd name="connsiteX40" fmla="*/ 159657 w 2075834"/>
                <a:gd name="connsiteY40" fmla="*/ 435428 h 1561892"/>
                <a:gd name="connsiteX41" fmla="*/ 188686 w 2075834"/>
                <a:gd name="connsiteY41" fmla="*/ 391885 h 1561892"/>
                <a:gd name="connsiteX42" fmla="*/ 232229 w 2075834"/>
                <a:gd name="connsiteY42" fmla="*/ 362857 h 1561892"/>
                <a:gd name="connsiteX43" fmla="*/ 319314 w 2075834"/>
                <a:gd name="connsiteY43" fmla="*/ 333828 h 1561892"/>
                <a:gd name="connsiteX44" fmla="*/ 362857 w 2075834"/>
                <a:gd name="connsiteY44" fmla="*/ 348343 h 1561892"/>
                <a:gd name="connsiteX45" fmla="*/ 464457 w 2075834"/>
                <a:gd name="connsiteY45" fmla="*/ 348343 h 1561892"/>
                <a:gd name="connsiteX46" fmla="*/ 401885 w 2075834"/>
                <a:gd name="connsiteY46" fmla="*/ 109079 h 1561892"/>
                <a:gd name="connsiteX47" fmla="*/ 786125 w 2075834"/>
                <a:gd name="connsiteY47" fmla="*/ 161320 h 1561892"/>
                <a:gd name="connsiteX48" fmla="*/ 946923 w 2075834"/>
                <a:gd name="connsiteY48" fmla="*/ 169687 h 1561892"/>
                <a:gd name="connsiteX49" fmla="*/ 955290 w 2075834"/>
                <a:gd name="connsiteY49" fmla="*/ 8890 h 1561892"/>
                <a:gd name="connsiteX50" fmla="*/ 1178732 w 2075834"/>
                <a:gd name="connsiteY50" fmla="*/ 52763 h 1561892"/>
                <a:gd name="connsiteX51" fmla="*/ 1291771 w 2075834"/>
                <a:gd name="connsiteY51" fmla="*/ 0 h 1561892"/>
                <a:gd name="connsiteX0" fmla="*/ 1291771 w 2075834"/>
                <a:gd name="connsiteY0" fmla="*/ 0 h 1561892"/>
                <a:gd name="connsiteX1" fmla="*/ 1291771 w 2075834"/>
                <a:gd name="connsiteY1" fmla="*/ 0 h 1561892"/>
                <a:gd name="connsiteX2" fmla="*/ 1407886 w 2075834"/>
                <a:gd name="connsiteY2" fmla="*/ 58057 h 1561892"/>
                <a:gd name="connsiteX3" fmla="*/ 1480457 w 2075834"/>
                <a:gd name="connsiteY3" fmla="*/ 72571 h 1561892"/>
                <a:gd name="connsiteX4" fmla="*/ 1640114 w 2075834"/>
                <a:gd name="connsiteY4" fmla="*/ 101600 h 1561892"/>
                <a:gd name="connsiteX5" fmla="*/ 1770743 w 2075834"/>
                <a:gd name="connsiteY5" fmla="*/ 188685 h 1561892"/>
                <a:gd name="connsiteX6" fmla="*/ 1814286 w 2075834"/>
                <a:gd name="connsiteY6" fmla="*/ 217714 h 1561892"/>
                <a:gd name="connsiteX7" fmla="*/ 1872343 w 2075834"/>
                <a:gd name="connsiteY7" fmla="*/ 290285 h 1561892"/>
                <a:gd name="connsiteX8" fmla="*/ 1930400 w 2075834"/>
                <a:gd name="connsiteY8" fmla="*/ 377371 h 1561892"/>
                <a:gd name="connsiteX9" fmla="*/ 1973943 w 2075834"/>
                <a:gd name="connsiteY9" fmla="*/ 508000 h 1561892"/>
                <a:gd name="connsiteX10" fmla="*/ 1988457 w 2075834"/>
                <a:gd name="connsiteY10" fmla="*/ 551543 h 1561892"/>
                <a:gd name="connsiteX11" fmla="*/ 2002971 w 2075834"/>
                <a:gd name="connsiteY11" fmla="*/ 624114 h 1561892"/>
                <a:gd name="connsiteX12" fmla="*/ 2017486 w 2075834"/>
                <a:gd name="connsiteY12" fmla="*/ 667657 h 1561892"/>
                <a:gd name="connsiteX13" fmla="*/ 2046514 w 2075834"/>
                <a:gd name="connsiteY13" fmla="*/ 812800 h 1561892"/>
                <a:gd name="connsiteX14" fmla="*/ 2046514 w 2075834"/>
                <a:gd name="connsiteY14" fmla="*/ 1016000 h 1561892"/>
                <a:gd name="connsiteX15" fmla="*/ 2032000 w 2075834"/>
                <a:gd name="connsiteY15" fmla="*/ 1088571 h 1561892"/>
                <a:gd name="connsiteX16" fmla="*/ 1988457 w 2075834"/>
                <a:gd name="connsiteY16" fmla="*/ 1117600 h 1561892"/>
                <a:gd name="connsiteX17" fmla="*/ 1944914 w 2075834"/>
                <a:gd name="connsiteY17" fmla="*/ 1161143 h 1561892"/>
                <a:gd name="connsiteX18" fmla="*/ 1915886 w 2075834"/>
                <a:gd name="connsiteY18" fmla="*/ 1204685 h 1561892"/>
                <a:gd name="connsiteX19" fmla="*/ 1857829 w 2075834"/>
                <a:gd name="connsiteY19" fmla="*/ 1248228 h 1561892"/>
                <a:gd name="connsiteX20" fmla="*/ 1785257 w 2075834"/>
                <a:gd name="connsiteY20" fmla="*/ 1320800 h 1561892"/>
                <a:gd name="connsiteX21" fmla="*/ 1669143 w 2075834"/>
                <a:gd name="connsiteY21" fmla="*/ 1422400 h 1561892"/>
                <a:gd name="connsiteX22" fmla="*/ 1582057 w 2075834"/>
                <a:gd name="connsiteY22" fmla="*/ 1451428 h 1561892"/>
                <a:gd name="connsiteX23" fmla="*/ 1538514 w 2075834"/>
                <a:gd name="connsiteY23" fmla="*/ 1480457 h 1561892"/>
                <a:gd name="connsiteX24" fmla="*/ 1436914 w 2075834"/>
                <a:gd name="connsiteY24" fmla="*/ 1524000 h 1561892"/>
                <a:gd name="connsiteX25" fmla="*/ 1326872 w 2075834"/>
                <a:gd name="connsiteY25" fmla="*/ 1543811 h 1561892"/>
                <a:gd name="connsiteX26" fmla="*/ 915493 w 2075834"/>
                <a:gd name="connsiteY26" fmla="*/ 1393419 h 1561892"/>
                <a:gd name="connsiteX27" fmla="*/ 602265 w 2075834"/>
                <a:gd name="connsiteY27" fmla="*/ 1215888 h 1561892"/>
                <a:gd name="connsiteX28" fmla="*/ 387189 w 2075834"/>
                <a:gd name="connsiteY28" fmla="*/ 1011218 h 1561892"/>
                <a:gd name="connsiteX29" fmla="*/ 290286 w 2075834"/>
                <a:gd name="connsiteY29" fmla="*/ 1262743 h 1561892"/>
                <a:gd name="connsiteX30" fmla="*/ 174171 w 2075834"/>
                <a:gd name="connsiteY30" fmla="*/ 1219200 h 1561892"/>
                <a:gd name="connsiteX31" fmla="*/ 72571 w 2075834"/>
                <a:gd name="connsiteY31" fmla="*/ 1103085 h 1561892"/>
                <a:gd name="connsiteX32" fmla="*/ 72571 w 2075834"/>
                <a:gd name="connsiteY32" fmla="*/ 1103085 h 1561892"/>
                <a:gd name="connsiteX33" fmla="*/ 14514 w 2075834"/>
                <a:gd name="connsiteY33" fmla="*/ 1059543 h 1561892"/>
                <a:gd name="connsiteX34" fmla="*/ 0 w 2075834"/>
                <a:gd name="connsiteY34" fmla="*/ 1001485 h 1561892"/>
                <a:gd name="connsiteX35" fmla="*/ 43543 w 2075834"/>
                <a:gd name="connsiteY35" fmla="*/ 754743 h 1561892"/>
                <a:gd name="connsiteX36" fmla="*/ 58057 w 2075834"/>
                <a:gd name="connsiteY36" fmla="*/ 711200 h 1561892"/>
                <a:gd name="connsiteX37" fmla="*/ 116114 w 2075834"/>
                <a:gd name="connsiteY37" fmla="*/ 624114 h 1561892"/>
                <a:gd name="connsiteX38" fmla="*/ 145143 w 2075834"/>
                <a:gd name="connsiteY38" fmla="*/ 478971 h 1561892"/>
                <a:gd name="connsiteX39" fmla="*/ 159657 w 2075834"/>
                <a:gd name="connsiteY39" fmla="*/ 435428 h 1561892"/>
                <a:gd name="connsiteX40" fmla="*/ 188686 w 2075834"/>
                <a:gd name="connsiteY40" fmla="*/ 391885 h 1561892"/>
                <a:gd name="connsiteX41" fmla="*/ 232229 w 2075834"/>
                <a:gd name="connsiteY41" fmla="*/ 362857 h 1561892"/>
                <a:gd name="connsiteX42" fmla="*/ 319314 w 2075834"/>
                <a:gd name="connsiteY42" fmla="*/ 333828 h 1561892"/>
                <a:gd name="connsiteX43" fmla="*/ 362857 w 2075834"/>
                <a:gd name="connsiteY43" fmla="*/ 348343 h 1561892"/>
                <a:gd name="connsiteX44" fmla="*/ 464457 w 2075834"/>
                <a:gd name="connsiteY44" fmla="*/ 348343 h 1561892"/>
                <a:gd name="connsiteX45" fmla="*/ 401885 w 2075834"/>
                <a:gd name="connsiteY45" fmla="*/ 109079 h 1561892"/>
                <a:gd name="connsiteX46" fmla="*/ 786125 w 2075834"/>
                <a:gd name="connsiteY46" fmla="*/ 161320 h 1561892"/>
                <a:gd name="connsiteX47" fmla="*/ 946923 w 2075834"/>
                <a:gd name="connsiteY47" fmla="*/ 169687 h 1561892"/>
                <a:gd name="connsiteX48" fmla="*/ 955290 w 2075834"/>
                <a:gd name="connsiteY48" fmla="*/ 8890 h 1561892"/>
                <a:gd name="connsiteX49" fmla="*/ 1178732 w 2075834"/>
                <a:gd name="connsiteY49" fmla="*/ 52763 h 1561892"/>
                <a:gd name="connsiteX50" fmla="*/ 1291771 w 2075834"/>
                <a:gd name="connsiteY50" fmla="*/ 0 h 1561892"/>
                <a:gd name="connsiteX0" fmla="*/ 1291771 w 2075834"/>
                <a:gd name="connsiteY0" fmla="*/ 0 h 1561892"/>
                <a:gd name="connsiteX1" fmla="*/ 1291771 w 2075834"/>
                <a:gd name="connsiteY1" fmla="*/ 0 h 1561892"/>
                <a:gd name="connsiteX2" fmla="*/ 1407886 w 2075834"/>
                <a:gd name="connsiteY2" fmla="*/ 58057 h 1561892"/>
                <a:gd name="connsiteX3" fmla="*/ 1480457 w 2075834"/>
                <a:gd name="connsiteY3" fmla="*/ 72571 h 1561892"/>
                <a:gd name="connsiteX4" fmla="*/ 1640114 w 2075834"/>
                <a:gd name="connsiteY4" fmla="*/ 101600 h 1561892"/>
                <a:gd name="connsiteX5" fmla="*/ 1770743 w 2075834"/>
                <a:gd name="connsiteY5" fmla="*/ 188685 h 1561892"/>
                <a:gd name="connsiteX6" fmla="*/ 1814286 w 2075834"/>
                <a:gd name="connsiteY6" fmla="*/ 217714 h 1561892"/>
                <a:gd name="connsiteX7" fmla="*/ 1872343 w 2075834"/>
                <a:gd name="connsiteY7" fmla="*/ 290285 h 1561892"/>
                <a:gd name="connsiteX8" fmla="*/ 1930400 w 2075834"/>
                <a:gd name="connsiteY8" fmla="*/ 377371 h 1561892"/>
                <a:gd name="connsiteX9" fmla="*/ 1973943 w 2075834"/>
                <a:gd name="connsiteY9" fmla="*/ 508000 h 1561892"/>
                <a:gd name="connsiteX10" fmla="*/ 1988457 w 2075834"/>
                <a:gd name="connsiteY10" fmla="*/ 551543 h 1561892"/>
                <a:gd name="connsiteX11" fmla="*/ 2002971 w 2075834"/>
                <a:gd name="connsiteY11" fmla="*/ 624114 h 1561892"/>
                <a:gd name="connsiteX12" fmla="*/ 2017486 w 2075834"/>
                <a:gd name="connsiteY12" fmla="*/ 667657 h 1561892"/>
                <a:gd name="connsiteX13" fmla="*/ 2046514 w 2075834"/>
                <a:gd name="connsiteY13" fmla="*/ 812800 h 1561892"/>
                <a:gd name="connsiteX14" fmla="*/ 2046514 w 2075834"/>
                <a:gd name="connsiteY14" fmla="*/ 1016000 h 1561892"/>
                <a:gd name="connsiteX15" fmla="*/ 2032000 w 2075834"/>
                <a:gd name="connsiteY15" fmla="*/ 1088571 h 1561892"/>
                <a:gd name="connsiteX16" fmla="*/ 1988457 w 2075834"/>
                <a:gd name="connsiteY16" fmla="*/ 1117600 h 1561892"/>
                <a:gd name="connsiteX17" fmla="*/ 1944914 w 2075834"/>
                <a:gd name="connsiteY17" fmla="*/ 1161143 h 1561892"/>
                <a:gd name="connsiteX18" fmla="*/ 1915886 w 2075834"/>
                <a:gd name="connsiteY18" fmla="*/ 1204685 h 1561892"/>
                <a:gd name="connsiteX19" fmla="*/ 1857829 w 2075834"/>
                <a:gd name="connsiteY19" fmla="*/ 1248228 h 1561892"/>
                <a:gd name="connsiteX20" fmla="*/ 1785257 w 2075834"/>
                <a:gd name="connsiteY20" fmla="*/ 1320800 h 1561892"/>
                <a:gd name="connsiteX21" fmla="*/ 1669143 w 2075834"/>
                <a:gd name="connsiteY21" fmla="*/ 1422400 h 1561892"/>
                <a:gd name="connsiteX22" fmla="*/ 1582057 w 2075834"/>
                <a:gd name="connsiteY22" fmla="*/ 1451428 h 1561892"/>
                <a:gd name="connsiteX23" fmla="*/ 1538514 w 2075834"/>
                <a:gd name="connsiteY23" fmla="*/ 1480457 h 1561892"/>
                <a:gd name="connsiteX24" fmla="*/ 1436914 w 2075834"/>
                <a:gd name="connsiteY24" fmla="*/ 1524000 h 1561892"/>
                <a:gd name="connsiteX25" fmla="*/ 1326872 w 2075834"/>
                <a:gd name="connsiteY25" fmla="*/ 1543811 h 1561892"/>
                <a:gd name="connsiteX26" fmla="*/ 915493 w 2075834"/>
                <a:gd name="connsiteY26" fmla="*/ 1393419 h 1561892"/>
                <a:gd name="connsiteX27" fmla="*/ 602265 w 2075834"/>
                <a:gd name="connsiteY27" fmla="*/ 1215888 h 1561892"/>
                <a:gd name="connsiteX28" fmla="*/ 387189 w 2075834"/>
                <a:gd name="connsiteY28" fmla="*/ 1011218 h 1561892"/>
                <a:gd name="connsiteX29" fmla="*/ 174171 w 2075834"/>
                <a:gd name="connsiteY29" fmla="*/ 1219200 h 1561892"/>
                <a:gd name="connsiteX30" fmla="*/ 72571 w 2075834"/>
                <a:gd name="connsiteY30" fmla="*/ 1103085 h 1561892"/>
                <a:gd name="connsiteX31" fmla="*/ 72571 w 2075834"/>
                <a:gd name="connsiteY31" fmla="*/ 1103085 h 1561892"/>
                <a:gd name="connsiteX32" fmla="*/ 14514 w 2075834"/>
                <a:gd name="connsiteY32" fmla="*/ 1059543 h 1561892"/>
                <a:gd name="connsiteX33" fmla="*/ 0 w 2075834"/>
                <a:gd name="connsiteY33" fmla="*/ 1001485 h 1561892"/>
                <a:gd name="connsiteX34" fmla="*/ 43543 w 2075834"/>
                <a:gd name="connsiteY34" fmla="*/ 754743 h 1561892"/>
                <a:gd name="connsiteX35" fmla="*/ 58057 w 2075834"/>
                <a:gd name="connsiteY35" fmla="*/ 711200 h 1561892"/>
                <a:gd name="connsiteX36" fmla="*/ 116114 w 2075834"/>
                <a:gd name="connsiteY36" fmla="*/ 624114 h 1561892"/>
                <a:gd name="connsiteX37" fmla="*/ 145143 w 2075834"/>
                <a:gd name="connsiteY37" fmla="*/ 478971 h 1561892"/>
                <a:gd name="connsiteX38" fmla="*/ 159657 w 2075834"/>
                <a:gd name="connsiteY38" fmla="*/ 435428 h 1561892"/>
                <a:gd name="connsiteX39" fmla="*/ 188686 w 2075834"/>
                <a:gd name="connsiteY39" fmla="*/ 391885 h 1561892"/>
                <a:gd name="connsiteX40" fmla="*/ 232229 w 2075834"/>
                <a:gd name="connsiteY40" fmla="*/ 362857 h 1561892"/>
                <a:gd name="connsiteX41" fmla="*/ 319314 w 2075834"/>
                <a:gd name="connsiteY41" fmla="*/ 333828 h 1561892"/>
                <a:gd name="connsiteX42" fmla="*/ 362857 w 2075834"/>
                <a:gd name="connsiteY42" fmla="*/ 348343 h 1561892"/>
                <a:gd name="connsiteX43" fmla="*/ 464457 w 2075834"/>
                <a:gd name="connsiteY43" fmla="*/ 348343 h 1561892"/>
                <a:gd name="connsiteX44" fmla="*/ 401885 w 2075834"/>
                <a:gd name="connsiteY44" fmla="*/ 109079 h 1561892"/>
                <a:gd name="connsiteX45" fmla="*/ 786125 w 2075834"/>
                <a:gd name="connsiteY45" fmla="*/ 161320 h 1561892"/>
                <a:gd name="connsiteX46" fmla="*/ 946923 w 2075834"/>
                <a:gd name="connsiteY46" fmla="*/ 169687 h 1561892"/>
                <a:gd name="connsiteX47" fmla="*/ 955290 w 2075834"/>
                <a:gd name="connsiteY47" fmla="*/ 8890 h 1561892"/>
                <a:gd name="connsiteX48" fmla="*/ 1178732 w 2075834"/>
                <a:gd name="connsiteY48" fmla="*/ 52763 h 1561892"/>
                <a:gd name="connsiteX49" fmla="*/ 1291771 w 2075834"/>
                <a:gd name="connsiteY49" fmla="*/ 0 h 1561892"/>
                <a:gd name="connsiteX0" fmla="*/ 1291771 w 2075834"/>
                <a:gd name="connsiteY0" fmla="*/ 0 h 1561892"/>
                <a:gd name="connsiteX1" fmla="*/ 1291771 w 2075834"/>
                <a:gd name="connsiteY1" fmla="*/ 0 h 1561892"/>
                <a:gd name="connsiteX2" fmla="*/ 1407886 w 2075834"/>
                <a:gd name="connsiteY2" fmla="*/ 58057 h 1561892"/>
                <a:gd name="connsiteX3" fmla="*/ 1480457 w 2075834"/>
                <a:gd name="connsiteY3" fmla="*/ 72571 h 1561892"/>
                <a:gd name="connsiteX4" fmla="*/ 1640114 w 2075834"/>
                <a:gd name="connsiteY4" fmla="*/ 101600 h 1561892"/>
                <a:gd name="connsiteX5" fmla="*/ 1770743 w 2075834"/>
                <a:gd name="connsiteY5" fmla="*/ 188685 h 1561892"/>
                <a:gd name="connsiteX6" fmla="*/ 1814286 w 2075834"/>
                <a:gd name="connsiteY6" fmla="*/ 217714 h 1561892"/>
                <a:gd name="connsiteX7" fmla="*/ 1872343 w 2075834"/>
                <a:gd name="connsiteY7" fmla="*/ 290285 h 1561892"/>
                <a:gd name="connsiteX8" fmla="*/ 1930400 w 2075834"/>
                <a:gd name="connsiteY8" fmla="*/ 377371 h 1561892"/>
                <a:gd name="connsiteX9" fmla="*/ 1973943 w 2075834"/>
                <a:gd name="connsiteY9" fmla="*/ 508000 h 1561892"/>
                <a:gd name="connsiteX10" fmla="*/ 1988457 w 2075834"/>
                <a:gd name="connsiteY10" fmla="*/ 551543 h 1561892"/>
                <a:gd name="connsiteX11" fmla="*/ 2002971 w 2075834"/>
                <a:gd name="connsiteY11" fmla="*/ 624114 h 1561892"/>
                <a:gd name="connsiteX12" fmla="*/ 2017486 w 2075834"/>
                <a:gd name="connsiteY12" fmla="*/ 667657 h 1561892"/>
                <a:gd name="connsiteX13" fmla="*/ 2046514 w 2075834"/>
                <a:gd name="connsiteY13" fmla="*/ 812800 h 1561892"/>
                <a:gd name="connsiteX14" fmla="*/ 2046514 w 2075834"/>
                <a:gd name="connsiteY14" fmla="*/ 1016000 h 1561892"/>
                <a:gd name="connsiteX15" fmla="*/ 2032000 w 2075834"/>
                <a:gd name="connsiteY15" fmla="*/ 1088571 h 1561892"/>
                <a:gd name="connsiteX16" fmla="*/ 1988457 w 2075834"/>
                <a:gd name="connsiteY16" fmla="*/ 1117600 h 1561892"/>
                <a:gd name="connsiteX17" fmla="*/ 1944914 w 2075834"/>
                <a:gd name="connsiteY17" fmla="*/ 1161143 h 1561892"/>
                <a:gd name="connsiteX18" fmla="*/ 1915886 w 2075834"/>
                <a:gd name="connsiteY18" fmla="*/ 1204685 h 1561892"/>
                <a:gd name="connsiteX19" fmla="*/ 1857829 w 2075834"/>
                <a:gd name="connsiteY19" fmla="*/ 1248228 h 1561892"/>
                <a:gd name="connsiteX20" fmla="*/ 1785257 w 2075834"/>
                <a:gd name="connsiteY20" fmla="*/ 1320800 h 1561892"/>
                <a:gd name="connsiteX21" fmla="*/ 1669143 w 2075834"/>
                <a:gd name="connsiteY21" fmla="*/ 1422400 h 1561892"/>
                <a:gd name="connsiteX22" fmla="*/ 1582057 w 2075834"/>
                <a:gd name="connsiteY22" fmla="*/ 1451428 h 1561892"/>
                <a:gd name="connsiteX23" fmla="*/ 1538514 w 2075834"/>
                <a:gd name="connsiteY23" fmla="*/ 1480457 h 1561892"/>
                <a:gd name="connsiteX24" fmla="*/ 1436914 w 2075834"/>
                <a:gd name="connsiteY24" fmla="*/ 1524000 h 1561892"/>
                <a:gd name="connsiteX25" fmla="*/ 1326872 w 2075834"/>
                <a:gd name="connsiteY25" fmla="*/ 1543811 h 1561892"/>
                <a:gd name="connsiteX26" fmla="*/ 915493 w 2075834"/>
                <a:gd name="connsiteY26" fmla="*/ 1393419 h 1561892"/>
                <a:gd name="connsiteX27" fmla="*/ 602265 w 2075834"/>
                <a:gd name="connsiteY27" fmla="*/ 1215888 h 1561892"/>
                <a:gd name="connsiteX28" fmla="*/ 387189 w 2075834"/>
                <a:gd name="connsiteY28" fmla="*/ 1011218 h 1561892"/>
                <a:gd name="connsiteX29" fmla="*/ 72571 w 2075834"/>
                <a:gd name="connsiteY29" fmla="*/ 1103085 h 1561892"/>
                <a:gd name="connsiteX30" fmla="*/ 72571 w 2075834"/>
                <a:gd name="connsiteY30" fmla="*/ 1103085 h 1561892"/>
                <a:gd name="connsiteX31" fmla="*/ 14514 w 2075834"/>
                <a:gd name="connsiteY31" fmla="*/ 1059543 h 1561892"/>
                <a:gd name="connsiteX32" fmla="*/ 0 w 2075834"/>
                <a:gd name="connsiteY32" fmla="*/ 1001485 h 1561892"/>
                <a:gd name="connsiteX33" fmla="*/ 43543 w 2075834"/>
                <a:gd name="connsiteY33" fmla="*/ 754743 h 1561892"/>
                <a:gd name="connsiteX34" fmla="*/ 58057 w 2075834"/>
                <a:gd name="connsiteY34" fmla="*/ 711200 h 1561892"/>
                <a:gd name="connsiteX35" fmla="*/ 116114 w 2075834"/>
                <a:gd name="connsiteY35" fmla="*/ 624114 h 1561892"/>
                <a:gd name="connsiteX36" fmla="*/ 145143 w 2075834"/>
                <a:gd name="connsiteY36" fmla="*/ 478971 h 1561892"/>
                <a:gd name="connsiteX37" fmla="*/ 159657 w 2075834"/>
                <a:gd name="connsiteY37" fmla="*/ 435428 h 1561892"/>
                <a:gd name="connsiteX38" fmla="*/ 188686 w 2075834"/>
                <a:gd name="connsiteY38" fmla="*/ 391885 h 1561892"/>
                <a:gd name="connsiteX39" fmla="*/ 232229 w 2075834"/>
                <a:gd name="connsiteY39" fmla="*/ 362857 h 1561892"/>
                <a:gd name="connsiteX40" fmla="*/ 319314 w 2075834"/>
                <a:gd name="connsiteY40" fmla="*/ 333828 h 1561892"/>
                <a:gd name="connsiteX41" fmla="*/ 362857 w 2075834"/>
                <a:gd name="connsiteY41" fmla="*/ 348343 h 1561892"/>
                <a:gd name="connsiteX42" fmla="*/ 464457 w 2075834"/>
                <a:gd name="connsiteY42" fmla="*/ 348343 h 1561892"/>
                <a:gd name="connsiteX43" fmla="*/ 401885 w 2075834"/>
                <a:gd name="connsiteY43" fmla="*/ 109079 h 1561892"/>
                <a:gd name="connsiteX44" fmla="*/ 786125 w 2075834"/>
                <a:gd name="connsiteY44" fmla="*/ 161320 h 1561892"/>
                <a:gd name="connsiteX45" fmla="*/ 946923 w 2075834"/>
                <a:gd name="connsiteY45" fmla="*/ 169687 h 1561892"/>
                <a:gd name="connsiteX46" fmla="*/ 955290 w 2075834"/>
                <a:gd name="connsiteY46" fmla="*/ 8890 h 1561892"/>
                <a:gd name="connsiteX47" fmla="*/ 1178732 w 2075834"/>
                <a:gd name="connsiteY47" fmla="*/ 52763 h 1561892"/>
                <a:gd name="connsiteX48" fmla="*/ 1291771 w 2075834"/>
                <a:gd name="connsiteY48" fmla="*/ 0 h 1561892"/>
                <a:gd name="connsiteX0" fmla="*/ 1282095 w 2066158"/>
                <a:gd name="connsiteY0" fmla="*/ 0 h 1561892"/>
                <a:gd name="connsiteX1" fmla="*/ 1282095 w 2066158"/>
                <a:gd name="connsiteY1" fmla="*/ 0 h 1561892"/>
                <a:gd name="connsiteX2" fmla="*/ 1398210 w 2066158"/>
                <a:gd name="connsiteY2" fmla="*/ 58057 h 1561892"/>
                <a:gd name="connsiteX3" fmla="*/ 1470781 w 2066158"/>
                <a:gd name="connsiteY3" fmla="*/ 72571 h 1561892"/>
                <a:gd name="connsiteX4" fmla="*/ 1630438 w 2066158"/>
                <a:gd name="connsiteY4" fmla="*/ 101600 h 1561892"/>
                <a:gd name="connsiteX5" fmla="*/ 1761067 w 2066158"/>
                <a:gd name="connsiteY5" fmla="*/ 188685 h 1561892"/>
                <a:gd name="connsiteX6" fmla="*/ 1804610 w 2066158"/>
                <a:gd name="connsiteY6" fmla="*/ 217714 h 1561892"/>
                <a:gd name="connsiteX7" fmla="*/ 1862667 w 2066158"/>
                <a:gd name="connsiteY7" fmla="*/ 290285 h 1561892"/>
                <a:gd name="connsiteX8" fmla="*/ 1920724 w 2066158"/>
                <a:gd name="connsiteY8" fmla="*/ 377371 h 1561892"/>
                <a:gd name="connsiteX9" fmla="*/ 1964267 w 2066158"/>
                <a:gd name="connsiteY9" fmla="*/ 508000 h 1561892"/>
                <a:gd name="connsiteX10" fmla="*/ 1978781 w 2066158"/>
                <a:gd name="connsiteY10" fmla="*/ 551543 h 1561892"/>
                <a:gd name="connsiteX11" fmla="*/ 1993295 w 2066158"/>
                <a:gd name="connsiteY11" fmla="*/ 624114 h 1561892"/>
                <a:gd name="connsiteX12" fmla="*/ 2007810 w 2066158"/>
                <a:gd name="connsiteY12" fmla="*/ 667657 h 1561892"/>
                <a:gd name="connsiteX13" fmla="*/ 2036838 w 2066158"/>
                <a:gd name="connsiteY13" fmla="*/ 812800 h 1561892"/>
                <a:gd name="connsiteX14" fmla="*/ 2036838 w 2066158"/>
                <a:gd name="connsiteY14" fmla="*/ 1016000 h 1561892"/>
                <a:gd name="connsiteX15" fmla="*/ 2022324 w 2066158"/>
                <a:gd name="connsiteY15" fmla="*/ 1088571 h 1561892"/>
                <a:gd name="connsiteX16" fmla="*/ 1978781 w 2066158"/>
                <a:gd name="connsiteY16" fmla="*/ 1117600 h 1561892"/>
                <a:gd name="connsiteX17" fmla="*/ 1935238 w 2066158"/>
                <a:gd name="connsiteY17" fmla="*/ 1161143 h 1561892"/>
                <a:gd name="connsiteX18" fmla="*/ 1906210 w 2066158"/>
                <a:gd name="connsiteY18" fmla="*/ 1204685 h 1561892"/>
                <a:gd name="connsiteX19" fmla="*/ 1848153 w 2066158"/>
                <a:gd name="connsiteY19" fmla="*/ 1248228 h 1561892"/>
                <a:gd name="connsiteX20" fmla="*/ 1775581 w 2066158"/>
                <a:gd name="connsiteY20" fmla="*/ 1320800 h 1561892"/>
                <a:gd name="connsiteX21" fmla="*/ 1659467 w 2066158"/>
                <a:gd name="connsiteY21" fmla="*/ 1422400 h 1561892"/>
                <a:gd name="connsiteX22" fmla="*/ 1572381 w 2066158"/>
                <a:gd name="connsiteY22" fmla="*/ 1451428 h 1561892"/>
                <a:gd name="connsiteX23" fmla="*/ 1528838 w 2066158"/>
                <a:gd name="connsiteY23" fmla="*/ 1480457 h 1561892"/>
                <a:gd name="connsiteX24" fmla="*/ 1427238 w 2066158"/>
                <a:gd name="connsiteY24" fmla="*/ 1524000 h 1561892"/>
                <a:gd name="connsiteX25" fmla="*/ 1317196 w 2066158"/>
                <a:gd name="connsiteY25" fmla="*/ 1543811 h 1561892"/>
                <a:gd name="connsiteX26" fmla="*/ 905817 w 2066158"/>
                <a:gd name="connsiteY26" fmla="*/ 1393419 h 1561892"/>
                <a:gd name="connsiteX27" fmla="*/ 592589 w 2066158"/>
                <a:gd name="connsiteY27" fmla="*/ 1215888 h 1561892"/>
                <a:gd name="connsiteX28" fmla="*/ 377513 w 2066158"/>
                <a:gd name="connsiteY28" fmla="*/ 1011218 h 1561892"/>
                <a:gd name="connsiteX29" fmla="*/ 62895 w 2066158"/>
                <a:gd name="connsiteY29" fmla="*/ 1103085 h 1561892"/>
                <a:gd name="connsiteX30" fmla="*/ 62895 w 2066158"/>
                <a:gd name="connsiteY30" fmla="*/ 1103085 h 1561892"/>
                <a:gd name="connsiteX31" fmla="*/ 4838 w 2066158"/>
                <a:gd name="connsiteY31" fmla="*/ 1059543 h 1561892"/>
                <a:gd name="connsiteX32" fmla="*/ 33867 w 2066158"/>
                <a:gd name="connsiteY32" fmla="*/ 754743 h 1561892"/>
                <a:gd name="connsiteX33" fmla="*/ 48381 w 2066158"/>
                <a:gd name="connsiteY33" fmla="*/ 711200 h 1561892"/>
                <a:gd name="connsiteX34" fmla="*/ 106438 w 2066158"/>
                <a:gd name="connsiteY34" fmla="*/ 624114 h 1561892"/>
                <a:gd name="connsiteX35" fmla="*/ 135467 w 2066158"/>
                <a:gd name="connsiteY35" fmla="*/ 478971 h 1561892"/>
                <a:gd name="connsiteX36" fmla="*/ 149981 w 2066158"/>
                <a:gd name="connsiteY36" fmla="*/ 435428 h 1561892"/>
                <a:gd name="connsiteX37" fmla="*/ 179010 w 2066158"/>
                <a:gd name="connsiteY37" fmla="*/ 391885 h 1561892"/>
                <a:gd name="connsiteX38" fmla="*/ 222553 w 2066158"/>
                <a:gd name="connsiteY38" fmla="*/ 362857 h 1561892"/>
                <a:gd name="connsiteX39" fmla="*/ 309638 w 2066158"/>
                <a:gd name="connsiteY39" fmla="*/ 333828 h 1561892"/>
                <a:gd name="connsiteX40" fmla="*/ 353181 w 2066158"/>
                <a:gd name="connsiteY40" fmla="*/ 348343 h 1561892"/>
                <a:gd name="connsiteX41" fmla="*/ 454781 w 2066158"/>
                <a:gd name="connsiteY41" fmla="*/ 348343 h 1561892"/>
                <a:gd name="connsiteX42" fmla="*/ 392209 w 2066158"/>
                <a:gd name="connsiteY42" fmla="*/ 109079 h 1561892"/>
                <a:gd name="connsiteX43" fmla="*/ 776449 w 2066158"/>
                <a:gd name="connsiteY43" fmla="*/ 161320 h 1561892"/>
                <a:gd name="connsiteX44" fmla="*/ 937247 w 2066158"/>
                <a:gd name="connsiteY44" fmla="*/ 169687 h 1561892"/>
                <a:gd name="connsiteX45" fmla="*/ 945614 w 2066158"/>
                <a:gd name="connsiteY45" fmla="*/ 8890 h 1561892"/>
                <a:gd name="connsiteX46" fmla="*/ 1169056 w 2066158"/>
                <a:gd name="connsiteY46" fmla="*/ 52763 h 1561892"/>
                <a:gd name="connsiteX47" fmla="*/ 1282095 w 2066158"/>
                <a:gd name="connsiteY47" fmla="*/ 0 h 1561892"/>
                <a:gd name="connsiteX0" fmla="*/ 1329167 w 2113230"/>
                <a:gd name="connsiteY0" fmla="*/ 0 h 1561892"/>
                <a:gd name="connsiteX1" fmla="*/ 1329167 w 2113230"/>
                <a:gd name="connsiteY1" fmla="*/ 0 h 1561892"/>
                <a:gd name="connsiteX2" fmla="*/ 1445282 w 2113230"/>
                <a:gd name="connsiteY2" fmla="*/ 58057 h 1561892"/>
                <a:gd name="connsiteX3" fmla="*/ 1517853 w 2113230"/>
                <a:gd name="connsiteY3" fmla="*/ 72571 h 1561892"/>
                <a:gd name="connsiteX4" fmla="*/ 1677510 w 2113230"/>
                <a:gd name="connsiteY4" fmla="*/ 101600 h 1561892"/>
                <a:gd name="connsiteX5" fmla="*/ 1808139 w 2113230"/>
                <a:gd name="connsiteY5" fmla="*/ 188685 h 1561892"/>
                <a:gd name="connsiteX6" fmla="*/ 1851682 w 2113230"/>
                <a:gd name="connsiteY6" fmla="*/ 217714 h 1561892"/>
                <a:gd name="connsiteX7" fmla="*/ 1909739 w 2113230"/>
                <a:gd name="connsiteY7" fmla="*/ 290285 h 1561892"/>
                <a:gd name="connsiteX8" fmla="*/ 1967796 w 2113230"/>
                <a:gd name="connsiteY8" fmla="*/ 377371 h 1561892"/>
                <a:gd name="connsiteX9" fmla="*/ 2011339 w 2113230"/>
                <a:gd name="connsiteY9" fmla="*/ 508000 h 1561892"/>
                <a:gd name="connsiteX10" fmla="*/ 2025853 w 2113230"/>
                <a:gd name="connsiteY10" fmla="*/ 551543 h 1561892"/>
                <a:gd name="connsiteX11" fmla="*/ 2040367 w 2113230"/>
                <a:gd name="connsiteY11" fmla="*/ 624114 h 1561892"/>
                <a:gd name="connsiteX12" fmla="*/ 2054882 w 2113230"/>
                <a:gd name="connsiteY12" fmla="*/ 667657 h 1561892"/>
                <a:gd name="connsiteX13" fmla="*/ 2083910 w 2113230"/>
                <a:gd name="connsiteY13" fmla="*/ 812800 h 1561892"/>
                <a:gd name="connsiteX14" fmla="*/ 2083910 w 2113230"/>
                <a:gd name="connsiteY14" fmla="*/ 1016000 h 1561892"/>
                <a:gd name="connsiteX15" fmla="*/ 2069396 w 2113230"/>
                <a:gd name="connsiteY15" fmla="*/ 1088571 h 1561892"/>
                <a:gd name="connsiteX16" fmla="*/ 2025853 w 2113230"/>
                <a:gd name="connsiteY16" fmla="*/ 1117600 h 1561892"/>
                <a:gd name="connsiteX17" fmla="*/ 1982310 w 2113230"/>
                <a:gd name="connsiteY17" fmla="*/ 1161143 h 1561892"/>
                <a:gd name="connsiteX18" fmla="*/ 1953282 w 2113230"/>
                <a:gd name="connsiteY18" fmla="*/ 1204685 h 1561892"/>
                <a:gd name="connsiteX19" fmla="*/ 1895225 w 2113230"/>
                <a:gd name="connsiteY19" fmla="*/ 1248228 h 1561892"/>
                <a:gd name="connsiteX20" fmla="*/ 1822653 w 2113230"/>
                <a:gd name="connsiteY20" fmla="*/ 1320800 h 1561892"/>
                <a:gd name="connsiteX21" fmla="*/ 1706539 w 2113230"/>
                <a:gd name="connsiteY21" fmla="*/ 1422400 h 1561892"/>
                <a:gd name="connsiteX22" fmla="*/ 1619453 w 2113230"/>
                <a:gd name="connsiteY22" fmla="*/ 1451428 h 1561892"/>
                <a:gd name="connsiteX23" fmla="*/ 1575910 w 2113230"/>
                <a:gd name="connsiteY23" fmla="*/ 1480457 h 1561892"/>
                <a:gd name="connsiteX24" fmla="*/ 1474310 w 2113230"/>
                <a:gd name="connsiteY24" fmla="*/ 1524000 h 1561892"/>
                <a:gd name="connsiteX25" fmla="*/ 1364268 w 2113230"/>
                <a:gd name="connsiteY25" fmla="*/ 1543811 h 1561892"/>
                <a:gd name="connsiteX26" fmla="*/ 952889 w 2113230"/>
                <a:gd name="connsiteY26" fmla="*/ 1393419 h 1561892"/>
                <a:gd name="connsiteX27" fmla="*/ 639661 w 2113230"/>
                <a:gd name="connsiteY27" fmla="*/ 1215888 h 1561892"/>
                <a:gd name="connsiteX28" fmla="*/ 424585 w 2113230"/>
                <a:gd name="connsiteY28" fmla="*/ 1011218 h 1561892"/>
                <a:gd name="connsiteX29" fmla="*/ 109967 w 2113230"/>
                <a:gd name="connsiteY29" fmla="*/ 1103085 h 1561892"/>
                <a:gd name="connsiteX30" fmla="*/ 109967 w 2113230"/>
                <a:gd name="connsiteY30" fmla="*/ 1103085 h 1561892"/>
                <a:gd name="connsiteX31" fmla="*/ 4838 w 2113230"/>
                <a:gd name="connsiteY31" fmla="*/ 1021623 h 1561892"/>
                <a:gd name="connsiteX32" fmla="*/ 80939 w 2113230"/>
                <a:gd name="connsiteY32" fmla="*/ 754743 h 1561892"/>
                <a:gd name="connsiteX33" fmla="*/ 95453 w 2113230"/>
                <a:gd name="connsiteY33" fmla="*/ 711200 h 1561892"/>
                <a:gd name="connsiteX34" fmla="*/ 153510 w 2113230"/>
                <a:gd name="connsiteY34" fmla="*/ 624114 h 1561892"/>
                <a:gd name="connsiteX35" fmla="*/ 182539 w 2113230"/>
                <a:gd name="connsiteY35" fmla="*/ 478971 h 1561892"/>
                <a:gd name="connsiteX36" fmla="*/ 197053 w 2113230"/>
                <a:gd name="connsiteY36" fmla="*/ 435428 h 1561892"/>
                <a:gd name="connsiteX37" fmla="*/ 226082 w 2113230"/>
                <a:gd name="connsiteY37" fmla="*/ 391885 h 1561892"/>
                <a:gd name="connsiteX38" fmla="*/ 269625 w 2113230"/>
                <a:gd name="connsiteY38" fmla="*/ 362857 h 1561892"/>
                <a:gd name="connsiteX39" fmla="*/ 356710 w 2113230"/>
                <a:gd name="connsiteY39" fmla="*/ 333828 h 1561892"/>
                <a:gd name="connsiteX40" fmla="*/ 400253 w 2113230"/>
                <a:gd name="connsiteY40" fmla="*/ 348343 h 1561892"/>
                <a:gd name="connsiteX41" fmla="*/ 501853 w 2113230"/>
                <a:gd name="connsiteY41" fmla="*/ 348343 h 1561892"/>
                <a:gd name="connsiteX42" fmla="*/ 439281 w 2113230"/>
                <a:gd name="connsiteY42" fmla="*/ 109079 h 1561892"/>
                <a:gd name="connsiteX43" fmla="*/ 823521 w 2113230"/>
                <a:gd name="connsiteY43" fmla="*/ 161320 h 1561892"/>
                <a:gd name="connsiteX44" fmla="*/ 984319 w 2113230"/>
                <a:gd name="connsiteY44" fmla="*/ 169687 h 1561892"/>
                <a:gd name="connsiteX45" fmla="*/ 992686 w 2113230"/>
                <a:gd name="connsiteY45" fmla="*/ 8890 h 1561892"/>
                <a:gd name="connsiteX46" fmla="*/ 1216128 w 2113230"/>
                <a:gd name="connsiteY46" fmla="*/ 52763 h 1561892"/>
                <a:gd name="connsiteX47" fmla="*/ 1329167 w 2113230"/>
                <a:gd name="connsiteY47" fmla="*/ 0 h 1561892"/>
                <a:gd name="connsiteX0" fmla="*/ 1248228 w 2032291"/>
                <a:gd name="connsiteY0" fmla="*/ 0 h 1561892"/>
                <a:gd name="connsiteX1" fmla="*/ 1248228 w 2032291"/>
                <a:gd name="connsiteY1" fmla="*/ 0 h 1561892"/>
                <a:gd name="connsiteX2" fmla="*/ 1364343 w 2032291"/>
                <a:gd name="connsiteY2" fmla="*/ 58057 h 1561892"/>
                <a:gd name="connsiteX3" fmla="*/ 1436914 w 2032291"/>
                <a:gd name="connsiteY3" fmla="*/ 72571 h 1561892"/>
                <a:gd name="connsiteX4" fmla="*/ 1596571 w 2032291"/>
                <a:gd name="connsiteY4" fmla="*/ 101600 h 1561892"/>
                <a:gd name="connsiteX5" fmla="*/ 1727200 w 2032291"/>
                <a:gd name="connsiteY5" fmla="*/ 188685 h 1561892"/>
                <a:gd name="connsiteX6" fmla="*/ 1770743 w 2032291"/>
                <a:gd name="connsiteY6" fmla="*/ 217714 h 1561892"/>
                <a:gd name="connsiteX7" fmla="*/ 1828800 w 2032291"/>
                <a:gd name="connsiteY7" fmla="*/ 290285 h 1561892"/>
                <a:gd name="connsiteX8" fmla="*/ 1886857 w 2032291"/>
                <a:gd name="connsiteY8" fmla="*/ 377371 h 1561892"/>
                <a:gd name="connsiteX9" fmla="*/ 1930400 w 2032291"/>
                <a:gd name="connsiteY9" fmla="*/ 508000 h 1561892"/>
                <a:gd name="connsiteX10" fmla="*/ 1944914 w 2032291"/>
                <a:gd name="connsiteY10" fmla="*/ 551543 h 1561892"/>
                <a:gd name="connsiteX11" fmla="*/ 1959428 w 2032291"/>
                <a:gd name="connsiteY11" fmla="*/ 624114 h 1561892"/>
                <a:gd name="connsiteX12" fmla="*/ 1973943 w 2032291"/>
                <a:gd name="connsiteY12" fmla="*/ 667657 h 1561892"/>
                <a:gd name="connsiteX13" fmla="*/ 2002971 w 2032291"/>
                <a:gd name="connsiteY13" fmla="*/ 812800 h 1561892"/>
                <a:gd name="connsiteX14" fmla="*/ 2002971 w 2032291"/>
                <a:gd name="connsiteY14" fmla="*/ 1016000 h 1561892"/>
                <a:gd name="connsiteX15" fmla="*/ 1988457 w 2032291"/>
                <a:gd name="connsiteY15" fmla="*/ 1088571 h 1561892"/>
                <a:gd name="connsiteX16" fmla="*/ 1944914 w 2032291"/>
                <a:gd name="connsiteY16" fmla="*/ 1117600 h 1561892"/>
                <a:gd name="connsiteX17" fmla="*/ 1901371 w 2032291"/>
                <a:gd name="connsiteY17" fmla="*/ 1161143 h 1561892"/>
                <a:gd name="connsiteX18" fmla="*/ 1872343 w 2032291"/>
                <a:gd name="connsiteY18" fmla="*/ 1204685 h 1561892"/>
                <a:gd name="connsiteX19" fmla="*/ 1814286 w 2032291"/>
                <a:gd name="connsiteY19" fmla="*/ 1248228 h 1561892"/>
                <a:gd name="connsiteX20" fmla="*/ 1741714 w 2032291"/>
                <a:gd name="connsiteY20" fmla="*/ 1320800 h 1561892"/>
                <a:gd name="connsiteX21" fmla="*/ 1625600 w 2032291"/>
                <a:gd name="connsiteY21" fmla="*/ 1422400 h 1561892"/>
                <a:gd name="connsiteX22" fmla="*/ 1538514 w 2032291"/>
                <a:gd name="connsiteY22" fmla="*/ 1451428 h 1561892"/>
                <a:gd name="connsiteX23" fmla="*/ 1494971 w 2032291"/>
                <a:gd name="connsiteY23" fmla="*/ 1480457 h 1561892"/>
                <a:gd name="connsiteX24" fmla="*/ 1393371 w 2032291"/>
                <a:gd name="connsiteY24" fmla="*/ 1524000 h 1561892"/>
                <a:gd name="connsiteX25" fmla="*/ 1283329 w 2032291"/>
                <a:gd name="connsiteY25" fmla="*/ 1543811 h 1561892"/>
                <a:gd name="connsiteX26" fmla="*/ 871950 w 2032291"/>
                <a:gd name="connsiteY26" fmla="*/ 1393419 h 1561892"/>
                <a:gd name="connsiteX27" fmla="*/ 558722 w 2032291"/>
                <a:gd name="connsiteY27" fmla="*/ 1215888 h 1561892"/>
                <a:gd name="connsiteX28" fmla="*/ 343646 w 2032291"/>
                <a:gd name="connsiteY28" fmla="*/ 1011218 h 1561892"/>
                <a:gd name="connsiteX29" fmla="*/ 29028 w 2032291"/>
                <a:gd name="connsiteY29" fmla="*/ 1103085 h 1561892"/>
                <a:gd name="connsiteX30" fmla="*/ 29028 w 2032291"/>
                <a:gd name="connsiteY30" fmla="*/ 1103085 h 1561892"/>
                <a:gd name="connsiteX31" fmla="*/ 0 w 2032291"/>
                <a:gd name="connsiteY31" fmla="*/ 754743 h 1561892"/>
                <a:gd name="connsiteX32" fmla="*/ 14514 w 2032291"/>
                <a:gd name="connsiteY32" fmla="*/ 711200 h 1561892"/>
                <a:gd name="connsiteX33" fmla="*/ 72571 w 2032291"/>
                <a:gd name="connsiteY33" fmla="*/ 624114 h 1561892"/>
                <a:gd name="connsiteX34" fmla="*/ 101600 w 2032291"/>
                <a:gd name="connsiteY34" fmla="*/ 478971 h 1561892"/>
                <a:gd name="connsiteX35" fmla="*/ 116114 w 2032291"/>
                <a:gd name="connsiteY35" fmla="*/ 435428 h 1561892"/>
                <a:gd name="connsiteX36" fmla="*/ 145143 w 2032291"/>
                <a:gd name="connsiteY36" fmla="*/ 391885 h 1561892"/>
                <a:gd name="connsiteX37" fmla="*/ 188686 w 2032291"/>
                <a:gd name="connsiteY37" fmla="*/ 362857 h 1561892"/>
                <a:gd name="connsiteX38" fmla="*/ 275771 w 2032291"/>
                <a:gd name="connsiteY38" fmla="*/ 333828 h 1561892"/>
                <a:gd name="connsiteX39" fmla="*/ 319314 w 2032291"/>
                <a:gd name="connsiteY39" fmla="*/ 348343 h 1561892"/>
                <a:gd name="connsiteX40" fmla="*/ 420914 w 2032291"/>
                <a:gd name="connsiteY40" fmla="*/ 348343 h 1561892"/>
                <a:gd name="connsiteX41" fmla="*/ 358342 w 2032291"/>
                <a:gd name="connsiteY41" fmla="*/ 109079 h 1561892"/>
                <a:gd name="connsiteX42" fmla="*/ 742582 w 2032291"/>
                <a:gd name="connsiteY42" fmla="*/ 161320 h 1561892"/>
                <a:gd name="connsiteX43" fmla="*/ 903380 w 2032291"/>
                <a:gd name="connsiteY43" fmla="*/ 169687 h 1561892"/>
                <a:gd name="connsiteX44" fmla="*/ 911747 w 2032291"/>
                <a:gd name="connsiteY44" fmla="*/ 8890 h 1561892"/>
                <a:gd name="connsiteX45" fmla="*/ 1135189 w 2032291"/>
                <a:gd name="connsiteY45" fmla="*/ 52763 h 1561892"/>
                <a:gd name="connsiteX46" fmla="*/ 1248228 w 2032291"/>
                <a:gd name="connsiteY46" fmla="*/ 0 h 1561892"/>
                <a:gd name="connsiteX0" fmla="*/ 1248228 w 2032291"/>
                <a:gd name="connsiteY0" fmla="*/ 0 h 1561892"/>
                <a:gd name="connsiteX1" fmla="*/ 1248228 w 2032291"/>
                <a:gd name="connsiteY1" fmla="*/ 0 h 1561892"/>
                <a:gd name="connsiteX2" fmla="*/ 1364343 w 2032291"/>
                <a:gd name="connsiteY2" fmla="*/ 58057 h 1561892"/>
                <a:gd name="connsiteX3" fmla="*/ 1436914 w 2032291"/>
                <a:gd name="connsiteY3" fmla="*/ 72571 h 1561892"/>
                <a:gd name="connsiteX4" fmla="*/ 1596571 w 2032291"/>
                <a:gd name="connsiteY4" fmla="*/ 101600 h 1561892"/>
                <a:gd name="connsiteX5" fmla="*/ 1727200 w 2032291"/>
                <a:gd name="connsiteY5" fmla="*/ 188685 h 1561892"/>
                <a:gd name="connsiteX6" fmla="*/ 1770743 w 2032291"/>
                <a:gd name="connsiteY6" fmla="*/ 217714 h 1561892"/>
                <a:gd name="connsiteX7" fmla="*/ 1828800 w 2032291"/>
                <a:gd name="connsiteY7" fmla="*/ 290285 h 1561892"/>
                <a:gd name="connsiteX8" fmla="*/ 1886857 w 2032291"/>
                <a:gd name="connsiteY8" fmla="*/ 377371 h 1561892"/>
                <a:gd name="connsiteX9" fmla="*/ 1930400 w 2032291"/>
                <a:gd name="connsiteY9" fmla="*/ 508000 h 1561892"/>
                <a:gd name="connsiteX10" fmla="*/ 1944914 w 2032291"/>
                <a:gd name="connsiteY10" fmla="*/ 551543 h 1561892"/>
                <a:gd name="connsiteX11" fmla="*/ 1959428 w 2032291"/>
                <a:gd name="connsiteY11" fmla="*/ 624114 h 1561892"/>
                <a:gd name="connsiteX12" fmla="*/ 1973943 w 2032291"/>
                <a:gd name="connsiteY12" fmla="*/ 667657 h 1561892"/>
                <a:gd name="connsiteX13" fmla="*/ 2002971 w 2032291"/>
                <a:gd name="connsiteY13" fmla="*/ 812800 h 1561892"/>
                <a:gd name="connsiteX14" fmla="*/ 2002971 w 2032291"/>
                <a:gd name="connsiteY14" fmla="*/ 1016000 h 1561892"/>
                <a:gd name="connsiteX15" fmla="*/ 1988457 w 2032291"/>
                <a:gd name="connsiteY15" fmla="*/ 1088571 h 1561892"/>
                <a:gd name="connsiteX16" fmla="*/ 1944914 w 2032291"/>
                <a:gd name="connsiteY16" fmla="*/ 1117600 h 1561892"/>
                <a:gd name="connsiteX17" fmla="*/ 1901371 w 2032291"/>
                <a:gd name="connsiteY17" fmla="*/ 1161143 h 1561892"/>
                <a:gd name="connsiteX18" fmla="*/ 1872343 w 2032291"/>
                <a:gd name="connsiteY18" fmla="*/ 1204685 h 1561892"/>
                <a:gd name="connsiteX19" fmla="*/ 1814286 w 2032291"/>
                <a:gd name="connsiteY19" fmla="*/ 1248228 h 1561892"/>
                <a:gd name="connsiteX20" fmla="*/ 1741714 w 2032291"/>
                <a:gd name="connsiteY20" fmla="*/ 1320800 h 1561892"/>
                <a:gd name="connsiteX21" fmla="*/ 1625600 w 2032291"/>
                <a:gd name="connsiteY21" fmla="*/ 1422400 h 1561892"/>
                <a:gd name="connsiteX22" fmla="*/ 1538514 w 2032291"/>
                <a:gd name="connsiteY22" fmla="*/ 1451428 h 1561892"/>
                <a:gd name="connsiteX23" fmla="*/ 1494971 w 2032291"/>
                <a:gd name="connsiteY23" fmla="*/ 1480457 h 1561892"/>
                <a:gd name="connsiteX24" fmla="*/ 1393371 w 2032291"/>
                <a:gd name="connsiteY24" fmla="*/ 1524000 h 1561892"/>
                <a:gd name="connsiteX25" fmla="*/ 1283329 w 2032291"/>
                <a:gd name="connsiteY25" fmla="*/ 1543811 h 1561892"/>
                <a:gd name="connsiteX26" fmla="*/ 871950 w 2032291"/>
                <a:gd name="connsiteY26" fmla="*/ 1393419 h 1561892"/>
                <a:gd name="connsiteX27" fmla="*/ 558722 w 2032291"/>
                <a:gd name="connsiteY27" fmla="*/ 1215888 h 1561892"/>
                <a:gd name="connsiteX28" fmla="*/ 343646 w 2032291"/>
                <a:gd name="connsiteY28" fmla="*/ 1011218 h 1561892"/>
                <a:gd name="connsiteX29" fmla="*/ 29028 w 2032291"/>
                <a:gd name="connsiteY29" fmla="*/ 1103085 h 1561892"/>
                <a:gd name="connsiteX30" fmla="*/ 49190 w 2032291"/>
                <a:gd name="connsiteY30" fmla="*/ 1092636 h 1561892"/>
                <a:gd name="connsiteX31" fmla="*/ 0 w 2032291"/>
                <a:gd name="connsiteY31" fmla="*/ 754743 h 1561892"/>
                <a:gd name="connsiteX32" fmla="*/ 14514 w 2032291"/>
                <a:gd name="connsiteY32" fmla="*/ 711200 h 1561892"/>
                <a:gd name="connsiteX33" fmla="*/ 72571 w 2032291"/>
                <a:gd name="connsiteY33" fmla="*/ 624114 h 1561892"/>
                <a:gd name="connsiteX34" fmla="*/ 101600 w 2032291"/>
                <a:gd name="connsiteY34" fmla="*/ 478971 h 1561892"/>
                <a:gd name="connsiteX35" fmla="*/ 116114 w 2032291"/>
                <a:gd name="connsiteY35" fmla="*/ 435428 h 1561892"/>
                <a:gd name="connsiteX36" fmla="*/ 145143 w 2032291"/>
                <a:gd name="connsiteY36" fmla="*/ 391885 h 1561892"/>
                <a:gd name="connsiteX37" fmla="*/ 188686 w 2032291"/>
                <a:gd name="connsiteY37" fmla="*/ 362857 h 1561892"/>
                <a:gd name="connsiteX38" fmla="*/ 275771 w 2032291"/>
                <a:gd name="connsiteY38" fmla="*/ 333828 h 1561892"/>
                <a:gd name="connsiteX39" fmla="*/ 319314 w 2032291"/>
                <a:gd name="connsiteY39" fmla="*/ 348343 h 1561892"/>
                <a:gd name="connsiteX40" fmla="*/ 420914 w 2032291"/>
                <a:gd name="connsiteY40" fmla="*/ 348343 h 1561892"/>
                <a:gd name="connsiteX41" fmla="*/ 358342 w 2032291"/>
                <a:gd name="connsiteY41" fmla="*/ 109079 h 1561892"/>
                <a:gd name="connsiteX42" fmla="*/ 742582 w 2032291"/>
                <a:gd name="connsiteY42" fmla="*/ 161320 h 1561892"/>
                <a:gd name="connsiteX43" fmla="*/ 903380 w 2032291"/>
                <a:gd name="connsiteY43" fmla="*/ 169687 h 1561892"/>
                <a:gd name="connsiteX44" fmla="*/ 911747 w 2032291"/>
                <a:gd name="connsiteY44" fmla="*/ 8890 h 1561892"/>
                <a:gd name="connsiteX45" fmla="*/ 1135189 w 2032291"/>
                <a:gd name="connsiteY45" fmla="*/ 52763 h 1561892"/>
                <a:gd name="connsiteX46" fmla="*/ 1248228 w 2032291"/>
                <a:gd name="connsiteY46" fmla="*/ 0 h 1561892"/>
                <a:gd name="connsiteX0" fmla="*/ 1248228 w 2032291"/>
                <a:gd name="connsiteY0" fmla="*/ 0 h 1561892"/>
                <a:gd name="connsiteX1" fmla="*/ 1248228 w 2032291"/>
                <a:gd name="connsiteY1" fmla="*/ 0 h 1561892"/>
                <a:gd name="connsiteX2" fmla="*/ 1364343 w 2032291"/>
                <a:gd name="connsiteY2" fmla="*/ 58057 h 1561892"/>
                <a:gd name="connsiteX3" fmla="*/ 1436914 w 2032291"/>
                <a:gd name="connsiteY3" fmla="*/ 72571 h 1561892"/>
                <a:gd name="connsiteX4" fmla="*/ 1596571 w 2032291"/>
                <a:gd name="connsiteY4" fmla="*/ 101600 h 1561892"/>
                <a:gd name="connsiteX5" fmla="*/ 1727200 w 2032291"/>
                <a:gd name="connsiteY5" fmla="*/ 188685 h 1561892"/>
                <a:gd name="connsiteX6" fmla="*/ 1770743 w 2032291"/>
                <a:gd name="connsiteY6" fmla="*/ 217714 h 1561892"/>
                <a:gd name="connsiteX7" fmla="*/ 1828800 w 2032291"/>
                <a:gd name="connsiteY7" fmla="*/ 290285 h 1561892"/>
                <a:gd name="connsiteX8" fmla="*/ 1886857 w 2032291"/>
                <a:gd name="connsiteY8" fmla="*/ 377371 h 1561892"/>
                <a:gd name="connsiteX9" fmla="*/ 1930400 w 2032291"/>
                <a:gd name="connsiteY9" fmla="*/ 508000 h 1561892"/>
                <a:gd name="connsiteX10" fmla="*/ 1944914 w 2032291"/>
                <a:gd name="connsiteY10" fmla="*/ 551543 h 1561892"/>
                <a:gd name="connsiteX11" fmla="*/ 1959428 w 2032291"/>
                <a:gd name="connsiteY11" fmla="*/ 624114 h 1561892"/>
                <a:gd name="connsiteX12" fmla="*/ 1973943 w 2032291"/>
                <a:gd name="connsiteY12" fmla="*/ 667657 h 1561892"/>
                <a:gd name="connsiteX13" fmla="*/ 2002971 w 2032291"/>
                <a:gd name="connsiteY13" fmla="*/ 812800 h 1561892"/>
                <a:gd name="connsiteX14" fmla="*/ 2002971 w 2032291"/>
                <a:gd name="connsiteY14" fmla="*/ 1016000 h 1561892"/>
                <a:gd name="connsiteX15" fmla="*/ 1988457 w 2032291"/>
                <a:gd name="connsiteY15" fmla="*/ 1088571 h 1561892"/>
                <a:gd name="connsiteX16" fmla="*/ 1944914 w 2032291"/>
                <a:gd name="connsiteY16" fmla="*/ 1117600 h 1561892"/>
                <a:gd name="connsiteX17" fmla="*/ 1901371 w 2032291"/>
                <a:gd name="connsiteY17" fmla="*/ 1161143 h 1561892"/>
                <a:gd name="connsiteX18" fmla="*/ 1872343 w 2032291"/>
                <a:gd name="connsiteY18" fmla="*/ 1204685 h 1561892"/>
                <a:gd name="connsiteX19" fmla="*/ 1814286 w 2032291"/>
                <a:gd name="connsiteY19" fmla="*/ 1248228 h 1561892"/>
                <a:gd name="connsiteX20" fmla="*/ 1741714 w 2032291"/>
                <a:gd name="connsiteY20" fmla="*/ 1320800 h 1561892"/>
                <a:gd name="connsiteX21" fmla="*/ 1625600 w 2032291"/>
                <a:gd name="connsiteY21" fmla="*/ 1422400 h 1561892"/>
                <a:gd name="connsiteX22" fmla="*/ 1538514 w 2032291"/>
                <a:gd name="connsiteY22" fmla="*/ 1451428 h 1561892"/>
                <a:gd name="connsiteX23" fmla="*/ 1494971 w 2032291"/>
                <a:gd name="connsiteY23" fmla="*/ 1480457 h 1561892"/>
                <a:gd name="connsiteX24" fmla="*/ 1393371 w 2032291"/>
                <a:gd name="connsiteY24" fmla="*/ 1524000 h 1561892"/>
                <a:gd name="connsiteX25" fmla="*/ 1283329 w 2032291"/>
                <a:gd name="connsiteY25" fmla="*/ 1543811 h 1561892"/>
                <a:gd name="connsiteX26" fmla="*/ 871950 w 2032291"/>
                <a:gd name="connsiteY26" fmla="*/ 1393419 h 1561892"/>
                <a:gd name="connsiteX27" fmla="*/ 558722 w 2032291"/>
                <a:gd name="connsiteY27" fmla="*/ 1215888 h 1561892"/>
                <a:gd name="connsiteX28" fmla="*/ 343646 w 2032291"/>
                <a:gd name="connsiteY28" fmla="*/ 1011218 h 1561892"/>
                <a:gd name="connsiteX29" fmla="*/ 29028 w 2032291"/>
                <a:gd name="connsiteY29" fmla="*/ 1103085 h 1561892"/>
                <a:gd name="connsiteX30" fmla="*/ 0 w 2032291"/>
                <a:gd name="connsiteY30" fmla="*/ 754743 h 1561892"/>
                <a:gd name="connsiteX31" fmla="*/ 14514 w 2032291"/>
                <a:gd name="connsiteY31" fmla="*/ 711200 h 1561892"/>
                <a:gd name="connsiteX32" fmla="*/ 72571 w 2032291"/>
                <a:gd name="connsiteY32" fmla="*/ 624114 h 1561892"/>
                <a:gd name="connsiteX33" fmla="*/ 101600 w 2032291"/>
                <a:gd name="connsiteY33" fmla="*/ 478971 h 1561892"/>
                <a:gd name="connsiteX34" fmla="*/ 116114 w 2032291"/>
                <a:gd name="connsiteY34" fmla="*/ 435428 h 1561892"/>
                <a:gd name="connsiteX35" fmla="*/ 145143 w 2032291"/>
                <a:gd name="connsiteY35" fmla="*/ 391885 h 1561892"/>
                <a:gd name="connsiteX36" fmla="*/ 188686 w 2032291"/>
                <a:gd name="connsiteY36" fmla="*/ 362857 h 1561892"/>
                <a:gd name="connsiteX37" fmla="*/ 275771 w 2032291"/>
                <a:gd name="connsiteY37" fmla="*/ 333828 h 1561892"/>
                <a:gd name="connsiteX38" fmla="*/ 319314 w 2032291"/>
                <a:gd name="connsiteY38" fmla="*/ 348343 h 1561892"/>
                <a:gd name="connsiteX39" fmla="*/ 420914 w 2032291"/>
                <a:gd name="connsiteY39" fmla="*/ 348343 h 1561892"/>
                <a:gd name="connsiteX40" fmla="*/ 358342 w 2032291"/>
                <a:gd name="connsiteY40" fmla="*/ 109079 h 1561892"/>
                <a:gd name="connsiteX41" fmla="*/ 742582 w 2032291"/>
                <a:gd name="connsiteY41" fmla="*/ 161320 h 1561892"/>
                <a:gd name="connsiteX42" fmla="*/ 903380 w 2032291"/>
                <a:gd name="connsiteY42" fmla="*/ 169687 h 1561892"/>
                <a:gd name="connsiteX43" fmla="*/ 911747 w 2032291"/>
                <a:gd name="connsiteY43" fmla="*/ 8890 h 1561892"/>
                <a:gd name="connsiteX44" fmla="*/ 1135189 w 2032291"/>
                <a:gd name="connsiteY44" fmla="*/ 52763 h 1561892"/>
                <a:gd name="connsiteX45" fmla="*/ 1248228 w 2032291"/>
                <a:gd name="connsiteY45" fmla="*/ 0 h 1561892"/>
                <a:gd name="connsiteX0" fmla="*/ 1248228 w 2032291"/>
                <a:gd name="connsiteY0" fmla="*/ 0 h 1561892"/>
                <a:gd name="connsiteX1" fmla="*/ 1248228 w 2032291"/>
                <a:gd name="connsiteY1" fmla="*/ 0 h 1561892"/>
                <a:gd name="connsiteX2" fmla="*/ 1364343 w 2032291"/>
                <a:gd name="connsiteY2" fmla="*/ 58057 h 1561892"/>
                <a:gd name="connsiteX3" fmla="*/ 1436914 w 2032291"/>
                <a:gd name="connsiteY3" fmla="*/ 72571 h 1561892"/>
                <a:gd name="connsiteX4" fmla="*/ 1596571 w 2032291"/>
                <a:gd name="connsiteY4" fmla="*/ 101600 h 1561892"/>
                <a:gd name="connsiteX5" fmla="*/ 1727200 w 2032291"/>
                <a:gd name="connsiteY5" fmla="*/ 188685 h 1561892"/>
                <a:gd name="connsiteX6" fmla="*/ 1770743 w 2032291"/>
                <a:gd name="connsiteY6" fmla="*/ 217714 h 1561892"/>
                <a:gd name="connsiteX7" fmla="*/ 1828800 w 2032291"/>
                <a:gd name="connsiteY7" fmla="*/ 290285 h 1561892"/>
                <a:gd name="connsiteX8" fmla="*/ 1886857 w 2032291"/>
                <a:gd name="connsiteY8" fmla="*/ 377371 h 1561892"/>
                <a:gd name="connsiteX9" fmla="*/ 1930400 w 2032291"/>
                <a:gd name="connsiteY9" fmla="*/ 508000 h 1561892"/>
                <a:gd name="connsiteX10" fmla="*/ 1944914 w 2032291"/>
                <a:gd name="connsiteY10" fmla="*/ 551543 h 1561892"/>
                <a:gd name="connsiteX11" fmla="*/ 1959428 w 2032291"/>
                <a:gd name="connsiteY11" fmla="*/ 624114 h 1561892"/>
                <a:gd name="connsiteX12" fmla="*/ 1973943 w 2032291"/>
                <a:gd name="connsiteY12" fmla="*/ 667657 h 1561892"/>
                <a:gd name="connsiteX13" fmla="*/ 2002971 w 2032291"/>
                <a:gd name="connsiteY13" fmla="*/ 812800 h 1561892"/>
                <a:gd name="connsiteX14" fmla="*/ 2002971 w 2032291"/>
                <a:gd name="connsiteY14" fmla="*/ 1016000 h 1561892"/>
                <a:gd name="connsiteX15" fmla="*/ 1988457 w 2032291"/>
                <a:gd name="connsiteY15" fmla="*/ 1088571 h 1561892"/>
                <a:gd name="connsiteX16" fmla="*/ 1944914 w 2032291"/>
                <a:gd name="connsiteY16" fmla="*/ 1117600 h 1561892"/>
                <a:gd name="connsiteX17" fmla="*/ 1901371 w 2032291"/>
                <a:gd name="connsiteY17" fmla="*/ 1161143 h 1561892"/>
                <a:gd name="connsiteX18" fmla="*/ 1872343 w 2032291"/>
                <a:gd name="connsiteY18" fmla="*/ 1204685 h 1561892"/>
                <a:gd name="connsiteX19" fmla="*/ 1814286 w 2032291"/>
                <a:gd name="connsiteY19" fmla="*/ 1248228 h 1561892"/>
                <a:gd name="connsiteX20" fmla="*/ 1741714 w 2032291"/>
                <a:gd name="connsiteY20" fmla="*/ 1320800 h 1561892"/>
                <a:gd name="connsiteX21" fmla="*/ 1625600 w 2032291"/>
                <a:gd name="connsiteY21" fmla="*/ 1422400 h 1561892"/>
                <a:gd name="connsiteX22" fmla="*/ 1538514 w 2032291"/>
                <a:gd name="connsiteY22" fmla="*/ 1451428 h 1561892"/>
                <a:gd name="connsiteX23" fmla="*/ 1494971 w 2032291"/>
                <a:gd name="connsiteY23" fmla="*/ 1480457 h 1561892"/>
                <a:gd name="connsiteX24" fmla="*/ 1393371 w 2032291"/>
                <a:gd name="connsiteY24" fmla="*/ 1524000 h 1561892"/>
                <a:gd name="connsiteX25" fmla="*/ 1283329 w 2032291"/>
                <a:gd name="connsiteY25" fmla="*/ 1543811 h 1561892"/>
                <a:gd name="connsiteX26" fmla="*/ 871950 w 2032291"/>
                <a:gd name="connsiteY26" fmla="*/ 1393419 h 1561892"/>
                <a:gd name="connsiteX27" fmla="*/ 558722 w 2032291"/>
                <a:gd name="connsiteY27" fmla="*/ 1215888 h 1561892"/>
                <a:gd name="connsiteX28" fmla="*/ 343646 w 2032291"/>
                <a:gd name="connsiteY28" fmla="*/ 1011218 h 1561892"/>
                <a:gd name="connsiteX29" fmla="*/ 0 w 2032291"/>
                <a:gd name="connsiteY29" fmla="*/ 754743 h 1561892"/>
                <a:gd name="connsiteX30" fmla="*/ 14514 w 2032291"/>
                <a:gd name="connsiteY30" fmla="*/ 711200 h 1561892"/>
                <a:gd name="connsiteX31" fmla="*/ 72571 w 2032291"/>
                <a:gd name="connsiteY31" fmla="*/ 624114 h 1561892"/>
                <a:gd name="connsiteX32" fmla="*/ 101600 w 2032291"/>
                <a:gd name="connsiteY32" fmla="*/ 478971 h 1561892"/>
                <a:gd name="connsiteX33" fmla="*/ 116114 w 2032291"/>
                <a:gd name="connsiteY33" fmla="*/ 435428 h 1561892"/>
                <a:gd name="connsiteX34" fmla="*/ 145143 w 2032291"/>
                <a:gd name="connsiteY34" fmla="*/ 391885 h 1561892"/>
                <a:gd name="connsiteX35" fmla="*/ 188686 w 2032291"/>
                <a:gd name="connsiteY35" fmla="*/ 362857 h 1561892"/>
                <a:gd name="connsiteX36" fmla="*/ 275771 w 2032291"/>
                <a:gd name="connsiteY36" fmla="*/ 333828 h 1561892"/>
                <a:gd name="connsiteX37" fmla="*/ 319314 w 2032291"/>
                <a:gd name="connsiteY37" fmla="*/ 348343 h 1561892"/>
                <a:gd name="connsiteX38" fmla="*/ 420914 w 2032291"/>
                <a:gd name="connsiteY38" fmla="*/ 348343 h 1561892"/>
                <a:gd name="connsiteX39" fmla="*/ 358342 w 2032291"/>
                <a:gd name="connsiteY39" fmla="*/ 109079 h 1561892"/>
                <a:gd name="connsiteX40" fmla="*/ 742582 w 2032291"/>
                <a:gd name="connsiteY40" fmla="*/ 161320 h 1561892"/>
                <a:gd name="connsiteX41" fmla="*/ 903380 w 2032291"/>
                <a:gd name="connsiteY41" fmla="*/ 169687 h 1561892"/>
                <a:gd name="connsiteX42" fmla="*/ 911747 w 2032291"/>
                <a:gd name="connsiteY42" fmla="*/ 8890 h 1561892"/>
                <a:gd name="connsiteX43" fmla="*/ 1135189 w 2032291"/>
                <a:gd name="connsiteY43" fmla="*/ 52763 h 1561892"/>
                <a:gd name="connsiteX44" fmla="*/ 1248228 w 2032291"/>
                <a:gd name="connsiteY44" fmla="*/ 0 h 1561892"/>
                <a:gd name="connsiteX0" fmla="*/ 1248228 w 2032291"/>
                <a:gd name="connsiteY0" fmla="*/ 0 h 1561892"/>
                <a:gd name="connsiteX1" fmla="*/ 1248228 w 2032291"/>
                <a:gd name="connsiteY1" fmla="*/ 0 h 1561892"/>
                <a:gd name="connsiteX2" fmla="*/ 1364343 w 2032291"/>
                <a:gd name="connsiteY2" fmla="*/ 58057 h 1561892"/>
                <a:gd name="connsiteX3" fmla="*/ 1436914 w 2032291"/>
                <a:gd name="connsiteY3" fmla="*/ 72571 h 1561892"/>
                <a:gd name="connsiteX4" fmla="*/ 1596571 w 2032291"/>
                <a:gd name="connsiteY4" fmla="*/ 101600 h 1561892"/>
                <a:gd name="connsiteX5" fmla="*/ 1727200 w 2032291"/>
                <a:gd name="connsiteY5" fmla="*/ 188685 h 1561892"/>
                <a:gd name="connsiteX6" fmla="*/ 1770743 w 2032291"/>
                <a:gd name="connsiteY6" fmla="*/ 217714 h 1561892"/>
                <a:gd name="connsiteX7" fmla="*/ 1828800 w 2032291"/>
                <a:gd name="connsiteY7" fmla="*/ 290285 h 1561892"/>
                <a:gd name="connsiteX8" fmla="*/ 1886857 w 2032291"/>
                <a:gd name="connsiteY8" fmla="*/ 377371 h 1561892"/>
                <a:gd name="connsiteX9" fmla="*/ 1930400 w 2032291"/>
                <a:gd name="connsiteY9" fmla="*/ 508000 h 1561892"/>
                <a:gd name="connsiteX10" fmla="*/ 1944914 w 2032291"/>
                <a:gd name="connsiteY10" fmla="*/ 551543 h 1561892"/>
                <a:gd name="connsiteX11" fmla="*/ 1959428 w 2032291"/>
                <a:gd name="connsiteY11" fmla="*/ 624114 h 1561892"/>
                <a:gd name="connsiteX12" fmla="*/ 1973943 w 2032291"/>
                <a:gd name="connsiteY12" fmla="*/ 667657 h 1561892"/>
                <a:gd name="connsiteX13" fmla="*/ 2002971 w 2032291"/>
                <a:gd name="connsiteY13" fmla="*/ 812800 h 1561892"/>
                <a:gd name="connsiteX14" fmla="*/ 2002971 w 2032291"/>
                <a:gd name="connsiteY14" fmla="*/ 1016000 h 1561892"/>
                <a:gd name="connsiteX15" fmla="*/ 1988457 w 2032291"/>
                <a:gd name="connsiteY15" fmla="*/ 1088571 h 1561892"/>
                <a:gd name="connsiteX16" fmla="*/ 1944914 w 2032291"/>
                <a:gd name="connsiteY16" fmla="*/ 1117600 h 1561892"/>
                <a:gd name="connsiteX17" fmla="*/ 1901371 w 2032291"/>
                <a:gd name="connsiteY17" fmla="*/ 1161143 h 1561892"/>
                <a:gd name="connsiteX18" fmla="*/ 1872343 w 2032291"/>
                <a:gd name="connsiteY18" fmla="*/ 1204685 h 1561892"/>
                <a:gd name="connsiteX19" fmla="*/ 1814286 w 2032291"/>
                <a:gd name="connsiteY19" fmla="*/ 1248228 h 1561892"/>
                <a:gd name="connsiteX20" fmla="*/ 1741714 w 2032291"/>
                <a:gd name="connsiteY20" fmla="*/ 1320800 h 1561892"/>
                <a:gd name="connsiteX21" fmla="*/ 1625600 w 2032291"/>
                <a:gd name="connsiteY21" fmla="*/ 1422400 h 1561892"/>
                <a:gd name="connsiteX22" fmla="*/ 1538514 w 2032291"/>
                <a:gd name="connsiteY22" fmla="*/ 1451428 h 1561892"/>
                <a:gd name="connsiteX23" fmla="*/ 1494971 w 2032291"/>
                <a:gd name="connsiteY23" fmla="*/ 1480457 h 1561892"/>
                <a:gd name="connsiteX24" fmla="*/ 1393371 w 2032291"/>
                <a:gd name="connsiteY24" fmla="*/ 1524000 h 1561892"/>
                <a:gd name="connsiteX25" fmla="*/ 1283329 w 2032291"/>
                <a:gd name="connsiteY25" fmla="*/ 1543811 h 1561892"/>
                <a:gd name="connsiteX26" fmla="*/ 871950 w 2032291"/>
                <a:gd name="connsiteY26" fmla="*/ 1393419 h 1561892"/>
                <a:gd name="connsiteX27" fmla="*/ 558722 w 2032291"/>
                <a:gd name="connsiteY27" fmla="*/ 1215888 h 1561892"/>
                <a:gd name="connsiteX28" fmla="*/ 343646 w 2032291"/>
                <a:gd name="connsiteY28" fmla="*/ 1011218 h 1561892"/>
                <a:gd name="connsiteX29" fmla="*/ 0 w 2032291"/>
                <a:gd name="connsiteY29" fmla="*/ 754743 h 1561892"/>
                <a:gd name="connsiteX30" fmla="*/ 199582 w 2032291"/>
                <a:gd name="connsiteY30" fmla="*/ 681257 h 1561892"/>
                <a:gd name="connsiteX31" fmla="*/ 72571 w 2032291"/>
                <a:gd name="connsiteY31" fmla="*/ 624114 h 1561892"/>
                <a:gd name="connsiteX32" fmla="*/ 101600 w 2032291"/>
                <a:gd name="connsiteY32" fmla="*/ 478971 h 1561892"/>
                <a:gd name="connsiteX33" fmla="*/ 116114 w 2032291"/>
                <a:gd name="connsiteY33" fmla="*/ 435428 h 1561892"/>
                <a:gd name="connsiteX34" fmla="*/ 145143 w 2032291"/>
                <a:gd name="connsiteY34" fmla="*/ 391885 h 1561892"/>
                <a:gd name="connsiteX35" fmla="*/ 188686 w 2032291"/>
                <a:gd name="connsiteY35" fmla="*/ 362857 h 1561892"/>
                <a:gd name="connsiteX36" fmla="*/ 275771 w 2032291"/>
                <a:gd name="connsiteY36" fmla="*/ 333828 h 1561892"/>
                <a:gd name="connsiteX37" fmla="*/ 319314 w 2032291"/>
                <a:gd name="connsiteY37" fmla="*/ 348343 h 1561892"/>
                <a:gd name="connsiteX38" fmla="*/ 420914 w 2032291"/>
                <a:gd name="connsiteY38" fmla="*/ 348343 h 1561892"/>
                <a:gd name="connsiteX39" fmla="*/ 358342 w 2032291"/>
                <a:gd name="connsiteY39" fmla="*/ 109079 h 1561892"/>
                <a:gd name="connsiteX40" fmla="*/ 742582 w 2032291"/>
                <a:gd name="connsiteY40" fmla="*/ 161320 h 1561892"/>
                <a:gd name="connsiteX41" fmla="*/ 903380 w 2032291"/>
                <a:gd name="connsiteY41" fmla="*/ 169687 h 1561892"/>
                <a:gd name="connsiteX42" fmla="*/ 911747 w 2032291"/>
                <a:gd name="connsiteY42" fmla="*/ 8890 h 1561892"/>
                <a:gd name="connsiteX43" fmla="*/ 1135189 w 2032291"/>
                <a:gd name="connsiteY43" fmla="*/ 52763 h 1561892"/>
                <a:gd name="connsiteX44" fmla="*/ 1248228 w 2032291"/>
                <a:gd name="connsiteY44" fmla="*/ 0 h 1561892"/>
                <a:gd name="connsiteX0" fmla="*/ 1244950 w 2029013"/>
                <a:gd name="connsiteY0" fmla="*/ 0 h 1561892"/>
                <a:gd name="connsiteX1" fmla="*/ 1244950 w 2029013"/>
                <a:gd name="connsiteY1" fmla="*/ 0 h 1561892"/>
                <a:gd name="connsiteX2" fmla="*/ 1361065 w 2029013"/>
                <a:gd name="connsiteY2" fmla="*/ 58057 h 1561892"/>
                <a:gd name="connsiteX3" fmla="*/ 1433636 w 2029013"/>
                <a:gd name="connsiteY3" fmla="*/ 72571 h 1561892"/>
                <a:gd name="connsiteX4" fmla="*/ 1593293 w 2029013"/>
                <a:gd name="connsiteY4" fmla="*/ 101600 h 1561892"/>
                <a:gd name="connsiteX5" fmla="*/ 1723922 w 2029013"/>
                <a:gd name="connsiteY5" fmla="*/ 188685 h 1561892"/>
                <a:gd name="connsiteX6" fmla="*/ 1767465 w 2029013"/>
                <a:gd name="connsiteY6" fmla="*/ 217714 h 1561892"/>
                <a:gd name="connsiteX7" fmla="*/ 1825522 w 2029013"/>
                <a:gd name="connsiteY7" fmla="*/ 290285 h 1561892"/>
                <a:gd name="connsiteX8" fmla="*/ 1883579 w 2029013"/>
                <a:gd name="connsiteY8" fmla="*/ 377371 h 1561892"/>
                <a:gd name="connsiteX9" fmla="*/ 1927122 w 2029013"/>
                <a:gd name="connsiteY9" fmla="*/ 508000 h 1561892"/>
                <a:gd name="connsiteX10" fmla="*/ 1941636 w 2029013"/>
                <a:gd name="connsiteY10" fmla="*/ 551543 h 1561892"/>
                <a:gd name="connsiteX11" fmla="*/ 1956150 w 2029013"/>
                <a:gd name="connsiteY11" fmla="*/ 624114 h 1561892"/>
                <a:gd name="connsiteX12" fmla="*/ 1970665 w 2029013"/>
                <a:gd name="connsiteY12" fmla="*/ 667657 h 1561892"/>
                <a:gd name="connsiteX13" fmla="*/ 1999693 w 2029013"/>
                <a:gd name="connsiteY13" fmla="*/ 812800 h 1561892"/>
                <a:gd name="connsiteX14" fmla="*/ 1999693 w 2029013"/>
                <a:gd name="connsiteY14" fmla="*/ 1016000 h 1561892"/>
                <a:gd name="connsiteX15" fmla="*/ 1985179 w 2029013"/>
                <a:gd name="connsiteY15" fmla="*/ 1088571 h 1561892"/>
                <a:gd name="connsiteX16" fmla="*/ 1941636 w 2029013"/>
                <a:gd name="connsiteY16" fmla="*/ 1117600 h 1561892"/>
                <a:gd name="connsiteX17" fmla="*/ 1898093 w 2029013"/>
                <a:gd name="connsiteY17" fmla="*/ 1161143 h 1561892"/>
                <a:gd name="connsiteX18" fmla="*/ 1869065 w 2029013"/>
                <a:gd name="connsiteY18" fmla="*/ 1204685 h 1561892"/>
                <a:gd name="connsiteX19" fmla="*/ 1811008 w 2029013"/>
                <a:gd name="connsiteY19" fmla="*/ 1248228 h 1561892"/>
                <a:gd name="connsiteX20" fmla="*/ 1738436 w 2029013"/>
                <a:gd name="connsiteY20" fmla="*/ 1320800 h 1561892"/>
                <a:gd name="connsiteX21" fmla="*/ 1622322 w 2029013"/>
                <a:gd name="connsiteY21" fmla="*/ 1422400 h 1561892"/>
                <a:gd name="connsiteX22" fmla="*/ 1535236 w 2029013"/>
                <a:gd name="connsiteY22" fmla="*/ 1451428 h 1561892"/>
                <a:gd name="connsiteX23" fmla="*/ 1491693 w 2029013"/>
                <a:gd name="connsiteY23" fmla="*/ 1480457 h 1561892"/>
                <a:gd name="connsiteX24" fmla="*/ 1390093 w 2029013"/>
                <a:gd name="connsiteY24" fmla="*/ 1524000 h 1561892"/>
                <a:gd name="connsiteX25" fmla="*/ 1280051 w 2029013"/>
                <a:gd name="connsiteY25" fmla="*/ 1543811 h 1561892"/>
                <a:gd name="connsiteX26" fmla="*/ 868672 w 2029013"/>
                <a:gd name="connsiteY26" fmla="*/ 1393419 h 1561892"/>
                <a:gd name="connsiteX27" fmla="*/ 555444 w 2029013"/>
                <a:gd name="connsiteY27" fmla="*/ 1215888 h 1561892"/>
                <a:gd name="connsiteX28" fmla="*/ 340368 w 2029013"/>
                <a:gd name="connsiteY28" fmla="*/ 1011218 h 1561892"/>
                <a:gd name="connsiteX29" fmla="*/ 0 w 2029013"/>
                <a:gd name="connsiteY29" fmla="*/ 735535 h 1561892"/>
                <a:gd name="connsiteX30" fmla="*/ 196304 w 2029013"/>
                <a:gd name="connsiteY30" fmla="*/ 681257 h 1561892"/>
                <a:gd name="connsiteX31" fmla="*/ 69293 w 2029013"/>
                <a:gd name="connsiteY31" fmla="*/ 624114 h 1561892"/>
                <a:gd name="connsiteX32" fmla="*/ 98322 w 2029013"/>
                <a:gd name="connsiteY32" fmla="*/ 478971 h 1561892"/>
                <a:gd name="connsiteX33" fmla="*/ 112836 w 2029013"/>
                <a:gd name="connsiteY33" fmla="*/ 435428 h 1561892"/>
                <a:gd name="connsiteX34" fmla="*/ 141865 w 2029013"/>
                <a:gd name="connsiteY34" fmla="*/ 391885 h 1561892"/>
                <a:gd name="connsiteX35" fmla="*/ 185408 w 2029013"/>
                <a:gd name="connsiteY35" fmla="*/ 362857 h 1561892"/>
                <a:gd name="connsiteX36" fmla="*/ 272493 w 2029013"/>
                <a:gd name="connsiteY36" fmla="*/ 333828 h 1561892"/>
                <a:gd name="connsiteX37" fmla="*/ 316036 w 2029013"/>
                <a:gd name="connsiteY37" fmla="*/ 348343 h 1561892"/>
                <a:gd name="connsiteX38" fmla="*/ 417636 w 2029013"/>
                <a:gd name="connsiteY38" fmla="*/ 348343 h 1561892"/>
                <a:gd name="connsiteX39" fmla="*/ 355064 w 2029013"/>
                <a:gd name="connsiteY39" fmla="*/ 109079 h 1561892"/>
                <a:gd name="connsiteX40" fmla="*/ 739304 w 2029013"/>
                <a:gd name="connsiteY40" fmla="*/ 161320 h 1561892"/>
                <a:gd name="connsiteX41" fmla="*/ 900102 w 2029013"/>
                <a:gd name="connsiteY41" fmla="*/ 169687 h 1561892"/>
                <a:gd name="connsiteX42" fmla="*/ 908469 w 2029013"/>
                <a:gd name="connsiteY42" fmla="*/ 8890 h 1561892"/>
                <a:gd name="connsiteX43" fmla="*/ 1131911 w 2029013"/>
                <a:gd name="connsiteY43" fmla="*/ 52763 h 1561892"/>
                <a:gd name="connsiteX44" fmla="*/ 1244950 w 2029013"/>
                <a:gd name="connsiteY44" fmla="*/ 0 h 1561892"/>
                <a:gd name="connsiteX0" fmla="*/ 1244950 w 2029013"/>
                <a:gd name="connsiteY0" fmla="*/ 0 h 1561892"/>
                <a:gd name="connsiteX1" fmla="*/ 1244950 w 2029013"/>
                <a:gd name="connsiteY1" fmla="*/ 0 h 1561892"/>
                <a:gd name="connsiteX2" fmla="*/ 1361065 w 2029013"/>
                <a:gd name="connsiteY2" fmla="*/ 58057 h 1561892"/>
                <a:gd name="connsiteX3" fmla="*/ 1433636 w 2029013"/>
                <a:gd name="connsiteY3" fmla="*/ 72571 h 1561892"/>
                <a:gd name="connsiteX4" fmla="*/ 1593293 w 2029013"/>
                <a:gd name="connsiteY4" fmla="*/ 101600 h 1561892"/>
                <a:gd name="connsiteX5" fmla="*/ 1723922 w 2029013"/>
                <a:gd name="connsiteY5" fmla="*/ 188685 h 1561892"/>
                <a:gd name="connsiteX6" fmla="*/ 1767465 w 2029013"/>
                <a:gd name="connsiteY6" fmla="*/ 217714 h 1561892"/>
                <a:gd name="connsiteX7" fmla="*/ 1825522 w 2029013"/>
                <a:gd name="connsiteY7" fmla="*/ 290285 h 1561892"/>
                <a:gd name="connsiteX8" fmla="*/ 1883579 w 2029013"/>
                <a:gd name="connsiteY8" fmla="*/ 377371 h 1561892"/>
                <a:gd name="connsiteX9" fmla="*/ 1927122 w 2029013"/>
                <a:gd name="connsiteY9" fmla="*/ 508000 h 1561892"/>
                <a:gd name="connsiteX10" fmla="*/ 1941636 w 2029013"/>
                <a:gd name="connsiteY10" fmla="*/ 551543 h 1561892"/>
                <a:gd name="connsiteX11" fmla="*/ 1956150 w 2029013"/>
                <a:gd name="connsiteY11" fmla="*/ 624114 h 1561892"/>
                <a:gd name="connsiteX12" fmla="*/ 1970665 w 2029013"/>
                <a:gd name="connsiteY12" fmla="*/ 667657 h 1561892"/>
                <a:gd name="connsiteX13" fmla="*/ 1999693 w 2029013"/>
                <a:gd name="connsiteY13" fmla="*/ 812800 h 1561892"/>
                <a:gd name="connsiteX14" fmla="*/ 1999693 w 2029013"/>
                <a:gd name="connsiteY14" fmla="*/ 1016000 h 1561892"/>
                <a:gd name="connsiteX15" fmla="*/ 1985179 w 2029013"/>
                <a:gd name="connsiteY15" fmla="*/ 1088571 h 1561892"/>
                <a:gd name="connsiteX16" fmla="*/ 1941636 w 2029013"/>
                <a:gd name="connsiteY16" fmla="*/ 1117600 h 1561892"/>
                <a:gd name="connsiteX17" fmla="*/ 1898093 w 2029013"/>
                <a:gd name="connsiteY17" fmla="*/ 1161143 h 1561892"/>
                <a:gd name="connsiteX18" fmla="*/ 1869065 w 2029013"/>
                <a:gd name="connsiteY18" fmla="*/ 1204685 h 1561892"/>
                <a:gd name="connsiteX19" fmla="*/ 1811008 w 2029013"/>
                <a:gd name="connsiteY19" fmla="*/ 1248228 h 1561892"/>
                <a:gd name="connsiteX20" fmla="*/ 1738436 w 2029013"/>
                <a:gd name="connsiteY20" fmla="*/ 1320800 h 1561892"/>
                <a:gd name="connsiteX21" fmla="*/ 1622322 w 2029013"/>
                <a:gd name="connsiteY21" fmla="*/ 1422400 h 1561892"/>
                <a:gd name="connsiteX22" fmla="*/ 1535236 w 2029013"/>
                <a:gd name="connsiteY22" fmla="*/ 1451428 h 1561892"/>
                <a:gd name="connsiteX23" fmla="*/ 1491693 w 2029013"/>
                <a:gd name="connsiteY23" fmla="*/ 1480457 h 1561892"/>
                <a:gd name="connsiteX24" fmla="*/ 1390093 w 2029013"/>
                <a:gd name="connsiteY24" fmla="*/ 1524000 h 1561892"/>
                <a:gd name="connsiteX25" fmla="*/ 1280051 w 2029013"/>
                <a:gd name="connsiteY25" fmla="*/ 1543811 h 1561892"/>
                <a:gd name="connsiteX26" fmla="*/ 868672 w 2029013"/>
                <a:gd name="connsiteY26" fmla="*/ 1393419 h 1561892"/>
                <a:gd name="connsiteX27" fmla="*/ 555444 w 2029013"/>
                <a:gd name="connsiteY27" fmla="*/ 1215888 h 1561892"/>
                <a:gd name="connsiteX28" fmla="*/ 340368 w 2029013"/>
                <a:gd name="connsiteY28" fmla="*/ 1011218 h 1561892"/>
                <a:gd name="connsiteX29" fmla="*/ 0 w 2029013"/>
                <a:gd name="connsiteY29" fmla="*/ 735535 h 1561892"/>
                <a:gd name="connsiteX30" fmla="*/ 196304 w 2029013"/>
                <a:gd name="connsiteY30" fmla="*/ 681257 h 1561892"/>
                <a:gd name="connsiteX31" fmla="*/ 69293 w 2029013"/>
                <a:gd name="connsiteY31" fmla="*/ 624114 h 1561892"/>
                <a:gd name="connsiteX32" fmla="*/ 98322 w 2029013"/>
                <a:gd name="connsiteY32" fmla="*/ 478971 h 1561892"/>
                <a:gd name="connsiteX33" fmla="*/ 112836 w 2029013"/>
                <a:gd name="connsiteY33" fmla="*/ 435428 h 1561892"/>
                <a:gd name="connsiteX34" fmla="*/ 141865 w 2029013"/>
                <a:gd name="connsiteY34" fmla="*/ 391885 h 1561892"/>
                <a:gd name="connsiteX35" fmla="*/ 185408 w 2029013"/>
                <a:gd name="connsiteY35" fmla="*/ 362857 h 1561892"/>
                <a:gd name="connsiteX36" fmla="*/ 272493 w 2029013"/>
                <a:gd name="connsiteY36" fmla="*/ 333828 h 1561892"/>
                <a:gd name="connsiteX37" fmla="*/ 316036 w 2029013"/>
                <a:gd name="connsiteY37" fmla="*/ 348343 h 1561892"/>
                <a:gd name="connsiteX38" fmla="*/ 417636 w 2029013"/>
                <a:gd name="connsiteY38" fmla="*/ 348343 h 1561892"/>
                <a:gd name="connsiteX39" fmla="*/ 355064 w 2029013"/>
                <a:gd name="connsiteY39" fmla="*/ 109079 h 1561892"/>
                <a:gd name="connsiteX40" fmla="*/ 739304 w 2029013"/>
                <a:gd name="connsiteY40" fmla="*/ 161320 h 1561892"/>
                <a:gd name="connsiteX41" fmla="*/ 900102 w 2029013"/>
                <a:gd name="connsiteY41" fmla="*/ 169687 h 1561892"/>
                <a:gd name="connsiteX42" fmla="*/ 908469 w 2029013"/>
                <a:gd name="connsiteY42" fmla="*/ 8890 h 1561892"/>
                <a:gd name="connsiteX43" fmla="*/ 1131911 w 2029013"/>
                <a:gd name="connsiteY43" fmla="*/ 52763 h 1561892"/>
                <a:gd name="connsiteX44" fmla="*/ 1244950 w 2029013"/>
                <a:gd name="connsiteY44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291772 w 1959720"/>
                <a:gd name="connsiteY2" fmla="*/ 58057 h 1561892"/>
                <a:gd name="connsiteX3" fmla="*/ 1364343 w 1959720"/>
                <a:gd name="connsiteY3" fmla="*/ 72571 h 1561892"/>
                <a:gd name="connsiteX4" fmla="*/ 1524000 w 1959720"/>
                <a:gd name="connsiteY4" fmla="*/ 101600 h 1561892"/>
                <a:gd name="connsiteX5" fmla="*/ 1654629 w 1959720"/>
                <a:gd name="connsiteY5" fmla="*/ 188685 h 1561892"/>
                <a:gd name="connsiteX6" fmla="*/ 1698172 w 1959720"/>
                <a:gd name="connsiteY6" fmla="*/ 217714 h 1561892"/>
                <a:gd name="connsiteX7" fmla="*/ 1756229 w 1959720"/>
                <a:gd name="connsiteY7" fmla="*/ 290285 h 1561892"/>
                <a:gd name="connsiteX8" fmla="*/ 1814286 w 1959720"/>
                <a:gd name="connsiteY8" fmla="*/ 377371 h 1561892"/>
                <a:gd name="connsiteX9" fmla="*/ 1857829 w 1959720"/>
                <a:gd name="connsiteY9" fmla="*/ 508000 h 1561892"/>
                <a:gd name="connsiteX10" fmla="*/ 1872343 w 1959720"/>
                <a:gd name="connsiteY10" fmla="*/ 551543 h 1561892"/>
                <a:gd name="connsiteX11" fmla="*/ 1886857 w 1959720"/>
                <a:gd name="connsiteY11" fmla="*/ 624114 h 1561892"/>
                <a:gd name="connsiteX12" fmla="*/ 1901372 w 1959720"/>
                <a:gd name="connsiteY12" fmla="*/ 667657 h 1561892"/>
                <a:gd name="connsiteX13" fmla="*/ 1930400 w 1959720"/>
                <a:gd name="connsiteY13" fmla="*/ 812800 h 1561892"/>
                <a:gd name="connsiteX14" fmla="*/ 1930400 w 1959720"/>
                <a:gd name="connsiteY14" fmla="*/ 1016000 h 1561892"/>
                <a:gd name="connsiteX15" fmla="*/ 1915886 w 1959720"/>
                <a:gd name="connsiteY15" fmla="*/ 1088571 h 1561892"/>
                <a:gd name="connsiteX16" fmla="*/ 1872343 w 1959720"/>
                <a:gd name="connsiteY16" fmla="*/ 1117600 h 1561892"/>
                <a:gd name="connsiteX17" fmla="*/ 1828800 w 1959720"/>
                <a:gd name="connsiteY17" fmla="*/ 1161143 h 1561892"/>
                <a:gd name="connsiteX18" fmla="*/ 1799772 w 1959720"/>
                <a:gd name="connsiteY18" fmla="*/ 1204685 h 1561892"/>
                <a:gd name="connsiteX19" fmla="*/ 1741715 w 1959720"/>
                <a:gd name="connsiteY19" fmla="*/ 1248228 h 1561892"/>
                <a:gd name="connsiteX20" fmla="*/ 1669143 w 1959720"/>
                <a:gd name="connsiteY20" fmla="*/ 1320800 h 1561892"/>
                <a:gd name="connsiteX21" fmla="*/ 1553029 w 1959720"/>
                <a:gd name="connsiteY21" fmla="*/ 1422400 h 1561892"/>
                <a:gd name="connsiteX22" fmla="*/ 1465943 w 1959720"/>
                <a:gd name="connsiteY22" fmla="*/ 1451428 h 1561892"/>
                <a:gd name="connsiteX23" fmla="*/ 1422400 w 1959720"/>
                <a:gd name="connsiteY23" fmla="*/ 1480457 h 1561892"/>
                <a:gd name="connsiteX24" fmla="*/ 1320800 w 1959720"/>
                <a:gd name="connsiteY24" fmla="*/ 1524000 h 1561892"/>
                <a:gd name="connsiteX25" fmla="*/ 1210758 w 1959720"/>
                <a:gd name="connsiteY25" fmla="*/ 1543811 h 1561892"/>
                <a:gd name="connsiteX26" fmla="*/ 799379 w 1959720"/>
                <a:gd name="connsiteY26" fmla="*/ 1393419 h 1561892"/>
                <a:gd name="connsiteX27" fmla="*/ 486151 w 1959720"/>
                <a:gd name="connsiteY27" fmla="*/ 1215888 h 1561892"/>
                <a:gd name="connsiteX28" fmla="*/ 271075 w 1959720"/>
                <a:gd name="connsiteY28" fmla="*/ 1011218 h 1561892"/>
                <a:gd name="connsiteX29" fmla="*/ 127011 w 1959720"/>
                <a:gd name="connsiteY29" fmla="*/ 681257 h 1561892"/>
                <a:gd name="connsiteX30" fmla="*/ 0 w 1959720"/>
                <a:gd name="connsiteY30" fmla="*/ 624114 h 1561892"/>
                <a:gd name="connsiteX31" fmla="*/ 29029 w 1959720"/>
                <a:gd name="connsiteY31" fmla="*/ 478971 h 1561892"/>
                <a:gd name="connsiteX32" fmla="*/ 43543 w 1959720"/>
                <a:gd name="connsiteY32" fmla="*/ 435428 h 1561892"/>
                <a:gd name="connsiteX33" fmla="*/ 72572 w 1959720"/>
                <a:gd name="connsiteY33" fmla="*/ 391885 h 1561892"/>
                <a:gd name="connsiteX34" fmla="*/ 116115 w 1959720"/>
                <a:gd name="connsiteY34" fmla="*/ 362857 h 1561892"/>
                <a:gd name="connsiteX35" fmla="*/ 203200 w 1959720"/>
                <a:gd name="connsiteY35" fmla="*/ 333828 h 1561892"/>
                <a:gd name="connsiteX36" fmla="*/ 246743 w 1959720"/>
                <a:gd name="connsiteY36" fmla="*/ 348343 h 1561892"/>
                <a:gd name="connsiteX37" fmla="*/ 348343 w 1959720"/>
                <a:gd name="connsiteY37" fmla="*/ 348343 h 1561892"/>
                <a:gd name="connsiteX38" fmla="*/ 285771 w 1959720"/>
                <a:gd name="connsiteY38" fmla="*/ 109079 h 1561892"/>
                <a:gd name="connsiteX39" fmla="*/ 670011 w 1959720"/>
                <a:gd name="connsiteY39" fmla="*/ 161320 h 1561892"/>
                <a:gd name="connsiteX40" fmla="*/ 830809 w 1959720"/>
                <a:gd name="connsiteY40" fmla="*/ 169687 h 1561892"/>
                <a:gd name="connsiteX41" fmla="*/ 839176 w 1959720"/>
                <a:gd name="connsiteY41" fmla="*/ 8890 h 1561892"/>
                <a:gd name="connsiteX42" fmla="*/ 1062618 w 1959720"/>
                <a:gd name="connsiteY42" fmla="*/ 52763 h 1561892"/>
                <a:gd name="connsiteX43" fmla="*/ 1175657 w 1959720"/>
                <a:gd name="connsiteY43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291772 w 1959720"/>
                <a:gd name="connsiteY2" fmla="*/ 58057 h 1561892"/>
                <a:gd name="connsiteX3" fmla="*/ 1364343 w 1959720"/>
                <a:gd name="connsiteY3" fmla="*/ 72571 h 1561892"/>
                <a:gd name="connsiteX4" fmla="*/ 1524000 w 1959720"/>
                <a:gd name="connsiteY4" fmla="*/ 101600 h 1561892"/>
                <a:gd name="connsiteX5" fmla="*/ 1654629 w 1959720"/>
                <a:gd name="connsiteY5" fmla="*/ 188685 h 1561892"/>
                <a:gd name="connsiteX6" fmla="*/ 1698172 w 1959720"/>
                <a:gd name="connsiteY6" fmla="*/ 217714 h 1561892"/>
                <a:gd name="connsiteX7" fmla="*/ 1756229 w 1959720"/>
                <a:gd name="connsiteY7" fmla="*/ 290285 h 1561892"/>
                <a:gd name="connsiteX8" fmla="*/ 1814286 w 1959720"/>
                <a:gd name="connsiteY8" fmla="*/ 377371 h 1561892"/>
                <a:gd name="connsiteX9" fmla="*/ 1857829 w 1959720"/>
                <a:gd name="connsiteY9" fmla="*/ 508000 h 1561892"/>
                <a:gd name="connsiteX10" fmla="*/ 1872343 w 1959720"/>
                <a:gd name="connsiteY10" fmla="*/ 551543 h 1561892"/>
                <a:gd name="connsiteX11" fmla="*/ 1886857 w 1959720"/>
                <a:gd name="connsiteY11" fmla="*/ 624114 h 1561892"/>
                <a:gd name="connsiteX12" fmla="*/ 1901372 w 1959720"/>
                <a:gd name="connsiteY12" fmla="*/ 667657 h 1561892"/>
                <a:gd name="connsiteX13" fmla="*/ 1930400 w 1959720"/>
                <a:gd name="connsiteY13" fmla="*/ 812800 h 1561892"/>
                <a:gd name="connsiteX14" fmla="*/ 1930400 w 1959720"/>
                <a:gd name="connsiteY14" fmla="*/ 1016000 h 1561892"/>
                <a:gd name="connsiteX15" fmla="*/ 1915886 w 1959720"/>
                <a:gd name="connsiteY15" fmla="*/ 1088571 h 1561892"/>
                <a:gd name="connsiteX16" fmla="*/ 1872343 w 1959720"/>
                <a:gd name="connsiteY16" fmla="*/ 1117600 h 1561892"/>
                <a:gd name="connsiteX17" fmla="*/ 1828800 w 1959720"/>
                <a:gd name="connsiteY17" fmla="*/ 1161143 h 1561892"/>
                <a:gd name="connsiteX18" fmla="*/ 1799772 w 1959720"/>
                <a:gd name="connsiteY18" fmla="*/ 1204685 h 1561892"/>
                <a:gd name="connsiteX19" fmla="*/ 1741715 w 1959720"/>
                <a:gd name="connsiteY19" fmla="*/ 1248228 h 1561892"/>
                <a:gd name="connsiteX20" fmla="*/ 1669143 w 1959720"/>
                <a:gd name="connsiteY20" fmla="*/ 1320800 h 1561892"/>
                <a:gd name="connsiteX21" fmla="*/ 1553029 w 1959720"/>
                <a:gd name="connsiteY21" fmla="*/ 1422400 h 1561892"/>
                <a:gd name="connsiteX22" fmla="*/ 1465943 w 1959720"/>
                <a:gd name="connsiteY22" fmla="*/ 1451428 h 1561892"/>
                <a:gd name="connsiteX23" fmla="*/ 1422400 w 1959720"/>
                <a:gd name="connsiteY23" fmla="*/ 1480457 h 1561892"/>
                <a:gd name="connsiteX24" fmla="*/ 1320800 w 1959720"/>
                <a:gd name="connsiteY24" fmla="*/ 1524000 h 1561892"/>
                <a:gd name="connsiteX25" fmla="*/ 1210758 w 1959720"/>
                <a:gd name="connsiteY25" fmla="*/ 1543811 h 1561892"/>
                <a:gd name="connsiteX26" fmla="*/ 799379 w 1959720"/>
                <a:gd name="connsiteY26" fmla="*/ 1393419 h 1561892"/>
                <a:gd name="connsiteX27" fmla="*/ 486151 w 1959720"/>
                <a:gd name="connsiteY27" fmla="*/ 1215888 h 1561892"/>
                <a:gd name="connsiteX28" fmla="*/ 271075 w 1959720"/>
                <a:gd name="connsiteY28" fmla="*/ 1011218 h 1561892"/>
                <a:gd name="connsiteX29" fmla="*/ 91504 w 1959720"/>
                <a:gd name="connsiteY29" fmla="*/ 743902 h 1561892"/>
                <a:gd name="connsiteX30" fmla="*/ 0 w 1959720"/>
                <a:gd name="connsiteY30" fmla="*/ 624114 h 1561892"/>
                <a:gd name="connsiteX31" fmla="*/ 29029 w 1959720"/>
                <a:gd name="connsiteY31" fmla="*/ 478971 h 1561892"/>
                <a:gd name="connsiteX32" fmla="*/ 43543 w 1959720"/>
                <a:gd name="connsiteY32" fmla="*/ 435428 h 1561892"/>
                <a:gd name="connsiteX33" fmla="*/ 72572 w 1959720"/>
                <a:gd name="connsiteY33" fmla="*/ 391885 h 1561892"/>
                <a:gd name="connsiteX34" fmla="*/ 116115 w 1959720"/>
                <a:gd name="connsiteY34" fmla="*/ 362857 h 1561892"/>
                <a:gd name="connsiteX35" fmla="*/ 203200 w 1959720"/>
                <a:gd name="connsiteY35" fmla="*/ 333828 h 1561892"/>
                <a:gd name="connsiteX36" fmla="*/ 246743 w 1959720"/>
                <a:gd name="connsiteY36" fmla="*/ 348343 h 1561892"/>
                <a:gd name="connsiteX37" fmla="*/ 348343 w 1959720"/>
                <a:gd name="connsiteY37" fmla="*/ 348343 h 1561892"/>
                <a:gd name="connsiteX38" fmla="*/ 285771 w 1959720"/>
                <a:gd name="connsiteY38" fmla="*/ 109079 h 1561892"/>
                <a:gd name="connsiteX39" fmla="*/ 670011 w 1959720"/>
                <a:gd name="connsiteY39" fmla="*/ 161320 h 1561892"/>
                <a:gd name="connsiteX40" fmla="*/ 830809 w 1959720"/>
                <a:gd name="connsiteY40" fmla="*/ 169687 h 1561892"/>
                <a:gd name="connsiteX41" fmla="*/ 839176 w 1959720"/>
                <a:gd name="connsiteY41" fmla="*/ 8890 h 1561892"/>
                <a:gd name="connsiteX42" fmla="*/ 1062618 w 1959720"/>
                <a:gd name="connsiteY42" fmla="*/ 52763 h 1561892"/>
                <a:gd name="connsiteX43" fmla="*/ 1175657 w 1959720"/>
                <a:gd name="connsiteY43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291772 w 1959720"/>
                <a:gd name="connsiteY2" fmla="*/ 58057 h 1561892"/>
                <a:gd name="connsiteX3" fmla="*/ 1364343 w 1959720"/>
                <a:gd name="connsiteY3" fmla="*/ 72571 h 1561892"/>
                <a:gd name="connsiteX4" fmla="*/ 1524000 w 1959720"/>
                <a:gd name="connsiteY4" fmla="*/ 101600 h 1561892"/>
                <a:gd name="connsiteX5" fmla="*/ 1654629 w 1959720"/>
                <a:gd name="connsiteY5" fmla="*/ 188685 h 1561892"/>
                <a:gd name="connsiteX6" fmla="*/ 1698172 w 1959720"/>
                <a:gd name="connsiteY6" fmla="*/ 217714 h 1561892"/>
                <a:gd name="connsiteX7" fmla="*/ 1756229 w 1959720"/>
                <a:gd name="connsiteY7" fmla="*/ 290285 h 1561892"/>
                <a:gd name="connsiteX8" fmla="*/ 1814286 w 1959720"/>
                <a:gd name="connsiteY8" fmla="*/ 377371 h 1561892"/>
                <a:gd name="connsiteX9" fmla="*/ 1857829 w 1959720"/>
                <a:gd name="connsiteY9" fmla="*/ 508000 h 1561892"/>
                <a:gd name="connsiteX10" fmla="*/ 1872343 w 1959720"/>
                <a:gd name="connsiteY10" fmla="*/ 551543 h 1561892"/>
                <a:gd name="connsiteX11" fmla="*/ 1886857 w 1959720"/>
                <a:gd name="connsiteY11" fmla="*/ 624114 h 1561892"/>
                <a:gd name="connsiteX12" fmla="*/ 1901372 w 1959720"/>
                <a:gd name="connsiteY12" fmla="*/ 667657 h 1561892"/>
                <a:gd name="connsiteX13" fmla="*/ 1930400 w 1959720"/>
                <a:gd name="connsiteY13" fmla="*/ 812800 h 1561892"/>
                <a:gd name="connsiteX14" fmla="*/ 1930400 w 1959720"/>
                <a:gd name="connsiteY14" fmla="*/ 1016000 h 1561892"/>
                <a:gd name="connsiteX15" fmla="*/ 1915886 w 1959720"/>
                <a:gd name="connsiteY15" fmla="*/ 1088571 h 1561892"/>
                <a:gd name="connsiteX16" fmla="*/ 1872343 w 1959720"/>
                <a:gd name="connsiteY16" fmla="*/ 1117600 h 1561892"/>
                <a:gd name="connsiteX17" fmla="*/ 1828800 w 1959720"/>
                <a:gd name="connsiteY17" fmla="*/ 1161143 h 1561892"/>
                <a:gd name="connsiteX18" fmla="*/ 1799772 w 1959720"/>
                <a:gd name="connsiteY18" fmla="*/ 1204685 h 1561892"/>
                <a:gd name="connsiteX19" fmla="*/ 1741715 w 1959720"/>
                <a:gd name="connsiteY19" fmla="*/ 1248228 h 1561892"/>
                <a:gd name="connsiteX20" fmla="*/ 1669143 w 1959720"/>
                <a:gd name="connsiteY20" fmla="*/ 1320800 h 1561892"/>
                <a:gd name="connsiteX21" fmla="*/ 1553029 w 1959720"/>
                <a:gd name="connsiteY21" fmla="*/ 1422400 h 1561892"/>
                <a:gd name="connsiteX22" fmla="*/ 1465943 w 1959720"/>
                <a:gd name="connsiteY22" fmla="*/ 1451428 h 1561892"/>
                <a:gd name="connsiteX23" fmla="*/ 1422400 w 1959720"/>
                <a:gd name="connsiteY23" fmla="*/ 1480457 h 1561892"/>
                <a:gd name="connsiteX24" fmla="*/ 1320800 w 1959720"/>
                <a:gd name="connsiteY24" fmla="*/ 1524000 h 1561892"/>
                <a:gd name="connsiteX25" fmla="*/ 1210758 w 1959720"/>
                <a:gd name="connsiteY25" fmla="*/ 1543811 h 1561892"/>
                <a:gd name="connsiteX26" fmla="*/ 799379 w 1959720"/>
                <a:gd name="connsiteY26" fmla="*/ 1393419 h 1561892"/>
                <a:gd name="connsiteX27" fmla="*/ 486151 w 1959720"/>
                <a:gd name="connsiteY27" fmla="*/ 1215888 h 1561892"/>
                <a:gd name="connsiteX28" fmla="*/ 271075 w 1959720"/>
                <a:gd name="connsiteY28" fmla="*/ 1011218 h 1561892"/>
                <a:gd name="connsiteX29" fmla="*/ 91504 w 1959720"/>
                <a:gd name="connsiteY29" fmla="*/ 743902 h 1561892"/>
                <a:gd name="connsiteX30" fmla="*/ 0 w 1959720"/>
                <a:gd name="connsiteY30" fmla="*/ 624114 h 1561892"/>
                <a:gd name="connsiteX31" fmla="*/ 29029 w 1959720"/>
                <a:gd name="connsiteY31" fmla="*/ 478971 h 1561892"/>
                <a:gd name="connsiteX32" fmla="*/ 43543 w 1959720"/>
                <a:gd name="connsiteY32" fmla="*/ 435428 h 1561892"/>
                <a:gd name="connsiteX33" fmla="*/ 72572 w 1959720"/>
                <a:gd name="connsiteY33" fmla="*/ 391885 h 1561892"/>
                <a:gd name="connsiteX34" fmla="*/ 116115 w 1959720"/>
                <a:gd name="connsiteY34" fmla="*/ 362857 h 1561892"/>
                <a:gd name="connsiteX35" fmla="*/ 203200 w 1959720"/>
                <a:gd name="connsiteY35" fmla="*/ 333828 h 1561892"/>
                <a:gd name="connsiteX36" fmla="*/ 246743 w 1959720"/>
                <a:gd name="connsiteY36" fmla="*/ 348343 h 1561892"/>
                <a:gd name="connsiteX37" fmla="*/ 348343 w 1959720"/>
                <a:gd name="connsiteY37" fmla="*/ 348343 h 1561892"/>
                <a:gd name="connsiteX38" fmla="*/ 285770 w 1959720"/>
                <a:gd name="connsiteY38" fmla="*/ 109080 h 1561892"/>
                <a:gd name="connsiteX39" fmla="*/ 670011 w 1959720"/>
                <a:gd name="connsiteY39" fmla="*/ 161320 h 1561892"/>
                <a:gd name="connsiteX40" fmla="*/ 830809 w 1959720"/>
                <a:gd name="connsiteY40" fmla="*/ 169687 h 1561892"/>
                <a:gd name="connsiteX41" fmla="*/ 839176 w 1959720"/>
                <a:gd name="connsiteY41" fmla="*/ 8890 h 1561892"/>
                <a:gd name="connsiteX42" fmla="*/ 1062618 w 1959720"/>
                <a:gd name="connsiteY42" fmla="*/ 52763 h 1561892"/>
                <a:gd name="connsiteX43" fmla="*/ 1175657 w 1959720"/>
                <a:gd name="connsiteY43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291772 w 1959720"/>
                <a:gd name="connsiteY2" fmla="*/ 58057 h 1561892"/>
                <a:gd name="connsiteX3" fmla="*/ 1364343 w 1959720"/>
                <a:gd name="connsiteY3" fmla="*/ 72571 h 1561892"/>
                <a:gd name="connsiteX4" fmla="*/ 1524000 w 1959720"/>
                <a:gd name="connsiteY4" fmla="*/ 101600 h 1561892"/>
                <a:gd name="connsiteX5" fmla="*/ 1654629 w 1959720"/>
                <a:gd name="connsiteY5" fmla="*/ 188685 h 1561892"/>
                <a:gd name="connsiteX6" fmla="*/ 1698172 w 1959720"/>
                <a:gd name="connsiteY6" fmla="*/ 217714 h 1561892"/>
                <a:gd name="connsiteX7" fmla="*/ 1756229 w 1959720"/>
                <a:gd name="connsiteY7" fmla="*/ 290285 h 1561892"/>
                <a:gd name="connsiteX8" fmla="*/ 1814286 w 1959720"/>
                <a:gd name="connsiteY8" fmla="*/ 377371 h 1561892"/>
                <a:gd name="connsiteX9" fmla="*/ 1857829 w 1959720"/>
                <a:gd name="connsiteY9" fmla="*/ 508000 h 1561892"/>
                <a:gd name="connsiteX10" fmla="*/ 1872343 w 1959720"/>
                <a:gd name="connsiteY10" fmla="*/ 551543 h 1561892"/>
                <a:gd name="connsiteX11" fmla="*/ 1886857 w 1959720"/>
                <a:gd name="connsiteY11" fmla="*/ 624114 h 1561892"/>
                <a:gd name="connsiteX12" fmla="*/ 1901372 w 1959720"/>
                <a:gd name="connsiteY12" fmla="*/ 667657 h 1561892"/>
                <a:gd name="connsiteX13" fmla="*/ 1930400 w 1959720"/>
                <a:gd name="connsiteY13" fmla="*/ 812800 h 1561892"/>
                <a:gd name="connsiteX14" fmla="*/ 1930400 w 1959720"/>
                <a:gd name="connsiteY14" fmla="*/ 1016000 h 1561892"/>
                <a:gd name="connsiteX15" fmla="*/ 1915886 w 1959720"/>
                <a:gd name="connsiteY15" fmla="*/ 1088571 h 1561892"/>
                <a:gd name="connsiteX16" fmla="*/ 1872343 w 1959720"/>
                <a:gd name="connsiteY16" fmla="*/ 1117600 h 1561892"/>
                <a:gd name="connsiteX17" fmla="*/ 1828800 w 1959720"/>
                <a:gd name="connsiteY17" fmla="*/ 1161143 h 1561892"/>
                <a:gd name="connsiteX18" fmla="*/ 1799772 w 1959720"/>
                <a:gd name="connsiteY18" fmla="*/ 1204685 h 1561892"/>
                <a:gd name="connsiteX19" fmla="*/ 1741715 w 1959720"/>
                <a:gd name="connsiteY19" fmla="*/ 1248228 h 1561892"/>
                <a:gd name="connsiteX20" fmla="*/ 1669143 w 1959720"/>
                <a:gd name="connsiteY20" fmla="*/ 1320800 h 1561892"/>
                <a:gd name="connsiteX21" fmla="*/ 1553029 w 1959720"/>
                <a:gd name="connsiteY21" fmla="*/ 1422400 h 1561892"/>
                <a:gd name="connsiteX22" fmla="*/ 1465943 w 1959720"/>
                <a:gd name="connsiteY22" fmla="*/ 1451428 h 1561892"/>
                <a:gd name="connsiteX23" fmla="*/ 1422400 w 1959720"/>
                <a:gd name="connsiteY23" fmla="*/ 1480457 h 1561892"/>
                <a:gd name="connsiteX24" fmla="*/ 1320800 w 1959720"/>
                <a:gd name="connsiteY24" fmla="*/ 1524000 h 1561892"/>
                <a:gd name="connsiteX25" fmla="*/ 1210758 w 1959720"/>
                <a:gd name="connsiteY25" fmla="*/ 1543811 h 1561892"/>
                <a:gd name="connsiteX26" fmla="*/ 799379 w 1959720"/>
                <a:gd name="connsiteY26" fmla="*/ 1393419 h 1561892"/>
                <a:gd name="connsiteX27" fmla="*/ 486151 w 1959720"/>
                <a:gd name="connsiteY27" fmla="*/ 1215888 h 1561892"/>
                <a:gd name="connsiteX28" fmla="*/ 271075 w 1959720"/>
                <a:gd name="connsiteY28" fmla="*/ 1011218 h 1561892"/>
                <a:gd name="connsiteX29" fmla="*/ 91504 w 1959720"/>
                <a:gd name="connsiteY29" fmla="*/ 743902 h 1561892"/>
                <a:gd name="connsiteX30" fmla="*/ 0 w 1959720"/>
                <a:gd name="connsiteY30" fmla="*/ 624114 h 1561892"/>
                <a:gd name="connsiteX31" fmla="*/ 29029 w 1959720"/>
                <a:gd name="connsiteY31" fmla="*/ 478971 h 1561892"/>
                <a:gd name="connsiteX32" fmla="*/ 43543 w 1959720"/>
                <a:gd name="connsiteY32" fmla="*/ 435428 h 1561892"/>
                <a:gd name="connsiteX33" fmla="*/ 72572 w 1959720"/>
                <a:gd name="connsiteY33" fmla="*/ 391885 h 1561892"/>
                <a:gd name="connsiteX34" fmla="*/ 116115 w 1959720"/>
                <a:gd name="connsiteY34" fmla="*/ 362857 h 1561892"/>
                <a:gd name="connsiteX35" fmla="*/ 203200 w 1959720"/>
                <a:gd name="connsiteY35" fmla="*/ 333828 h 1561892"/>
                <a:gd name="connsiteX36" fmla="*/ 246743 w 1959720"/>
                <a:gd name="connsiteY36" fmla="*/ 348343 h 1561892"/>
                <a:gd name="connsiteX37" fmla="*/ 348343 w 1959720"/>
                <a:gd name="connsiteY37" fmla="*/ 348343 h 1561892"/>
                <a:gd name="connsiteX38" fmla="*/ 670011 w 1959720"/>
                <a:gd name="connsiteY38" fmla="*/ 161320 h 1561892"/>
                <a:gd name="connsiteX39" fmla="*/ 830809 w 1959720"/>
                <a:gd name="connsiteY39" fmla="*/ 169687 h 1561892"/>
                <a:gd name="connsiteX40" fmla="*/ 839176 w 1959720"/>
                <a:gd name="connsiteY40" fmla="*/ 8890 h 1561892"/>
                <a:gd name="connsiteX41" fmla="*/ 1062618 w 1959720"/>
                <a:gd name="connsiteY41" fmla="*/ 52763 h 1561892"/>
                <a:gd name="connsiteX42" fmla="*/ 1175657 w 1959720"/>
                <a:gd name="connsiteY42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291772 w 1959720"/>
                <a:gd name="connsiteY2" fmla="*/ 58057 h 1561892"/>
                <a:gd name="connsiteX3" fmla="*/ 1364343 w 1959720"/>
                <a:gd name="connsiteY3" fmla="*/ 72571 h 1561892"/>
                <a:gd name="connsiteX4" fmla="*/ 1524000 w 1959720"/>
                <a:gd name="connsiteY4" fmla="*/ 101600 h 1561892"/>
                <a:gd name="connsiteX5" fmla="*/ 1654629 w 1959720"/>
                <a:gd name="connsiteY5" fmla="*/ 188685 h 1561892"/>
                <a:gd name="connsiteX6" fmla="*/ 1698172 w 1959720"/>
                <a:gd name="connsiteY6" fmla="*/ 217714 h 1561892"/>
                <a:gd name="connsiteX7" fmla="*/ 1756229 w 1959720"/>
                <a:gd name="connsiteY7" fmla="*/ 290285 h 1561892"/>
                <a:gd name="connsiteX8" fmla="*/ 1814286 w 1959720"/>
                <a:gd name="connsiteY8" fmla="*/ 377371 h 1561892"/>
                <a:gd name="connsiteX9" fmla="*/ 1857829 w 1959720"/>
                <a:gd name="connsiteY9" fmla="*/ 508000 h 1561892"/>
                <a:gd name="connsiteX10" fmla="*/ 1872343 w 1959720"/>
                <a:gd name="connsiteY10" fmla="*/ 551543 h 1561892"/>
                <a:gd name="connsiteX11" fmla="*/ 1886857 w 1959720"/>
                <a:gd name="connsiteY11" fmla="*/ 624114 h 1561892"/>
                <a:gd name="connsiteX12" fmla="*/ 1901372 w 1959720"/>
                <a:gd name="connsiteY12" fmla="*/ 667657 h 1561892"/>
                <a:gd name="connsiteX13" fmla="*/ 1930400 w 1959720"/>
                <a:gd name="connsiteY13" fmla="*/ 812800 h 1561892"/>
                <a:gd name="connsiteX14" fmla="*/ 1930400 w 1959720"/>
                <a:gd name="connsiteY14" fmla="*/ 1016000 h 1561892"/>
                <a:gd name="connsiteX15" fmla="*/ 1915886 w 1959720"/>
                <a:gd name="connsiteY15" fmla="*/ 1088571 h 1561892"/>
                <a:gd name="connsiteX16" fmla="*/ 1872343 w 1959720"/>
                <a:gd name="connsiteY16" fmla="*/ 1117600 h 1561892"/>
                <a:gd name="connsiteX17" fmla="*/ 1828800 w 1959720"/>
                <a:gd name="connsiteY17" fmla="*/ 1161143 h 1561892"/>
                <a:gd name="connsiteX18" fmla="*/ 1799772 w 1959720"/>
                <a:gd name="connsiteY18" fmla="*/ 1204685 h 1561892"/>
                <a:gd name="connsiteX19" fmla="*/ 1741715 w 1959720"/>
                <a:gd name="connsiteY19" fmla="*/ 1248228 h 1561892"/>
                <a:gd name="connsiteX20" fmla="*/ 1669143 w 1959720"/>
                <a:gd name="connsiteY20" fmla="*/ 1320800 h 1561892"/>
                <a:gd name="connsiteX21" fmla="*/ 1553029 w 1959720"/>
                <a:gd name="connsiteY21" fmla="*/ 1422400 h 1561892"/>
                <a:gd name="connsiteX22" fmla="*/ 1465943 w 1959720"/>
                <a:gd name="connsiteY22" fmla="*/ 1451428 h 1561892"/>
                <a:gd name="connsiteX23" fmla="*/ 1422400 w 1959720"/>
                <a:gd name="connsiteY23" fmla="*/ 1480457 h 1561892"/>
                <a:gd name="connsiteX24" fmla="*/ 1320800 w 1959720"/>
                <a:gd name="connsiteY24" fmla="*/ 1524000 h 1561892"/>
                <a:gd name="connsiteX25" fmla="*/ 1210758 w 1959720"/>
                <a:gd name="connsiteY25" fmla="*/ 1543811 h 1561892"/>
                <a:gd name="connsiteX26" fmla="*/ 799379 w 1959720"/>
                <a:gd name="connsiteY26" fmla="*/ 1393419 h 1561892"/>
                <a:gd name="connsiteX27" fmla="*/ 486151 w 1959720"/>
                <a:gd name="connsiteY27" fmla="*/ 1215888 h 1561892"/>
                <a:gd name="connsiteX28" fmla="*/ 271075 w 1959720"/>
                <a:gd name="connsiteY28" fmla="*/ 1011218 h 1561892"/>
                <a:gd name="connsiteX29" fmla="*/ 91504 w 1959720"/>
                <a:gd name="connsiteY29" fmla="*/ 743902 h 1561892"/>
                <a:gd name="connsiteX30" fmla="*/ 0 w 1959720"/>
                <a:gd name="connsiteY30" fmla="*/ 624114 h 1561892"/>
                <a:gd name="connsiteX31" fmla="*/ 29029 w 1959720"/>
                <a:gd name="connsiteY31" fmla="*/ 478971 h 1561892"/>
                <a:gd name="connsiteX32" fmla="*/ 43543 w 1959720"/>
                <a:gd name="connsiteY32" fmla="*/ 435428 h 1561892"/>
                <a:gd name="connsiteX33" fmla="*/ 72572 w 1959720"/>
                <a:gd name="connsiteY33" fmla="*/ 391885 h 1561892"/>
                <a:gd name="connsiteX34" fmla="*/ 81099 w 1959720"/>
                <a:gd name="connsiteY34" fmla="*/ 324156 h 1561892"/>
                <a:gd name="connsiteX35" fmla="*/ 203200 w 1959720"/>
                <a:gd name="connsiteY35" fmla="*/ 333828 h 1561892"/>
                <a:gd name="connsiteX36" fmla="*/ 246743 w 1959720"/>
                <a:gd name="connsiteY36" fmla="*/ 348343 h 1561892"/>
                <a:gd name="connsiteX37" fmla="*/ 348343 w 1959720"/>
                <a:gd name="connsiteY37" fmla="*/ 348343 h 1561892"/>
                <a:gd name="connsiteX38" fmla="*/ 670011 w 1959720"/>
                <a:gd name="connsiteY38" fmla="*/ 161320 h 1561892"/>
                <a:gd name="connsiteX39" fmla="*/ 830809 w 1959720"/>
                <a:gd name="connsiteY39" fmla="*/ 169687 h 1561892"/>
                <a:gd name="connsiteX40" fmla="*/ 839176 w 1959720"/>
                <a:gd name="connsiteY40" fmla="*/ 8890 h 1561892"/>
                <a:gd name="connsiteX41" fmla="*/ 1062618 w 1959720"/>
                <a:gd name="connsiteY41" fmla="*/ 52763 h 1561892"/>
                <a:gd name="connsiteX42" fmla="*/ 1175657 w 1959720"/>
                <a:gd name="connsiteY42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291772 w 1959720"/>
                <a:gd name="connsiteY2" fmla="*/ 58057 h 1561892"/>
                <a:gd name="connsiteX3" fmla="*/ 1364343 w 1959720"/>
                <a:gd name="connsiteY3" fmla="*/ 72571 h 1561892"/>
                <a:gd name="connsiteX4" fmla="*/ 1524000 w 1959720"/>
                <a:gd name="connsiteY4" fmla="*/ 101600 h 1561892"/>
                <a:gd name="connsiteX5" fmla="*/ 1654629 w 1959720"/>
                <a:gd name="connsiteY5" fmla="*/ 188685 h 1561892"/>
                <a:gd name="connsiteX6" fmla="*/ 1698172 w 1959720"/>
                <a:gd name="connsiteY6" fmla="*/ 217714 h 1561892"/>
                <a:gd name="connsiteX7" fmla="*/ 1756229 w 1959720"/>
                <a:gd name="connsiteY7" fmla="*/ 290285 h 1561892"/>
                <a:gd name="connsiteX8" fmla="*/ 1814286 w 1959720"/>
                <a:gd name="connsiteY8" fmla="*/ 377371 h 1561892"/>
                <a:gd name="connsiteX9" fmla="*/ 1857829 w 1959720"/>
                <a:gd name="connsiteY9" fmla="*/ 508000 h 1561892"/>
                <a:gd name="connsiteX10" fmla="*/ 1872343 w 1959720"/>
                <a:gd name="connsiteY10" fmla="*/ 551543 h 1561892"/>
                <a:gd name="connsiteX11" fmla="*/ 1886857 w 1959720"/>
                <a:gd name="connsiteY11" fmla="*/ 624114 h 1561892"/>
                <a:gd name="connsiteX12" fmla="*/ 1901372 w 1959720"/>
                <a:gd name="connsiteY12" fmla="*/ 667657 h 1561892"/>
                <a:gd name="connsiteX13" fmla="*/ 1930400 w 1959720"/>
                <a:gd name="connsiteY13" fmla="*/ 812800 h 1561892"/>
                <a:gd name="connsiteX14" fmla="*/ 1930400 w 1959720"/>
                <a:gd name="connsiteY14" fmla="*/ 1016000 h 1561892"/>
                <a:gd name="connsiteX15" fmla="*/ 1915886 w 1959720"/>
                <a:gd name="connsiteY15" fmla="*/ 1088571 h 1561892"/>
                <a:gd name="connsiteX16" fmla="*/ 1872343 w 1959720"/>
                <a:gd name="connsiteY16" fmla="*/ 1117600 h 1561892"/>
                <a:gd name="connsiteX17" fmla="*/ 1828800 w 1959720"/>
                <a:gd name="connsiteY17" fmla="*/ 1161143 h 1561892"/>
                <a:gd name="connsiteX18" fmla="*/ 1799772 w 1959720"/>
                <a:gd name="connsiteY18" fmla="*/ 1204685 h 1561892"/>
                <a:gd name="connsiteX19" fmla="*/ 1741715 w 1959720"/>
                <a:gd name="connsiteY19" fmla="*/ 1248228 h 1561892"/>
                <a:gd name="connsiteX20" fmla="*/ 1669143 w 1959720"/>
                <a:gd name="connsiteY20" fmla="*/ 1320800 h 1561892"/>
                <a:gd name="connsiteX21" fmla="*/ 1553029 w 1959720"/>
                <a:gd name="connsiteY21" fmla="*/ 1422400 h 1561892"/>
                <a:gd name="connsiteX22" fmla="*/ 1465943 w 1959720"/>
                <a:gd name="connsiteY22" fmla="*/ 1451428 h 1561892"/>
                <a:gd name="connsiteX23" fmla="*/ 1422400 w 1959720"/>
                <a:gd name="connsiteY23" fmla="*/ 1480457 h 1561892"/>
                <a:gd name="connsiteX24" fmla="*/ 1320800 w 1959720"/>
                <a:gd name="connsiteY24" fmla="*/ 1524000 h 1561892"/>
                <a:gd name="connsiteX25" fmla="*/ 1210758 w 1959720"/>
                <a:gd name="connsiteY25" fmla="*/ 1543811 h 1561892"/>
                <a:gd name="connsiteX26" fmla="*/ 799379 w 1959720"/>
                <a:gd name="connsiteY26" fmla="*/ 1393419 h 1561892"/>
                <a:gd name="connsiteX27" fmla="*/ 486151 w 1959720"/>
                <a:gd name="connsiteY27" fmla="*/ 1215888 h 1561892"/>
                <a:gd name="connsiteX28" fmla="*/ 271075 w 1959720"/>
                <a:gd name="connsiteY28" fmla="*/ 1011218 h 1561892"/>
                <a:gd name="connsiteX29" fmla="*/ 91504 w 1959720"/>
                <a:gd name="connsiteY29" fmla="*/ 743902 h 1561892"/>
                <a:gd name="connsiteX30" fmla="*/ 0 w 1959720"/>
                <a:gd name="connsiteY30" fmla="*/ 624114 h 1561892"/>
                <a:gd name="connsiteX31" fmla="*/ 29029 w 1959720"/>
                <a:gd name="connsiteY31" fmla="*/ 478971 h 1561892"/>
                <a:gd name="connsiteX32" fmla="*/ 43543 w 1959720"/>
                <a:gd name="connsiteY32" fmla="*/ 435428 h 1561892"/>
                <a:gd name="connsiteX33" fmla="*/ 72572 w 1959720"/>
                <a:gd name="connsiteY33" fmla="*/ 391885 h 1561892"/>
                <a:gd name="connsiteX34" fmla="*/ 81099 w 1959720"/>
                <a:gd name="connsiteY34" fmla="*/ 324156 h 1561892"/>
                <a:gd name="connsiteX35" fmla="*/ 203200 w 1959720"/>
                <a:gd name="connsiteY35" fmla="*/ 333828 h 1561892"/>
                <a:gd name="connsiteX36" fmla="*/ 246743 w 1959720"/>
                <a:gd name="connsiteY36" fmla="*/ 348343 h 1561892"/>
                <a:gd name="connsiteX37" fmla="*/ 348343 w 1959720"/>
                <a:gd name="connsiteY37" fmla="*/ 348343 h 1561892"/>
                <a:gd name="connsiteX38" fmla="*/ 670011 w 1959720"/>
                <a:gd name="connsiteY38" fmla="*/ 161320 h 1561892"/>
                <a:gd name="connsiteX39" fmla="*/ 830807 w 1959720"/>
                <a:gd name="connsiteY39" fmla="*/ 169688 h 1561892"/>
                <a:gd name="connsiteX40" fmla="*/ 839176 w 1959720"/>
                <a:gd name="connsiteY40" fmla="*/ 8890 h 1561892"/>
                <a:gd name="connsiteX41" fmla="*/ 1062618 w 1959720"/>
                <a:gd name="connsiteY41" fmla="*/ 52763 h 1561892"/>
                <a:gd name="connsiteX42" fmla="*/ 1175657 w 1959720"/>
                <a:gd name="connsiteY42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291772 w 1959720"/>
                <a:gd name="connsiteY2" fmla="*/ 58057 h 1561892"/>
                <a:gd name="connsiteX3" fmla="*/ 1364343 w 1959720"/>
                <a:gd name="connsiteY3" fmla="*/ 72571 h 1561892"/>
                <a:gd name="connsiteX4" fmla="*/ 1524000 w 1959720"/>
                <a:gd name="connsiteY4" fmla="*/ 101600 h 1561892"/>
                <a:gd name="connsiteX5" fmla="*/ 1654629 w 1959720"/>
                <a:gd name="connsiteY5" fmla="*/ 188685 h 1561892"/>
                <a:gd name="connsiteX6" fmla="*/ 1698172 w 1959720"/>
                <a:gd name="connsiteY6" fmla="*/ 217714 h 1561892"/>
                <a:gd name="connsiteX7" fmla="*/ 1756229 w 1959720"/>
                <a:gd name="connsiteY7" fmla="*/ 290285 h 1561892"/>
                <a:gd name="connsiteX8" fmla="*/ 1814286 w 1959720"/>
                <a:gd name="connsiteY8" fmla="*/ 377371 h 1561892"/>
                <a:gd name="connsiteX9" fmla="*/ 1857829 w 1959720"/>
                <a:gd name="connsiteY9" fmla="*/ 508000 h 1561892"/>
                <a:gd name="connsiteX10" fmla="*/ 1872343 w 1959720"/>
                <a:gd name="connsiteY10" fmla="*/ 551543 h 1561892"/>
                <a:gd name="connsiteX11" fmla="*/ 1886857 w 1959720"/>
                <a:gd name="connsiteY11" fmla="*/ 624114 h 1561892"/>
                <a:gd name="connsiteX12" fmla="*/ 1901372 w 1959720"/>
                <a:gd name="connsiteY12" fmla="*/ 667657 h 1561892"/>
                <a:gd name="connsiteX13" fmla="*/ 1930400 w 1959720"/>
                <a:gd name="connsiteY13" fmla="*/ 812800 h 1561892"/>
                <a:gd name="connsiteX14" fmla="*/ 1930400 w 1959720"/>
                <a:gd name="connsiteY14" fmla="*/ 1016000 h 1561892"/>
                <a:gd name="connsiteX15" fmla="*/ 1915886 w 1959720"/>
                <a:gd name="connsiteY15" fmla="*/ 1088571 h 1561892"/>
                <a:gd name="connsiteX16" fmla="*/ 1872343 w 1959720"/>
                <a:gd name="connsiteY16" fmla="*/ 1117600 h 1561892"/>
                <a:gd name="connsiteX17" fmla="*/ 1828800 w 1959720"/>
                <a:gd name="connsiteY17" fmla="*/ 1161143 h 1561892"/>
                <a:gd name="connsiteX18" fmla="*/ 1799772 w 1959720"/>
                <a:gd name="connsiteY18" fmla="*/ 1204685 h 1561892"/>
                <a:gd name="connsiteX19" fmla="*/ 1741715 w 1959720"/>
                <a:gd name="connsiteY19" fmla="*/ 1248228 h 1561892"/>
                <a:gd name="connsiteX20" fmla="*/ 1669143 w 1959720"/>
                <a:gd name="connsiteY20" fmla="*/ 1320800 h 1561892"/>
                <a:gd name="connsiteX21" fmla="*/ 1553029 w 1959720"/>
                <a:gd name="connsiteY21" fmla="*/ 1422400 h 1561892"/>
                <a:gd name="connsiteX22" fmla="*/ 1465943 w 1959720"/>
                <a:gd name="connsiteY22" fmla="*/ 1451428 h 1561892"/>
                <a:gd name="connsiteX23" fmla="*/ 1422400 w 1959720"/>
                <a:gd name="connsiteY23" fmla="*/ 1480457 h 1561892"/>
                <a:gd name="connsiteX24" fmla="*/ 1320800 w 1959720"/>
                <a:gd name="connsiteY24" fmla="*/ 1524000 h 1561892"/>
                <a:gd name="connsiteX25" fmla="*/ 1210758 w 1959720"/>
                <a:gd name="connsiteY25" fmla="*/ 1543811 h 1561892"/>
                <a:gd name="connsiteX26" fmla="*/ 799379 w 1959720"/>
                <a:gd name="connsiteY26" fmla="*/ 1393419 h 1561892"/>
                <a:gd name="connsiteX27" fmla="*/ 486151 w 1959720"/>
                <a:gd name="connsiteY27" fmla="*/ 1215888 h 1561892"/>
                <a:gd name="connsiteX28" fmla="*/ 271075 w 1959720"/>
                <a:gd name="connsiteY28" fmla="*/ 1011218 h 1561892"/>
                <a:gd name="connsiteX29" fmla="*/ 91504 w 1959720"/>
                <a:gd name="connsiteY29" fmla="*/ 743902 h 1561892"/>
                <a:gd name="connsiteX30" fmla="*/ 0 w 1959720"/>
                <a:gd name="connsiteY30" fmla="*/ 624114 h 1561892"/>
                <a:gd name="connsiteX31" fmla="*/ 29029 w 1959720"/>
                <a:gd name="connsiteY31" fmla="*/ 478971 h 1561892"/>
                <a:gd name="connsiteX32" fmla="*/ 43543 w 1959720"/>
                <a:gd name="connsiteY32" fmla="*/ 435428 h 1561892"/>
                <a:gd name="connsiteX33" fmla="*/ 72572 w 1959720"/>
                <a:gd name="connsiteY33" fmla="*/ 391885 h 1561892"/>
                <a:gd name="connsiteX34" fmla="*/ 81099 w 1959720"/>
                <a:gd name="connsiteY34" fmla="*/ 324156 h 1561892"/>
                <a:gd name="connsiteX35" fmla="*/ 203200 w 1959720"/>
                <a:gd name="connsiteY35" fmla="*/ 333828 h 1561892"/>
                <a:gd name="connsiteX36" fmla="*/ 246743 w 1959720"/>
                <a:gd name="connsiteY36" fmla="*/ 348343 h 1561892"/>
                <a:gd name="connsiteX37" fmla="*/ 348343 w 1959720"/>
                <a:gd name="connsiteY37" fmla="*/ 348343 h 1561892"/>
                <a:gd name="connsiteX38" fmla="*/ 670011 w 1959720"/>
                <a:gd name="connsiteY38" fmla="*/ 161320 h 1561892"/>
                <a:gd name="connsiteX39" fmla="*/ 839176 w 1959720"/>
                <a:gd name="connsiteY39" fmla="*/ 8890 h 1561892"/>
                <a:gd name="connsiteX40" fmla="*/ 1062618 w 1959720"/>
                <a:gd name="connsiteY40" fmla="*/ 52763 h 1561892"/>
                <a:gd name="connsiteX41" fmla="*/ 1175657 w 1959720"/>
                <a:gd name="connsiteY41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291772 w 1959720"/>
                <a:gd name="connsiteY2" fmla="*/ 58057 h 1561892"/>
                <a:gd name="connsiteX3" fmla="*/ 1364343 w 1959720"/>
                <a:gd name="connsiteY3" fmla="*/ 72571 h 1561892"/>
                <a:gd name="connsiteX4" fmla="*/ 1524000 w 1959720"/>
                <a:gd name="connsiteY4" fmla="*/ 101600 h 1561892"/>
                <a:gd name="connsiteX5" fmla="*/ 1654629 w 1959720"/>
                <a:gd name="connsiteY5" fmla="*/ 188685 h 1561892"/>
                <a:gd name="connsiteX6" fmla="*/ 1698172 w 1959720"/>
                <a:gd name="connsiteY6" fmla="*/ 217714 h 1561892"/>
                <a:gd name="connsiteX7" fmla="*/ 1756229 w 1959720"/>
                <a:gd name="connsiteY7" fmla="*/ 290285 h 1561892"/>
                <a:gd name="connsiteX8" fmla="*/ 1814286 w 1959720"/>
                <a:gd name="connsiteY8" fmla="*/ 377371 h 1561892"/>
                <a:gd name="connsiteX9" fmla="*/ 1857829 w 1959720"/>
                <a:gd name="connsiteY9" fmla="*/ 508000 h 1561892"/>
                <a:gd name="connsiteX10" fmla="*/ 1872343 w 1959720"/>
                <a:gd name="connsiteY10" fmla="*/ 551543 h 1561892"/>
                <a:gd name="connsiteX11" fmla="*/ 1886857 w 1959720"/>
                <a:gd name="connsiteY11" fmla="*/ 624114 h 1561892"/>
                <a:gd name="connsiteX12" fmla="*/ 1901372 w 1959720"/>
                <a:gd name="connsiteY12" fmla="*/ 667657 h 1561892"/>
                <a:gd name="connsiteX13" fmla="*/ 1930400 w 1959720"/>
                <a:gd name="connsiteY13" fmla="*/ 812800 h 1561892"/>
                <a:gd name="connsiteX14" fmla="*/ 1930400 w 1959720"/>
                <a:gd name="connsiteY14" fmla="*/ 1016000 h 1561892"/>
                <a:gd name="connsiteX15" fmla="*/ 1915886 w 1959720"/>
                <a:gd name="connsiteY15" fmla="*/ 1088571 h 1561892"/>
                <a:gd name="connsiteX16" fmla="*/ 1872343 w 1959720"/>
                <a:gd name="connsiteY16" fmla="*/ 1117600 h 1561892"/>
                <a:gd name="connsiteX17" fmla="*/ 1828800 w 1959720"/>
                <a:gd name="connsiteY17" fmla="*/ 1161143 h 1561892"/>
                <a:gd name="connsiteX18" fmla="*/ 1799772 w 1959720"/>
                <a:gd name="connsiteY18" fmla="*/ 1204685 h 1561892"/>
                <a:gd name="connsiteX19" fmla="*/ 1741715 w 1959720"/>
                <a:gd name="connsiteY19" fmla="*/ 1248228 h 1561892"/>
                <a:gd name="connsiteX20" fmla="*/ 1669143 w 1959720"/>
                <a:gd name="connsiteY20" fmla="*/ 1320800 h 1561892"/>
                <a:gd name="connsiteX21" fmla="*/ 1553029 w 1959720"/>
                <a:gd name="connsiteY21" fmla="*/ 1422400 h 1561892"/>
                <a:gd name="connsiteX22" fmla="*/ 1465943 w 1959720"/>
                <a:gd name="connsiteY22" fmla="*/ 1451428 h 1561892"/>
                <a:gd name="connsiteX23" fmla="*/ 1422400 w 1959720"/>
                <a:gd name="connsiteY23" fmla="*/ 1480457 h 1561892"/>
                <a:gd name="connsiteX24" fmla="*/ 1320800 w 1959720"/>
                <a:gd name="connsiteY24" fmla="*/ 1524000 h 1561892"/>
                <a:gd name="connsiteX25" fmla="*/ 1210758 w 1959720"/>
                <a:gd name="connsiteY25" fmla="*/ 1543811 h 1561892"/>
                <a:gd name="connsiteX26" fmla="*/ 799379 w 1959720"/>
                <a:gd name="connsiteY26" fmla="*/ 1393419 h 1561892"/>
                <a:gd name="connsiteX27" fmla="*/ 486151 w 1959720"/>
                <a:gd name="connsiteY27" fmla="*/ 1215888 h 1561892"/>
                <a:gd name="connsiteX28" fmla="*/ 271075 w 1959720"/>
                <a:gd name="connsiteY28" fmla="*/ 1011218 h 1561892"/>
                <a:gd name="connsiteX29" fmla="*/ 91504 w 1959720"/>
                <a:gd name="connsiteY29" fmla="*/ 743902 h 1561892"/>
                <a:gd name="connsiteX30" fmla="*/ 0 w 1959720"/>
                <a:gd name="connsiteY30" fmla="*/ 624114 h 1561892"/>
                <a:gd name="connsiteX31" fmla="*/ 29029 w 1959720"/>
                <a:gd name="connsiteY31" fmla="*/ 478971 h 1561892"/>
                <a:gd name="connsiteX32" fmla="*/ 43543 w 1959720"/>
                <a:gd name="connsiteY32" fmla="*/ 435428 h 1561892"/>
                <a:gd name="connsiteX33" fmla="*/ 72572 w 1959720"/>
                <a:gd name="connsiteY33" fmla="*/ 391885 h 1561892"/>
                <a:gd name="connsiteX34" fmla="*/ 81099 w 1959720"/>
                <a:gd name="connsiteY34" fmla="*/ 324156 h 1561892"/>
                <a:gd name="connsiteX35" fmla="*/ 203200 w 1959720"/>
                <a:gd name="connsiteY35" fmla="*/ 333828 h 1561892"/>
                <a:gd name="connsiteX36" fmla="*/ 246743 w 1959720"/>
                <a:gd name="connsiteY36" fmla="*/ 348343 h 1561892"/>
                <a:gd name="connsiteX37" fmla="*/ 348343 w 1959720"/>
                <a:gd name="connsiteY37" fmla="*/ 348343 h 1561892"/>
                <a:gd name="connsiteX38" fmla="*/ 670011 w 1959720"/>
                <a:gd name="connsiteY38" fmla="*/ 161320 h 1561892"/>
                <a:gd name="connsiteX39" fmla="*/ 830807 w 1959720"/>
                <a:gd name="connsiteY39" fmla="*/ 169688 h 1561892"/>
                <a:gd name="connsiteX40" fmla="*/ 1062618 w 1959720"/>
                <a:gd name="connsiteY40" fmla="*/ 52763 h 1561892"/>
                <a:gd name="connsiteX41" fmla="*/ 1175657 w 1959720"/>
                <a:gd name="connsiteY41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291772 w 1959720"/>
                <a:gd name="connsiteY2" fmla="*/ 58057 h 1561892"/>
                <a:gd name="connsiteX3" fmla="*/ 1384211 w 1959720"/>
                <a:gd name="connsiteY3" fmla="*/ 69498 h 1561892"/>
                <a:gd name="connsiteX4" fmla="*/ 1524000 w 1959720"/>
                <a:gd name="connsiteY4" fmla="*/ 101600 h 1561892"/>
                <a:gd name="connsiteX5" fmla="*/ 1654629 w 1959720"/>
                <a:gd name="connsiteY5" fmla="*/ 188685 h 1561892"/>
                <a:gd name="connsiteX6" fmla="*/ 1698172 w 1959720"/>
                <a:gd name="connsiteY6" fmla="*/ 217714 h 1561892"/>
                <a:gd name="connsiteX7" fmla="*/ 1756229 w 1959720"/>
                <a:gd name="connsiteY7" fmla="*/ 290285 h 1561892"/>
                <a:gd name="connsiteX8" fmla="*/ 1814286 w 1959720"/>
                <a:gd name="connsiteY8" fmla="*/ 377371 h 1561892"/>
                <a:gd name="connsiteX9" fmla="*/ 1857829 w 1959720"/>
                <a:gd name="connsiteY9" fmla="*/ 508000 h 1561892"/>
                <a:gd name="connsiteX10" fmla="*/ 1872343 w 1959720"/>
                <a:gd name="connsiteY10" fmla="*/ 551543 h 1561892"/>
                <a:gd name="connsiteX11" fmla="*/ 1886857 w 1959720"/>
                <a:gd name="connsiteY11" fmla="*/ 624114 h 1561892"/>
                <a:gd name="connsiteX12" fmla="*/ 1901372 w 1959720"/>
                <a:gd name="connsiteY12" fmla="*/ 667657 h 1561892"/>
                <a:gd name="connsiteX13" fmla="*/ 1930400 w 1959720"/>
                <a:gd name="connsiteY13" fmla="*/ 812800 h 1561892"/>
                <a:gd name="connsiteX14" fmla="*/ 1930400 w 1959720"/>
                <a:gd name="connsiteY14" fmla="*/ 1016000 h 1561892"/>
                <a:gd name="connsiteX15" fmla="*/ 1915886 w 1959720"/>
                <a:gd name="connsiteY15" fmla="*/ 1088571 h 1561892"/>
                <a:gd name="connsiteX16" fmla="*/ 1872343 w 1959720"/>
                <a:gd name="connsiteY16" fmla="*/ 1117600 h 1561892"/>
                <a:gd name="connsiteX17" fmla="*/ 1828800 w 1959720"/>
                <a:gd name="connsiteY17" fmla="*/ 1161143 h 1561892"/>
                <a:gd name="connsiteX18" fmla="*/ 1799772 w 1959720"/>
                <a:gd name="connsiteY18" fmla="*/ 1204685 h 1561892"/>
                <a:gd name="connsiteX19" fmla="*/ 1741715 w 1959720"/>
                <a:gd name="connsiteY19" fmla="*/ 1248228 h 1561892"/>
                <a:gd name="connsiteX20" fmla="*/ 1669143 w 1959720"/>
                <a:gd name="connsiteY20" fmla="*/ 1320800 h 1561892"/>
                <a:gd name="connsiteX21" fmla="*/ 1553029 w 1959720"/>
                <a:gd name="connsiteY21" fmla="*/ 1422400 h 1561892"/>
                <a:gd name="connsiteX22" fmla="*/ 1465943 w 1959720"/>
                <a:gd name="connsiteY22" fmla="*/ 1451428 h 1561892"/>
                <a:gd name="connsiteX23" fmla="*/ 1422400 w 1959720"/>
                <a:gd name="connsiteY23" fmla="*/ 1480457 h 1561892"/>
                <a:gd name="connsiteX24" fmla="*/ 1320800 w 1959720"/>
                <a:gd name="connsiteY24" fmla="*/ 1524000 h 1561892"/>
                <a:gd name="connsiteX25" fmla="*/ 1210758 w 1959720"/>
                <a:gd name="connsiteY25" fmla="*/ 1543811 h 1561892"/>
                <a:gd name="connsiteX26" fmla="*/ 799379 w 1959720"/>
                <a:gd name="connsiteY26" fmla="*/ 1393419 h 1561892"/>
                <a:gd name="connsiteX27" fmla="*/ 486151 w 1959720"/>
                <a:gd name="connsiteY27" fmla="*/ 1215888 h 1561892"/>
                <a:gd name="connsiteX28" fmla="*/ 271075 w 1959720"/>
                <a:gd name="connsiteY28" fmla="*/ 1011218 h 1561892"/>
                <a:gd name="connsiteX29" fmla="*/ 91504 w 1959720"/>
                <a:gd name="connsiteY29" fmla="*/ 743902 h 1561892"/>
                <a:gd name="connsiteX30" fmla="*/ 0 w 1959720"/>
                <a:gd name="connsiteY30" fmla="*/ 624114 h 1561892"/>
                <a:gd name="connsiteX31" fmla="*/ 29029 w 1959720"/>
                <a:gd name="connsiteY31" fmla="*/ 478971 h 1561892"/>
                <a:gd name="connsiteX32" fmla="*/ 43543 w 1959720"/>
                <a:gd name="connsiteY32" fmla="*/ 435428 h 1561892"/>
                <a:gd name="connsiteX33" fmla="*/ 72572 w 1959720"/>
                <a:gd name="connsiteY33" fmla="*/ 391885 h 1561892"/>
                <a:gd name="connsiteX34" fmla="*/ 81099 w 1959720"/>
                <a:gd name="connsiteY34" fmla="*/ 324156 h 1561892"/>
                <a:gd name="connsiteX35" fmla="*/ 203200 w 1959720"/>
                <a:gd name="connsiteY35" fmla="*/ 333828 h 1561892"/>
                <a:gd name="connsiteX36" fmla="*/ 246743 w 1959720"/>
                <a:gd name="connsiteY36" fmla="*/ 348343 h 1561892"/>
                <a:gd name="connsiteX37" fmla="*/ 348343 w 1959720"/>
                <a:gd name="connsiteY37" fmla="*/ 348343 h 1561892"/>
                <a:gd name="connsiteX38" fmla="*/ 670011 w 1959720"/>
                <a:gd name="connsiteY38" fmla="*/ 161320 h 1561892"/>
                <a:gd name="connsiteX39" fmla="*/ 830807 w 1959720"/>
                <a:gd name="connsiteY39" fmla="*/ 169688 h 1561892"/>
                <a:gd name="connsiteX40" fmla="*/ 1062618 w 1959720"/>
                <a:gd name="connsiteY40" fmla="*/ 52763 h 1561892"/>
                <a:gd name="connsiteX41" fmla="*/ 1175657 w 1959720"/>
                <a:gd name="connsiteY41" fmla="*/ 0 h 1561892"/>
                <a:gd name="connsiteX0" fmla="*/ 1175657 w 1959720"/>
                <a:gd name="connsiteY0" fmla="*/ 61144 h 1623036"/>
                <a:gd name="connsiteX1" fmla="*/ 1175657 w 1959720"/>
                <a:gd name="connsiteY1" fmla="*/ 61144 h 1623036"/>
                <a:gd name="connsiteX2" fmla="*/ 1291772 w 1959720"/>
                <a:gd name="connsiteY2" fmla="*/ 119201 h 1623036"/>
                <a:gd name="connsiteX3" fmla="*/ 1455224 w 1959720"/>
                <a:gd name="connsiteY3" fmla="*/ 5351 h 1623036"/>
                <a:gd name="connsiteX4" fmla="*/ 1524000 w 1959720"/>
                <a:gd name="connsiteY4" fmla="*/ 162744 h 1623036"/>
                <a:gd name="connsiteX5" fmla="*/ 1654629 w 1959720"/>
                <a:gd name="connsiteY5" fmla="*/ 249829 h 1623036"/>
                <a:gd name="connsiteX6" fmla="*/ 1698172 w 1959720"/>
                <a:gd name="connsiteY6" fmla="*/ 278858 h 1623036"/>
                <a:gd name="connsiteX7" fmla="*/ 1756229 w 1959720"/>
                <a:gd name="connsiteY7" fmla="*/ 351429 h 1623036"/>
                <a:gd name="connsiteX8" fmla="*/ 1814286 w 1959720"/>
                <a:gd name="connsiteY8" fmla="*/ 438515 h 1623036"/>
                <a:gd name="connsiteX9" fmla="*/ 1857829 w 1959720"/>
                <a:gd name="connsiteY9" fmla="*/ 569144 h 1623036"/>
                <a:gd name="connsiteX10" fmla="*/ 1872343 w 1959720"/>
                <a:gd name="connsiteY10" fmla="*/ 612687 h 1623036"/>
                <a:gd name="connsiteX11" fmla="*/ 1886857 w 1959720"/>
                <a:gd name="connsiteY11" fmla="*/ 685258 h 1623036"/>
                <a:gd name="connsiteX12" fmla="*/ 1901372 w 1959720"/>
                <a:gd name="connsiteY12" fmla="*/ 728801 h 1623036"/>
                <a:gd name="connsiteX13" fmla="*/ 1930400 w 1959720"/>
                <a:gd name="connsiteY13" fmla="*/ 873944 h 1623036"/>
                <a:gd name="connsiteX14" fmla="*/ 1930400 w 1959720"/>
                <a:gd name="connsiteY14" fmla="*/ 1077144 h 1623036"/>
                <a:gd name="connsiteX15" fmla="*/ 1915886 w 1959720"/>
                <a:gd name="connsiteY15" fmla="*/ 1149715 h 1623036"/>
                <a:gd name="connsiteX16" fmla="*/ 1872343 w 1959720"/>
                <a:gd name="connsiteY16" fmla="*/ 1178744 h 1623036"/>
                <a:gd name="connsiteX17" fmla="*/ 1828800 w 1959720"/>
                <a:gd name="connsiteY17" fmla="*/ 1222287 h 1623036"/>
                <a:gd name="connsiteX18" fmla="*/ 1799772 w 1959720"/>
                <a:gd name="connsiteY18" fmla="*/ 1265829 h 1623036"/>
                <a:gd name="connsiteX19" fmla="*/ 1741715 w 1959720"/>
                <a:gd name="connsiteY19" fmla="*/ 1309372 h 1623036"/>
                <a:gd name="connsiteX20" fmla="*/ 1669143 w 1959720"/>
                <a:gd name="connsiteY20" fmla="*/ 1381944 h 1623036"/>
                <a:gd name="connsiteX21" fmla="*/ 1553029 w 1959720"/>
                <a:gd name="connsiteY21" fmla="*/ 1483544 h 1623036"/>
                <a:gd name="connsiteX22" fmla="*/ 1465943 w 1959720"/>
                <a:gd name="connsiteY22" fmla="*/ 1512572 h 1623036"/>
                <a:gd name="connsiteX23" fmla="*/ 1422400 w 1959720"/>
                <a:gd name="connsiteY23" fmla="*/ 1541601 h 1623036"/>
                <a:gd name="connsiteX24" fmla="*/ 1320800 w 1959720"/>
                <a:gd name="connsiteY24" fmla="*/ 1585144 h 1623036"/>
                <a:gd name="connsiteX25" fmla="*/ 1210758 w 1959720"/>
                <a:gd name="connsiteY25" fmla="*/ 1604955 h 1623036"/>
                <a:gd name="connsiteX26" fmla="*/ 799379 w 1959720"/>
                <a:gd name="connsiteY26" fmla="*/ 1454563 h 1623036"/>
                <a:gd name="connsiteX27" fmla="*/ 486151 w 1959720"/>
                <a:gd name="connsiteY27" fmla="*/ 1277032 h 1623036"/>
                <a:gd name="connsiteX28" fmla="*/ 271075 w 1959720"/>
                <a:gd name="connsiteY28" fmla="*/ 1072362 h 1623036"/>
                <a:gd name="connsiteX29" fmla="*/ 91504 w 1959720"/>
                <a:gd name="connsiteY29" fmla="*/ 805046 h 1623036"/>
                <a:gd name="connsiteX30" fmla="*/ 0 w 1959720"/>
                <a:gd name="connsiteY30" fmla="*/ 685258 h 1623036"/>
                <a:gd name="connsiteX31" fmla="*/ 29029 w 1959720"/>
                <a:gd name="connsiteY31" fmla="*/ 540115 h 1623036"/>
                <a:gd name="connsiteX32" fmla="*/ 43543 w 1959720"/>
                <a:gd name="connsiteY32" fmla="*/ 496572 h 1623036"/>
                <a:gd name="connsiteX33" fmla="*/ 72572 w 1959720"/>
                <a:gd name="connsiteY33" fmla="*/ 453029 h 1623036"/>
                <a:gd name="connsiteX34" fmla="*/ 81099 w 1959720"/>
                <a:gd name="connsiteY34" fmla="*/ 385300 h 1623036"/>
                <a:gd name="connsiteX35" fmla="*/ 203200 w 1959720"/>
                <a:gd name="connsiteY35" fmla="*/ 394972 h 1623036"/>
                <a:gd name="connsiteX36" fmla="*/ 246743 w 1959720"/>
                <a:gd name="connsiteY36" fmla="*/ 409487 h 1623036"/>
                <a:gd name="connsiteX37" fmla="*/ 348343 w 1959720"/>
                <a:gd name="connsiteY37" fmla="*/ 409487 h 1623036"/>
                <a:gd name="connsiteX38" fmla="*/ 670011 w 1959720"/>
                <a:gd name="connsiteY38" fmla="*/ 222464 h 1623036"/>
                <a:gd name="connsiteX39" fmla="*/ 830807 w 1959720"/>
                <a:gd name="connsiteY39" fmla="*/ 230832 h 1623036"/>
                <a:gd name="connsiteX40" fmla="*/ 1062618 w 1959720"/>
                <a:gd name="connsiteY40" fmla="*/ 113907 h 1623036"/>
                <a:gd name="connsiteX41" fmla="*/ 1175657 w 1959720"/>
                <a:gd name="connsiteY41" fmla="*/ 61144 h 1623036"/>
                <a:gd name="connsiteX0" fmla="*/ 1175657 w 1959720"/>
                <a:gd name="connsiteY0" fmla="*/ 79694 h 1641586"/>
                <a:gd name="connsiteX1" fmla="*/ 1175657 w 1959720"/>
                <a:gd name="connsiteY1" fmla="*/ 79694 h 1641586"/>
                <a:gd name="connsiteX2" fmla="*/ 1294427 w 1959720"/>
                <a:gd name="connsiteY2" fmla="*/ 15534 h 1641586"/>
                <a:gd name="connsiteX3" fmla="*/ 1455224 w 1959720"/>
                <a:gd name="connsiteY3" fmla="*/ 23901 h 1641586"/>
                <a:gd name="connsiteX4" fmla="*/ 1524000 w 1959720"/>
                <a:gd name="connsiteY4" fmla="*/ 181294 h 1641586"/>
                <a:gd name="connsiteX5" fmla="*/ 1654629 w 1959720"/>
                <a:gd name="connsiteY5" fmla="*/ 268379 h 1641586"/>
                <a:gd name="connsiteX6" fmla="*/ 1698172 w 1959720"/>
                <a:gd name="connsiteY6" fmla="*/ 297408 h 1641586"/>
                <a:gd name="connsiteX7" fmla="*/ 1756229 w 1959720"/>
                <a:gd name="connsiteY7" fmla="*/ 369979 h 1641586"/>
                <a:gd name="connsiteX8" fmla="*/ 1814286 w 1959720"/>
                <a:gd name="connsiteY8" fmla="*/ 457065 h 1641586"/>
                <a:gd name="connsiteX9" fmla="*/ 1857829 w 1959720"/>
                <a:gd name="connsiteY9" fmla="*/ 587694 h 1641586"/>
                <a:gd name="connsiteX10" fmla="*/ 1872343 w 1959720"/>
                <a:gd name="connsiteY10" fmla="*/ 631237 h 1641586"/>
                <a:gd name="connsiteX11" fmla="*/ 1886857 w 1959720"/>
                <a:gd name="connsiteY11" fmla="*/ 703808 h 1641586"/>
                <a:gd name="connsiteX12" fmla="*/ 1901372 w 1959720"/>
                <a:gd name="connsiteY12" fmla="*/ 747351 h 1641586"/>
                <a:gd name="connsiteX13" fmla="*/ 1930400 w 1959720"/>
                <a:gd name="connsiteY13" fmla="*/ 892494 h 1641586"/>
                <a:gd name="connsiteX14" fmla="*/ 1930400 w 1959720"/>
                <a:gd name="connsiteY14" fmla="*/ 1095694 h 1641586"/>
                <a:gd name="connsiteX15" fmla="*/ 1915886 w 1959720"/>
                <a:gd name="connsiteY15" fmla="*/ 1168265 h 1641586"/>
                <a:gd name="connsiteX16" fmla="*/ 1872343 w 1959720"/>
                <a:gd name="connsiteY16" fmla="*/ 1197294 h 1641586"/>
                <a:gd name="connsiteX17" fmla="*/ 1828800 w 1959720"/>
                <a:gd name="connsiteY17" fmla="*/ 1240837 h 1641586"/>
                <a:gd name="connsiteX18" fmla="*/ 1799772 w 1959720"/>
                <a:gd name="connsiteY18" fmla="*/ 1284379 h 1641586"/>
                <a:gd name="connsiteX19" fmla="*/ 1741715 w 1959720"/>
                <a:gd name="connsiteY19" fmla="*/ 1327922 h 1641586"/>
                <a:gd name="connsiteX20" fmla="*/ 1669143 w 1959720"/>
                <a:gd name="connsiteY20" fmla="*/ 1400494 h 1641586"/>
                <a:gd name="connsiteX21" fmla="*/ 1553029 w 1959720"/>
                <a:gd name="connsiteY21" fmla="*/ 1502094 h 1641586"/>
                <a:gd name="connsiteX22" fmla="*/ 1465943 w 1959720"/>
                <a:gd name="connsiteY22" fmla="*/ 1531122 h 1641586"/>
                <a:gd name="connsiteX23" fmla="*/ 1422400 w 1959720"/>
                <a:gd name="connsiteY23" fmla="*/ 1560151 h 1641586"/>
                <a:gd name="connsiteX24" fmla="*/ 1320800 w 1959720"/>
                <a:gd name="connsiteY24" fmla="*/ 1603694 h 1641586"/>
                <a:gd name="connsiteX25" fmla="*/ 1210758 w 1959720"/>
                <a:gd name="connsiteY25" fmla="*/ 1623505 h 1641586"/>
                <a:gd name="connsiteX26" fmla="*/ 799379 w 1959720"/>
                <a:gd name="connsiteY26" fmla="*/ 1473113 h 1641586"/>
                <a:gd name="connsiteX27" fmla="*/ 486151 w 1959720"/>
                <a:gd name="connsiteY27" fmla="*/ 1295582 h 1641586"/>
                <a:gd name="connsiteX28" fmla="*/ 271075 w 1959720"/>
                <a:gd name="connsiteY28" fmla="*/ 1090912 h 1641586"/>
                <a:gd name="connsiteX29" fmla="*/ 91504 w 1959720"/>
                <a:gd name="connsiteY29" fmla="*/ 823596 h 1641586"/>
                <a:gd name="connsiteX30" fmla="*/ 0 w 1959720"/>
                <a:gd name="connsiteY30" fmla="*/ 703808 h 1641586"/>
                <a:gd name="connsiteX31" fmla="*/ 29029 w 1959720"/>
                <a:gd name="connsiteY31" fmla="*/ 558665 h 1641586"/>
                <a:gd name="connsiteX32" fmla="*/ 43543 w 1959720"/>
                <a:gd name="connsiteY32" fmla="*/ 515122 h 1641586"/>
                <a:gd name="connsiteX33" fmla="*/ 72572 w 1959720"/>
                <a:gd name="connsiteY33" fmla="*/ 471579 h 1641586"/>
                <a:gd name="connsiteX34" fmla="*/ 81099 w 1959720"/>
                <a:gd name="connsiteY34" fmla="*/ 403850 h 1641586"/>
                <a:gd name="connsiteX35" fmla="*/ 203200 w 1959720"/>
                <a:gd name="connsiteY35" fmla="*/ 413522 h 1641586"/>
                <a:gd name="connsiteX36" fmla="*/ 246743 w 1959720"/>
                <a:gd name="connsiteY36" fmla="*/ 428037 h 1641586"/>
                <a:gd name="connsiteX37" fmla="*/ 348343 w 1959720"/>
                <a:gd name="connsiteY37" fmla="*/ 428037 h 1641586"/>
                <a:gd name="connsiteX38" fmla="*/ 670011 w 1959720"/>
                <a:gd name="connsiteY38" fmla="*/ 241014 h 1641586"/>
                <a:gd name="connsiteX39" fmla="*/ 830807 w 1959720"/>
                <a:gd name="connsiteY39" fmla="*/ 249382 h 1641586"/>
                <a:gd name="connsiteX40" fmla="*/ 1062618 w 1959720"/>
                <a:gd name="connsiteY40" fmla="*/ 132457 h 1641586"/>
                <a:gd name="connsiteX41" fmla="*/ 1175657 w 1959720"/>
                <a:gd name="connsiteY41" fmla="*/ 79694 h 1641586"/>
                <a:gd name="connsiteX0" fmla="*/ 1175657 w 1959720"/>
                <a:gd name="connsiteY0" fmla="*/ 79694 h 1641586"/>
                <a:gd name="connsiteX1" fmla="*/ 1175657 w 1959720"/>
                <a:gd name="connsiteY1" fmla="*/ 79694 h 1641586"/>
                <a:gd name="connsiteX2" fmla="*/ 1294427 w 1959720"/>
                <a:gd name="connsiteY2" fmla="*/ 15534 h 1641586"/>
                <a:gd name="connsiteX3" fmla="*/ 1524000 w 1959720"/>
                <a:gd name="connsiteY3" fmla="*/ 181294 h 1641586"/>
                <a:gd name="connsiteX4" fmla="*/ 1654629 w 1959720"/>
                <a:gd name="connsiteY4" fmla="*/ 268379 h 1641586"/>
                <a:gd name="connsiteX5" fmla="*/ 1698172 w 1959720"/>
                <a:gd name="connsiteY5" fmla="*/ 297408 h 1641586"/>
                <a:gd name="connsiteX6" fmla="*/ 1756229 w 1959720"/>
                <a:gd name="connsiteY6" fmla="*/ 369979 h 1641586"/>
                <a:gd name="connsiteX7" fmla="*/ 1814286 w 1959720"/>
                <a:gd name="connsiteY7" fmla="*/ 457065 h 1641586"/>
                <a:gd name="connsiteX8" fmla="*/ 1857829 w 1959720"/>
                <a:gd name="connsiteY8" fmla="*/ 587694 h 1641586"/>
                <a:gd name="connsiteX9" fmla="*/ 1872343 w 1959720"/>
                <a:gd name="connsiteY9" fmla="*/ 631237 h 1641586"/>
                <a:gd name="connsiteX10" fmla="*/ 1886857 w 1959720"/>
                <a:gd name="connsiteY10" fmla="*/ 703808 h 1641586"/>
                <a:gd name="connsiteX11" fmla="*/ 1901372 w 1959720"/>
                <a:gd name="connsiteY11" fmla="*/ 747351 h 1641586"/>
                <a:gd name="connsiteX12" fmla="*/ 1930400 w 1959720"/>
                <a:gd name="connsiteY12" fmla="*/ 892494 h 1641586"/>
                <a:gd name="connsiteX13" fmla="*/ 1930400 w 1959720"/>
                <a:gd name="connsiteY13" fmla="*/ 1095694 h 1641586"/>
                <a:gd name="connsiteX14" fmla="*/ 1915886 w 1959720"/>
                <a:gd name="connsiteY14" fmla="*/ 1168265 h 1641586"/>
                <a:gd name="connsiteX15" fmla="*/ 1872343 w 1959720"/>
                <a:gd name="connsiteY15" fmla="*/ 1197294 h 1641586"/>
                <a:gd name="connsiteX16" fmla="*/ 1828800 w 1959720"/>
                <a:gd name="connsiteY16" fmla="*/ 1240837 h 1641586"/>
                <a:gd name="connsiteX17" fmla="*/ 1799772 w 1959720"/>
                <a:gd name="connsiteY17" fmla="*/ 1284379 h 1641586"/>
                <a:gd name="connsiteX18" fmla="*/ 1741715 w 1959720"/>
                <a:gd name="connsiteY18" fmla="*/ 1327922 h 1641586"/>
                <a:gd name="connsiteX19" fmla="*/ 1669143 w 1959720"/>
                <a:gd name="connsiteY19" fmla="*/ 1400494 h 1641586"/>
                <a:gd name="connsiteX20" fmla="*/ 1553029 w 1959720"/>
                <a:gd name="connsiteY20" fmla="*/ 1502094 h 1641586"/>
                <a:gd name="connsiteX21" fmla="*/ 1465943 w 1959720"/>
                <a:gd name="connsiteY21" fmla="*/ 1531122 h 1641586"/>
                <a:gd name="connsiteX22" fmla="*/ 1422400 w 1959720"/>
                <a:gd name="connsiteY22" fmla="*/ 1560151 h 1641586"/>
                <a:gd name="connsiteX23" fmla="*/ 1320800 w 1959720"/>
                <a:gd name="connsiteY23" fmla="*/ 1603694 h 1641586"/>
                <a:gd name="connsiteX24" fmla="*/ 1210758 w 1959720"/>
                <a:gd name="connsiteY24" fmla="*/ 1623505 h 1641586"/>
                <a:gd name="connsiteX25" fmla="*/ 799379 w 1959720"/>
                <a:gd name="connsiteY25" fmla="*/ 1473113 h 1641586"/>
                <a:gd name="connsiteX26" fmla="*/ 486151 w 1959720"/>
                <a:gd name="connsiteY26" fmla="*/ 1295582 h 1641586"/>
                <a:gd name="connsiteX27" fmla="*/ 271075 w 1959720"/>
                <a:gd name="connsiteY27" fmla="*/ 1090912 h 1641586"/>
                <a:gd name="connsiteX28" fmla="*/ 91504 w 1959720"/>
                <a:gd name="connsiteY28" fmla="*/ 823596 h 1641586"/>
                <a:gd name="connsiteX29" fmla="*/ 0 w 1959720"/>
                <a:gd name="connsiteY29" fmla="*/ 703808 h 1641586"/>
                <a:gd name="connsiteX30" fmla="*/ 29029 w 1959720"/>
                <a:gd name="connsiteY30" fmla="*/ 558665 h 1641586"/>
                <a:gd name="connsiteX31" fmla="*/ 43543 w 1959720"/>
                <a:gd name="connsiteY31" fmla="*/ 515122 h 1641586"/>
                <a:gd name="connsiteX32" fmla="*/ 72572 w 1959720"/>
                <a:gd name="connsiteY32" fmla="*/ 471579 h 1641586"/>
                <a:gd name="connsiteX33" fmla="*/ 81099 w 1959720"/>
                <a:gd name="connsiteY33" fmla="*/ 403850 h 1641586"/>
                <a:gd name="connsiteX34" fmla="*/ 203200 w 1959720"/>
                <a:gd name="connsiteY34" fmla="*/ 413522 h 1641586"/>
                <a:gd name="connsiteX35" fmla="*/ 246743 w 1959720"/>
                <a:gd name="connsiteY35" fmla="*/ 428037 h 1641586"/>
                <a:gd name="connsiteX36" fmla="*/ 348343 w 1959720"/>
                <a:gd name="connsiteY36" fmla="*/ 428037 h 1641586"/>
                <a:gd name="connsiteX37" fmla="*/ 670011 w 1959720"/>
                <a:gd name="connsiteY37" fmla="*/ 241014 h 1641586"/>
                <a:gd name="connsiteX38" fmla="*/ 830807 w 1959720"/>
                <a:gd name="connsiteY38" fmla="*/ 249382 h 1641586"/>
                <a:gd name="connsiteX39" fmla="*/ 1062618 w 1959720"/>
                <a:gd name="connsiteY39" fmla="*/ 132457 h 1641586"/>
                <a:gd name="connsiteX40" fmla="*/ 1175657 w 1959720"/>
                <a:gd name="connsiteY40" fmla="*/ 79694 h 1641586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43543 w 1959720"/>
                <a:gd name="connsiteY31" fmla="*/ 435428 h 1561892"/>
                <a:gd name="connsiteX32" fmla="*/ 72572 w 1959720"/>
                <a:gd name="connsiteY32" fmla="*/ 391885 h 1561892"/>
                <a:gd name="connsiteX33" fmla="*/ 81099 w 1959720"/>
                <a:gd name="connsiteY33" fmla="*/ 324156 h 1561892"/>
                <a:gd name="connsiteX34" fmla="*/ 203200 w 1959720"/>
                <a:gd name="connsiteY34" fmla="*/ 333828 h 1561892"/>
                <a:gd name="connsiteX35" fmla="*/ 246743 w 1959720"/>
                <a:gd name="connsiteY35" fmla="*/ 348343 h 1561892"/>
                <a:gd name="connsiteX36" fmla="*/ 348343 w 1959720"/>
                <a:gd name="connsiteY36" fmla="*/ 348343 h 1561892"/>
                <a:gd name="connsiteX37" fmla="*/ 670011 w 1959720"/>
                <a:gd name="connsiteY37" fmla="*/ 161320 h 1561892"/>
                <a:gd name="connsiteX38" fmla="*/ 830807 w 1959720"/>
                <a:gd name="connsiteY38" fmla="*/ 169688 h 1561892"/>
                <a:gd name="connsiteX39" fmla="*/ 1062618 w 1959720"/>
                <a:gd name="connsiteY39" fmla="*/ 52763 h 1561892"/>
                <a:gd name="connsiteX40" fmla="*/ 1175657 w 1959720"/>
                <a:gd name="connsiteY40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43543 w 1959720"/>
                <a:gd name="connsiteY31" fmla="*/ 435428 h 1561892"/>
                <a:gd name="connsiteX32" fmla="*/ 81099 w 1959720"/>
                <a:gd name="connsiteY32" fmla="*/ 324156 h 1561892"/>
                <a:gd name="connsiteX33" fmla="*/ 203200 w 1959720"/>
                <a:gd name="connsiteY33" fmla="*/ 333828 h 1561892"/>
                <a:gd name="connsiteX34" fmla="*/ 246743 w 1959720"/>
                <a:gd name="connsiteY34" fmla="*/ 348343 h 1561892"/>
                <a:gd name="connsiteX35" fmla="*/ 348343 w 1959720"/>
                <a:gd name="connsiteY35" fmla="*/ 348343 h 1561892"/>
                <a:gd name="connsiteX36" fmla="*/ 670011 w 1959720"/>
                <a:gd name="connsiteY36" fmla="*/ 161320 h 1561892"/>
                <a:gd name="connsiteX37" fmla="*/ 830807 w 1959720"/>
                <a:gd name="connsiteY37" fmla="*/ 169688 h 1561892"/>
                <a:gd name="connsiteX38" fmla="*/ 1062618 w 1959720"/>
                <a:gd name="connsiteY38" fmla="*/ 52763 h 1561892"/>
                <a:gd name="connsiteX39" fmla="*/ 1175657 w 1959720"/>
                <a:gd name="connsiteY39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43543 w 1959720"/>
                <a:gd name="connsiteY31" fmla="*/ 435428 h 1561892"/>
                <a:gd name="connsiteX32" fmla="*/ 203200 w 1959720"/>
                <a:gd name="connsiteY32" fmla="*/ 333828 h 1561892"/>
                <a:gd name="connsiteX33" fmla="*/ 246743 w 1959720"/>
                <a:gd name="connsiteY33" fmla="*/ 348343 h 1561892"/>
                <a:gd name="connsiteX34" fmla="*/ 348343 w 1959720"/>
                <a:gd name="connsiteY34" fmla="*/ 348343 h 1561892"/>
                <a:gd name="connsiteX35" fmla="*/ 670011 w 1959720"/>
                <a:gd name="connsiteY35" fmla="*/ 161320 h 1561892"/>
                <a:gd name="connsiteX36" fmla="*/ 830807 w 1959720"/>
                <a:gd name="connsiteY36" fmla="*/ 169688 h 1561892"/>
                <a:gd name="connsiteX37" fmla="*/ 1062618 w 1959720"/>
                <a:gd name="connsiteY37" fmla="*/ 52763 h 1561892"/>
                <a:gd name="connsiteX38" fmla="*/ 1175657 w 1959720"/>
                <a:gd name="connsiteY38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10087 w 1959720"/>
                <a:gd name="connsiteY31" fmla="*/ 449447 h 1561892"/>
                <a:gd name="connsiteX32" fmla="*/ 203200 w 1959720"/>
                <a:gd name="connsiteY32" fmla="*/ 333828 h 1561892"/>
                <a:gd name="connsiteX33" fmla="*/ 246743 w 1959720"/>
                <a:gd name="connsiteY33" fmla="*/ 348343 h 1561892"/>
                <a:gd name="connsiteX34" fmla="*/ 348343 w 1959720"/>
                <a:gd name="connsiteY34" fmla="*/ 348343 h 1561892"/>
                <a:gd name="connsiteX35" fmla="*/ 670011 w 1959720"/>
                <a:gd name="connsiteY35" fmla="*/ 161320 h 1561892"/>
                <a:gd name="connsiteX36" fmla="*/ 830807 w 1959720"/>
                <a:gd name="connsiteY36" fmla="*/ 169688 h 1561892"/>
                <a:gd name="connsiteX37" fmla="*/ 1062618 w 1959720"/>
                <a:gd name="connsiteY37" fmla="*/ 52763 h 1561892"/>
                <a:gd name="connsiteX38" fmla="*/ 1175657 w 1959720"/>
                <a:gd name="connsiteY38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10087 w 1959720"/>
                <a:gd name="connsiteY31" fmla="*/ 449447 h 1561892"/>
                <a:gd name="connsiteX32" fmla="*/ 203200 w 1959720"/>
                <a:gd name="connsiteY32" fmla="*/ 333828 h 1561892"/>
                <a:gd name="connsiteX33" fmla="*/ 246743 w 1959720"/>
                <a:gd name="connsiteY33" fmla="*/ 348343 h 1561892"/>
                <a:gd name="connsiteX34" fmla="*/ 348343 w 1959720"/>
                <a:gd name="connsiteY34" fmla="*/ 348343 h 1561892"/>
                <a:gd name="connsiteX35" fmla="*/ 670011 w 1959720"/>
                <a:gd name="connsiteY35" fmla="*/ 161320 h 1561892"/>
                <a:gd name="connsiteX36" fmla="*/ 830807 w 1959720"/>
                <a:gd name="connsiteY36" fmla="*/ 169688 h 1561892"/>
                <a:gd name="connsiteX37" fmla="*/ 1062618 w 1959720"/>
                <a:gd name="connsiteY37" fmla="*/ 52763 h 1561892"/>
                <a:gd name="connsiteX38" fmla="*/ 1175657 w 1959720"/>
                <a:gd name="connsiteY38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10087 w 1959720"/>
                <a:gd name="connsiteY31" fmla="*/ 449447 h 1561892"/>
                <a:gd name="connsiteX32" fmla="*/ 203200 w 1959720"/>
                <a:gd name="connsiteY32" fmla="*/ 333828 h 1561892"/>
                <a:gd name="connsiteX33" fmla="*/ 246743 w 1959720"/>
                <a:gd name="connsiteY33" fmla="*/ 348343 h 1561892"/>
                <a:gd name="connsiteX34" fmla="*/ 348343 w 1959720"/>
                <a:gd name="connsiteY34" fmla="*/ 348343 h 1561892"/>
                <a:gd name="connsiteX35" fmla="*/ 670011 w 1959720"/>
                <a:gd name="connsiteY35" fmla="*/ 161320 h 1561892"/>
                <a:gd name="connsiteX36" fmla="*/ 830807 w 1959720"/>
                <a:gd name="connsiteY36" fmla="*/ 169688 h 1561892"/>
                <a:gd name="connsiteX37" fmla="*/ 1062618 w 1959720"/>
                <a:gd name="connsiteY37" fmla="*/ 52763 h 1561892"/>
                <a:gd name="connsiteX38" fmla="*/ 1175657 w 1959720"/>
                <a:gd name="connsiteY38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203200 w 1959720"/>
                <a:gd name="connsiteY31" fmla="*/ 333828 h 1561892"/>
                <a:gd name="connsiteX32" fmla="*/ 246743 w 1959720"/>
                <a:gd name="connsiteY32" fmla="*/ 348343 h 1561892"/>
                <a:gd name="connsiteX33" fmla="*/ 348343 w 1959720"/>
                <a:gd name="connsiteY33" fmla="*/ 348343 h 1561892"/>
                <a:gd name="connsiteX34" fmla="*/ 670011 w 1959720"/>
                <a:gd name="connsiteY34" fmla="*/ 161320 h 1561892"/>
                <a:gd name="connsiteX35" fmla="*/ 830807 w 1959720"/>
                <a:gd name="connsiteY35" fmla="*/ 169688 h 1561892"/>
                <a:gd name="connsiteX36" fmla="*/ 1062618 w 1959720"/>
                <a:gd name="connsiteY36" fmla="*/ 52763 h 1561892"/>
                <a:gd name="connsiteX37" fmla="*/ 1175657 w 1959720"/>
                <a:gd name="connsiteY37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203200 w 1959720"/>
                <a:gd name="connsiteY31" fmla="*/ 333828 h 1561892"/>
                <a:gd name="connsiteX32" fmla="*/ 246743 w 1959720"/>
                <a:gd name="connsiteY32" fmla="*/ 348343 h 1561892"/>
                <a:gd name="connsiteX33" fmla="*/ 367187 w 1959720"/>
                <a:gd name="connsiteY33" fmla="*/ 403537 h 1561892"/>
                <a:gd name="connsiteX34" fmla="*/ 670011 w 1959720"/>
                <a:gd name="connsiteY34" fmla="*/ 161320 h 1561892"/>
                <a:gd name="connsiteX35" fmla="*/ 830807 w 1959720"/>
                <a:gd name="connsiteY35" fmla="*/ 169688 h 1561892"/>
                <a:gd name="connsiteX36" fmla="*/ 1062618 w 1959720"/>
                <a:gd name="connsiteY36" fmla="*/ 52763 h 1561892"/>
                <a:gd name="connsiteX37" fmla="*/ 1175657 w 1959720"/>
                <a:gd name="connsiteY37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203200 w 1959720"/>
                <a:gd name="connsiteY31" fmla="*/ 333828 h 1561892"/>
                <a:gd name="connsiteX32" fmla="*/ 304542 w 1959720"/>
                <a:gd name="connsiteY32" fmla="*/ 368029 h 1561892"/>
                <a:gd name="connsiteX33" fmla="*/ 367187 w 1959720"/>
                <a:gd name="connsiteY33" fmla="*/ 403537 h 1561892"/>
                <a:gd name="connsiteX34" fmla="*/ 670011 w 1959720"/>
                <a:gd name="connsiteY34" fmla="*/ 161320 h 1561892"/>
                <a:gd name="connsiteX35" fmla="*/ 830807 w 1959720"/>
                <a:gd name="connsiteY35" fmla="*/ 169688 h 1561892"/>
                <a:gd name="connsiteX36" fmla="*/ 1062618 w 1959720"/>
                <a:gd name="connsiteY36" fmla="*/ 52763 h 1561892"/>
                <a:gd name="connsiteX37" fmla="*/ 1175657 w 1959720"/>
                <a:gd name="connsiteY37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203200 w 1959720"/>
                <a:gd name="connsiteY31" fmla="*/ 333828 h 1561892"/>
                <a:gd name="connsiteX32" fmla="*/ 304542 w 1959720"/>
                <a:gd name="connsiteY32" fmla="*/ 368029 h 1561892"/>
                <a:gd name="connsiteX33" fmla="*/ 367187 w 1959720"/>
                <a:gd name="connsiteY33" fmla="*/ 403537 h 1561892"/>
                <a:gd name="connsiteX34" fmla="*/ 670011 w 1959720"/>
                <a:gd name="connsiteY34" fmla="*/ 161320 h 1561892"/>
                <a:gd name="connsiteX35" fmla="*/ 830807 w 1959720"/>
                <a:gd name="connsiteY35" fmla="*/ 169688 h 1561892"/>
                <a:gd name="connsiteX36" fmla="*/ 1062618 w 1959720"/>
                <a:gd name="connsiteY36" fmla="*/ 52763 h 1561892"/>
                <a:gd name="connsiteX37" fmla="*/ 1175657 w 1959720"/>
                <a:gd name="connsiteY37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241897 w 1959720"/>
                <a:gd name="connsiteY31" fmla="*/ 332523 h 1561892"/>
                <a:gd name="connsiteX32" fmla="*/ 304542 w 1959720"/>
                <a:gd name="connsiteY32" fmla="*/ 368029 h 1561892"/>
                <a:gd name="connsiteX33" fmla="*/ 367187 w 1959720"/>
                <a:gd name="connsiteY33" fmla="*/ 403537 h 1561892"/>
                <a:gd name="connsiteX34" fmla="*/ 670011 w 1959720"/>
                <a:gd name="connsiteY34" fmla="*/ 161320 h 1561892"/>
                <a:gd name="connsiteX35" fmla="*/ 830807 w 1959720"/>
                <a:gd name="connsiteY35" fmla="*/ 169688 h 1561892"/>
                <a:gd name="connsiteX36" fmla="*/ 1062618 w 1959720"/>
                <a:gd name="connsiteY36" fmla="*/ 52763 h 1561892"/>
                <a:gd name="connsiteX37" fmla="*/ 1175657 w 1959720"/>
                <a:gd name="connsiteY37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9029 w 1959720"/>
                <a:gd name="connsiteY30" fmla="*/ 478971 h 1561892"/>
                <a:gd name="connsiteX31" fmla="*/ 304542 w 1959720"/>
                <a:gd name="connsiteY31" fmla="*/ 368029 h 1561892"/>
                <a:gd name="connsiteX32" fmla="*/ 367187 w 1959720"/>
                <a:gd name="connsiteY32" fmla="*/ 403537 h 1561892"/>
                <a:gd name="connsiteX33" fmla="*/ 670011 w 1959720"/>
                <a:gd name="connsiteY33" fmla="*/ 161320 h 1561892"/>
                <a:gd name="connsiteX34" fmla="*/ 830807 w 1959720"/>
                <a:gd name="connsiteY34" fmla="*/ 169688 h 1561892"/>
                <a:gd name="connsiteX35" fmla="*/ 1062618 w 1959720"/>
                <a:gd name="connsiteY35" fmla="*/ 52763 h 1561892"/>
                <a:gd name="connsiteX36" fmla="*/ 1175657 w 1959720"/>
                <a:gd name="connsiteY36" fmla="*/ 0 h 1561892"/>
                <a:gd name="connsiteX0" fmla="*/ 1175657 w 1959720"/>
                <a:gd name="connsiteY0" fmla="*/ 0 h 1561892"/>
                <a:gd name="connsiteX1" fmla="*/ 1175657 w 1959720"/>
                <a:gd name="connsiteY1" fmla="*/ 0 h 1561892"/>
                <a:gd name="connsiteX2" fmla="*/ 1321566 w 1959720"/>
                <a:gd name="connsiteY2" fmla="*/ 33992 h 1561892"/>
                <a:gd name="connsiteX3" fmla="*/ 1524000 w 1959720"/>
                <a:gd name="connsiteY3" fmla="*/ 101600 h 1561892"/>
                <a:gd name="connsiteX4" fmla="*/ 1654629 w 1959720"/>
                <a:gd name="connsiteY4" fmla="*/ 188685 h 1561892"/>
                <a:gd name="connsiteX5" fmla="*/ 1698172 w 1959720"/>
                <a:gd name="connsiteY5" fmla="*/ 217714 h 1561892"/>
                <a:gd name="connsiteX6" fmla="*/ 1756229 w 1959720"/>
                <a:gd name="connsiteY6" fmla="*/ 290285 h 1561892"/>
                <a:gd name="connsiteX7" fmla="*/ 1814286 w 1959720"/>
                <a:gd name="connsiteY7" fmla="*/ 377371 h 1561892"/>
                <a:gd name="connsiteX8" fmla="*/ 1857829 w 1959720"/>
                <a:gd name="connsiteY8" fmla="*/ 508000 h 1561892"/>
                <a:gd name="connsiteX9" fmla="*/ 1872343 w 1959720"/>
                <a:gd name="connsiteY9" fmla="*/ 551543 h 1561892"/>
                <a:gd name="connsiteX10" fmla="*/ 1886857 w 1959720"/>
                <a:gd name="connsiteY10" fmla="*/ 624114 h 1561892"/>
                <a:gd name="connsiteX11" fmla="*/ 1901372 w 1959720"/>
                <a:gd name="connsiteY11" fmla="*/ 667657 h 1561892"/>
                <a:gd name="connsiteX12" fmla="*/ 1930400 w 1959720"/>
                <a:gd name="connsiteY12" fmla="*/ 812800 h 1561892"/>
                <a:gd name="connsiteX13" fmla="*/ 1930400 w 1959720"/>
                <a:gd name="connsiteY13" fmla="*/ 1016000 h 1561892"/>
                <a:gd name="connsiteX14" fmla="*/ 1915886 w 1959720"/>
                <a:gd name="connsiteY14" fmla="*/ 1088571 h 1561892"/>
                <a:gd name="connsiteX15" fmla="*/ 1872343 w 1959720"/>
                <a:gd name="connsiteY15" fmla="*/ 1117600 h 1561892"/>
                <a:gd name="connsiteX16" fmla="*/ 1828800 w 1959720"/>
                <a:gd name="connsiteY16" fmla="*/ 1161143 h 1561892"/>
                <a:gd name="connsiteX17" fmla="*/ 1799772 w 1959720"/>
                <a:gd name="connsiteY17" fmla="*/ 1204685 h 1561892"/>
                <a:gd name="connsiteX18" fmla="*/ 1741715 w 1959720"/>
                <a:gd name="connsiteY18" fmla="*/ 1248228 h 1561892"/>
                <a:gd name="connsiteX19" fmla="*/ 1669143 w 1959720"/>
                <a:gd name="connsiteY19" fmla="*/ 1320800 h 1561892"/>
                <a:gd name="connsiteX20" fmla="*/ 1553029 w 1959720"/>
                <a:gd name="connsiteY20" fmla="*/ 1422400 h 1561892"/>
                <a:gd name="connsiteX21" fmla="*/ 1465943 w 1959720"/>
                <a:gd name="connsiteY21" fmla="*/ 1451428 h 1561892"/>
                <a:gd name="connsiteX22" fmla="*/ 1422400 w 1959720"/>
                <a:gd name="connsiteY22" fmla="*/ 1480457 h 1561892"/>
                <a:gd name="connsiteX23" fmla="*/ 1320800 w 1959720"/>
                <a:gd name="connsiteY23" fmla="*/ 1524000 h 1561892"/>
                <a:gd name="connsiteX24" fmla="*/ 1210758 w 1959720"/>
                <a:gd name="connsiteY24" fmla="*/ 1543811 h 1561892"/>
                <a:gd name="connsiteX25" fmla="*/ 799379 w 1959720"/>
                <a:gd name="connsiteY25" fmla="*/ 1393419 h 1561892"/>
                <a:gd name="connsiteX26" fmla="*/ 486151 w 1959720"/>
                <a:gd name="connsiteY26" fmla="*/ 1215888 h 1561892"/>
                <a:gd name="connsiteX27" fmla="*/ 271075 w 1959720"/>
                <a:gd name="connsiteY27" fmla="*/ 1011218 h 1561892"/>
                <a:gd name="connsiteX28" fmla="*/ 91504 w 1959720"/>
                <a:gd name="connsiteY28" fmla="*/ 743902 h 1561892"/>
                <a:gd name="connsiteX29" fmla="*/ 0 w 1959720"/>
                <a:gd name="connsiteY29" fmla="*/ 624114 h 1561892"/>
                <a:gd name="connsiteX30" fmla="*/ 233529 w 1959720"/>
                <a:gd name="connsiteY30" fmla="*/ 493320 h 1561892"/>
                <a:gd name="connsiteX31" fmla="*/ 304542 w 1959720"/>
                <a:gd name="connsiteY31" fmla="*/ 368029 h 1561892"/>
                <a:gd name="connsiteX32" fmla="*/ 367187 w 1959720"/>
                <a:gd name="connsiteY32" fmla="*/ 403537 h 1561892"/>
                <a:gd name="connsiteX33" fmla="*/ 670011 w 1959720"/>
                <a:gd name="connsiteY33" fmla="*/ 161320 h 1561892"/>
                <a:gd name="connsiteX34" fmla="*/ 830807 w 1959720"/>
                <a:gd name="connsiteY34" fmla="*/ 169688 h 1561892"/>
                <a:gd name="connsiteX35" fmla="*/ 1062618 w 1959720"/>
                <a:gd name="connsiteY35" fmla="*/ 52763 h 1561892"/>
                <a:gd name="connsiteX36" fmla="*/ 1175657 w 1959720"/>
                <a:gd name="connsiteY36" fmla="*/ 0 h 1561892"/>
                <a:gd name="connsiteX0" fmla="*/ 1173937 w 1958000"/>
                <a:gd name="connsiteY0" fmla="*/ 0 h 1561892"/>
                <a:gd name="connsiteX1" fmla="*/ 1173937 w 1958000"/>
                <a:gd name="connsiteY1" fmla="*/ 0 h 1561892"/>
                <a:gd name="connsiteX2" fmla="*/ 1319846 w 1958000"/>
                <a:gd name="connsiteY2" fmla="*/ 33992 h 1561892"/>
                <a:gd name="connsiteX3" fmla="*/ 1522280 w 1958000"/>
                <a:gd name="connsiteY3" fmla="*/ 101600 h 1561892"/>
                <a:gd name="connsiteX4" fmla="*/ 1652909 w 1958000"/>
                <a:gd name="connsiteY4" fmla="*/ 188685 h 1561892"/>
                <a:gd name="connsiteX5" fmla="*/ 1696452 w 1958000"/>
                <a:gd name="connsiteY5" fmla="*/ 217714 h 1561892"/>
                <a:gd name="connsiteX6" fmla="*/ 1754509 w 1958000"/>
                <a:gd name="connsiteY6" fmla="*/ 290285 h 1561892"/>
                <a:gd name="connsiteX7" fmla="*/ 1812566 w 1958000"/>
                <a:gd name="connsiteY7" fmla="*/ 377371 h 1561892"/>
                <a:gd name="connsiteX8" fmla="*/ 1856109 w 1958000"/>
                <a:gd name="connsiteY8" fmla="*/ 508000 h 1561892"/>
                <a:gd name="connsiteX9" fmla="*/ 1870623 w 1958000"/>
                <a:gd name="connsiteY9" fmla="*/ 551543 h 1561892"/>
                <a:gd name="connsiteX10" fmla="*/ 1885137 w 1958000"/>
                <a:gd name="connsiteY10" fmla="*/ 624114 h 1561892"/>
                <a:gd name="connsiteX11" fmla="*/ 1899652 w 1958000"/>
                <a:gd name="connsiteY11" fmla="*/ 667657 h 1561892"/>
                <a:gd name="connsiteX12" fmla="*/ 1928680 w 1958000"/>
                <a:gd name="connsiteY12" fmla="*/ 812800 h 1561892"/>
                <a:gd name="connsiteX13" fmla="*/ 1928680 w 1958000"/>
                <a:gd name="connsiteY13" fmla="*/ 1016000 h 1561892"/>
                <a:gd name="connsiteX14" fmla="*/ 1914166 w 1958000"/>
                <a:gd name="connsiteY14" fmla="*/ 1088571 h 1561892"/>
                <a:gd name="connsiteX15" fmla="*/ 1870623 w 1958000"/>
                <a:gd name="connsiteY15" fmla="*/ 1117600 h 1561892"/>
                <a:gd name="connsiteX16" fmla="*/ 1827080 w 1958000"/>
                <a:gd name="connsiteY16" fmla="*/ 1161143 h 1561892"/>
                <a:gd name="connsiteX17" fmla="*/ 1798052 w 1958000"/>
                <a:gd name="connsiteY17" fmla="*/ 1204685 h 1561892"/>
                <a:gd name="connsiteX18" fmla="*/ 1739995 w 1958000"/>
                <a:gd name="connsiteY18" fmla="*/ 1248228 h 1561892"/>
                <a:gd name="connsiteX19" fmla="*/ 1667423 w 1958000"/>
                <a:gd name="connsiteY19" fmla="*/ 1320800 h 1561892"/>
                <a:gd name="connsiteX20" fmla="*/ 1551309 w 1958000"/>
                <a:gd name="connsiteY20" fmla="*/ 1422400 h 1561892"/>
                <a:gd name="connsiteX21" fmla="*/ 1464223 w 1958000"/>
                <a:gd name="connsiteY21" fmla="*/ 1451428 h 1561892"/>
                <a:gd name="connsiteX22" fmla="*/ 1420680 w 1958000"/>
                <a:gd name="connsiteY22" fmla="*/ 1480457 h 1561892"/>
                <a:gd name="connsiteX23" fmla="*/ 1319080 w 1958000"/>
                <a:gd name="connsiteY23" fmla="*/ 1524000 h 1561892"/>
                <a:gd name="connsiteX24" fmla="*/ 1209038 w 1958000"/>
                <a:gd name="connsiteY24" fmla="*/ 1543811 h 1561892"/>
                <a:gd name="connsiteX25" fmla="*/ 797659 w 1958000"/>
                <a:gd name="connsiteY25" fmla="*/ 1393419 h 1561892"/>
                <a:gd name="connsiteX26" fmla="*/ 484431 w 1958000"/>
                <a:gd name="connsiteY26" fmla="*/ 1215888 h 1561892"/>
                <a:gd name="connsiteX27" fmla="*/ 269355 w 1958000"/>
                <a:gd name="connsiteY27" fmla="*/ 1011218 h 1561892"/>
                <a:gd name="connsiteX28" fmla="*/ 89784 w 1958000"/>
                <a:gd name="connsiteY28" fmla="*/ 743902 h 1561892"/>
                <a:gd name="connsiteX29" fmla="*/ 0 w 1958000"/>
                <a:gd name="connsiteY29" fmla="*/ 610244 h 1561892"/>
                <a:gd name="connsiteX30" fmla="*/ 231809 w 1958000"/>
                <a:gd name="connsiteY30" fmla="*/ 493320 h 1561892"/>
                <a:gd name="connsiteX31" fmla="*/ 302822 w 1958000"/>
                <a:gd name="connsiteY31" fmla="*/ 368029 h 1561892"/>
                <a:gd name="connsiteX32" fmla="*/ 365467 w 1958000"/>
                <a:gd name="connsiteY32" fmla="*/ 403537 h 1561892"/>
                <a:gd name="connsiteX33" fmla="*/ 668291 w 1958000"/>
                <a:gd name="connsiteY33" fmla="*/ 161320 h 1561892"/>
                <a:gd name="connsiteX34" fmla="*/ 829087 w 1958000"/>
                <a:gd name="connsiteY34" fmla="*/ 169688 h 1561892"/>
                <a:gd name="connsiteX35" fmla="*/ 1060898 w 1958000"/>
                <a:gd name="connsiteY35" fmla="*/ 52763 h 1561892"/>
                <a:gd name="connsiteX36" fmla="*/ 1173937 w 1958000"/>
                <a:gd name="connsiteY36" fmla="*/ 0 h 1561892"/>
                <a:gd name="connsiteX0" fmla="*/ 1173937 w 1958000"/>
                <a:gd name="connsiteY0" fmla="*/ 0 h 1561892"/>
                <a:gd name="connsiteX1" fmla="*/ 1173937 w 1958000"/>
                <a:gd name="connsiteY1" fmla="*/ 0 h 1561892"/>
                <a:gd name="connsiteX2" fmla="*/ 1319846 w 1958000"/>
                <a:gd name="connsiteY2" fmla="*/ 33992 h 1561892"/>
                <a:gd name="connsiteX3" fmla="*/ 1522280 w 1958000"/>
                <a:gd name="connsiteY3" fmla="*/ 101600 h 1561892"/>
                <a:gd name="connsiteX4" fmla="*/ 1652909 w 1958000"/>
                <a:gd name="connsiteY4" fmla="*/ 188685 h 1561892"/>
                <a:gd name="connsiteX5" fmla="*/ 1696452 w 1958000"/>
                <a:gd name="connsiteY5" fmla="*/ 217714 h 1561892"/>
                <a:gd name="connsiteX6" fmla="*/ 1754509 w 1958000"/>
                <a:gd name="connsiteY6" fmla="*/ 290285 h 1561892"/>
                <a:gd name="connsiteX7" fmla="*/ 1812566 w 1958000"/>
                <a:gd name="connsiteY7" fmla="*/ 377371 h 1561892"/>
                <a:gd name="connsiteX8" fmla="*/ 1856109 w 1958000"/>
                <a:gd name="connsiteY8" fmla="*/ 508000 h 1561892"/>
                <a:gd name="connsiteX9" fmla="*/ 1870623 w 1958000"/>
                <a:gd name="connsiteY9" fmla="*/ 551543 h 1561892"/>
                <a:gd name="connsiteX10" fmla="*/ 1885137 w 1958000"/>
                <a:gd name="connsiteY10" fmla="*/ 624114 h 1561892"/>
                <a:gd name="connsiteX11" fmla="*/ 1899652 w 1958000"/>
                <a:gd name="connsiteY11" fmla="*/ 667657 h 1561892"/>
                <a:gd name="connsiteX12" fmla="*/ 1928680 w 1958000"/>
                <a:gd name="connsiteY12" fmla="*/ 812800 h 1561892"/>
                <a:gd name="connsiteX13" fmla="*/ 1928680 w 1958000"/>
                <a:gd name="connsiteY13" fmla="*/ 1016000 h 1561892"/>
                <a:gd name="connsiteX14" fmla="*/ 1914166 w 1958000"/>
                <a:gd name="connsiteY14" fmla="*/ 1088571 h 1561892"/>
                <a:gd name="connsiteX15" fmla="*/ 1870623 w 1958000"/>
                <a:gd name="connsiteY15" fmla="*/ 1117600 h 1561892"/>
                <a:gd name="connsiteX16" fmla="*/ 1827080 w 1958000"/>
                <a:gd name="connsiteY16" fmla="*/ 1161143 h 1561892"/>
                <a:gd name="connsiteX17" fmla="*/ 1798052 w 1958000"/>
                <a:gd name="connsiteY17" fmla="*/ 1204685 h 1561892"/>
                <a:gd name="connsiteX18" fmla="*/ 1739995 w 1958000"/>
                <a:gd name="connsiteY18" fmla="*/ 1248228 h 1561892"/>
                <a:gd name="connsiteX19" fmla="*/ 1667423 w 1958000"/>
                <a:gd name="connsiteY19" fmla="*/ 1320800 h 1561892"/>
                <a:gd name="connsiteX20" fmla="*/ 1551309 w 1958000"/>
                <a:gd name="connsiteY20" fmla="*/ 1422400 h 1561892"/>
                <a:gd name="connsiteX21" fmla="*/ 1464223 w 1958000"/>
                <a:gd name="connsiteY21" fmla="*/ 1451428 h 1561892"/>
                <a:gd name="connsiteX22" fmla="*/ 1420680 w 1958000"/>
                <a:gd name="connsiteY22" fmla="*/ 1480457 h 1561892"/>
                <a:gd name="connsiteX23" fmla="*/ 1319080 w 1958000"/>
                <a:gd name="connsiteY23" fmla="*/ 1524000 h 1561892"/>
                <a:gd name="connsiteX24" fmla="*/ 1209038 w 1958000"/>
                <a:gd name="connsiteY24" fmla="*/ 1543811 h 1561892"/>
                <a:gd name="connsiteX25" fmla="*/ 797659 w 1958000"/>
                <a:gd name="connsiteY25" fmla="*/ 1393419 h 1561892"/>
                <a:gd name="connsiteX26" fmla="*/ 484431 w 1958000"/>
                <a:gd name="connsiteY26" fmla="*/ 1215888 h 1561892"/>
                <a:gd name="connsiteX27" fmla="*/ 269355 w 1958000"/>
                <a:gd name="connsiteY27" fmla="*/ 1011218 h 1561892"/>
                <a:gd name="connsiteX28" fmla="*/ 89784 w 1958000"/>
                <a:gd name="connsiteY28" fmla="*/ 743902 h 1561892"/>
                <a:gd name="connsiteX29" fmla="*/ 0 w 1958000"/>
                <a:gd name="connsiteY29" fmla="*/ 610244 h 1561892"/>
                <a:gd name="connsiteX30" fmla="*/ 231809 w 1958000"/>
                <a:gd name="connsiteY30" fmla="*/ 493320 h 1561892"/>
                <a:gd name="connsiteX31" fmla="*/ 302822 w 1958000"/>
                <a:gd name="connsiteY31" fmla="*/ 368029 h 1561892"/>
                <a:gd name="connsiteX32" fmla="*/ 365467 w 1958000"/>
                <a:gd name="connsiteY32" fmla="*/ 403537 h 1561892"/>
                <a:gd name="connsiteX33" fmla="*/ 668291 w 1958000"/>
                <a:gd name="connsiteY33" fmla="*/ 161320 h 1561892"/>
                <a:gd name="connsiteX34" fmla="*/ 829087 w 1958000"/>
                <a:gd name="connsiteY34" fmla="*/ 169688 h 1561892"/>
                <a:gd name="connsiteX35" fmla="*/ 1060898 w 1958000"/>
                <a:gd name="connsiteY35" fmla="*/ 52763 h 1561892"/>
                <a:gd name="connsiteX36" fmla="*/ 1173937 w 1958000"/>
                <a:gd name="connsiteY36" fmla="*/ 0 h 1561892"/>
                <a:gd name="connsiteX0" fmla="*/ 1173937 w 1958000"/>
                <a:gd name="connsiteY0" fmla="*/ 0 h 1561892"/>
                <a:gd name="connsiteX1" fmla="*/ 1173937 w 1958000"/>
                <a:gd name="connsiteY1" fmla="*/ 0 h 1561892"/>
                <a:gd name="connsiteX2" fmla="*/ 1319846 w 1958000"/>
                <a:gd name="connsiteY2" fmla="*/ 33992 h 1561892"/>
                <a:gd name="connsiteX3" fmla="*/ 1522280 w 1958000"/>
                <a:gd name="connsiteY3" fmla="*/ 101600 h 1561892"/>
                <a:gd name="connsiteX4" fmla="*/ 1652909 w 1958000"/>
                <a:gd name="connsiteY4" fmla="*/ 188685 h 1561892"/>
                <a:gd name="connsiteX5" fmla="*/ 1696452 w 1958000"/>
                <a:gd name="connsiteY5" fmla="*/ 217714 h 1561892"/>
                <a:gd name="connsiteX6" fmla="*/ 1754509 w 1958000"/>
                <a:gd name="connsiteY6" fmla="*/ 290285 h 1561892"/>
                <a:gd name="connsiteX7" fmla="*/ 1812566 w 1958000"/>
                <a:gd name="connsiteY7" fmla="*/ 377371 h 1561892"/>
                <a:gd name="connsiteX8" fmla="*/ 1856109 w 1958000"/>
                <a:gd name="connsiteY8" fmla="*/ 508000 h 1561892"/>
                <a:gd name="connsiteX9" fmla="*/ 1870623 w 1958000"/>
                <a:gd name="connsiteY9" fmla="*/ 551543 h 1561892"/>
                <a:gd name="connsiteX10" fmla="*/ 1885137 w 1958000"/>
                <a:gd name="connsiteY10" fmla="*/ 624114 h 1561892"/>
                <a:gd name="connsiteX11" fmla="*/ 1899652 w 1958000"/>
                <a:gd name="connsiteY11" fmla="*/ 667657 h 1561892"/>
                <a:gd name="connsiteX12" fmla="*/ 1928680 w 1958000"/>
                <a:gd name="connsiteY12" fmla="*/ 812800 h 1561892"/>
                <a:gd name="connsiteX13" fmla="*/ 1928680 w 1958000"/>
                <a:gd name="connsiteY13" fmla="*/ 1016000 h 1561892"/>
                <a:gd name="connsiteX14" fmla="*/ 1914166 w 1958000"/>
                <a:gd name="connsiteY14" fmla="*/ 1088571 h 1561892"/>
                <a:gd name="connsiteX15" fmla="*/ 1870623 w 1958000"/>
                <a:gd name="connsiteY15" fmla="*/ 1117600 h 1561892"/>
                <a:gd name="connsiteX16" fmla="*/ 1827080 w 1958000"/>
                <a:gd name="connsiteY16" fmla="*/ 1161143 h 1561892"/>
                <a:gd name="connsiteX17" fmla="*/ 1798052 w 1958000"/>
                <a:gd name="connsiteY17" fmla="*/ 1204685 h 1561892"/>
                <a:gd name="connsiteX18" fmla="*/ 1739995 w 1958000"/>
                <a:gd name="connsiteY18" fmla="*/ 1248228 h 1561892"/>
                <a:gd name="connsiteX19" fmla="*/ 1667423 w 1958000"/>
                <a:gd name="connsiteY19" fmla="*/ 1320800 h 1561892"/>
                <a:gd name="connsiteX20" fmla="*/ 1551309 w 1958000"/>
                <a:gd name="connsiteY20" fmla="*/ 1422400 h 1561892"/>
                <a:gd name="connsiteX21" fmla="*/ 1464223 w 1958000"/>
                <a:gd name="connsiteY21" fmla="*/ 1451428 h 1561892"/>
                <a:gd name="connsiteX22" fmla="*/ 1420680 w 1958000"/>
                <a:gd name="connsiteY22" fmla="*/ 1480457 h 1561892"/>
                <a:gd name="connsiteX23" fmla="*/ 1319080 w 1958000"/>
                <a:gd name="connsiteY23" fmla="*/ 1524000 h 1561892"/>
                <a:gd name="connsiteX24" fmla="*/ 1209038 w 1958000"/>
                <a:gd name="connsiteY24" fmla="*/ 1543811 h 1561892"/>
                <a:gd name="connsiteX25" fmla="*/ 797659 w 1958000"/>
                <a:gd name="connsiteY25" fmla="*/ 1393419 h 1561892"/>
                <a:gd name="connsiteX26" fmla="*/ 484431 w 1958000"/>
                <a:gd name="connsiteY26" fmla="*/ 1215888 h 1561892"/>
                <a:gd name="connsiteX27" fmla="*/ 269355 w 1958000"/>
                <a:gd name="connsiteY27" fmla="*/ 1011218 h 1561892"/>
                <a:gd name="connsiteX28" fmla="*/ 89784 w 1958000"/>
                <a:gd name="connsiteY28" fmla="*/ 743902 h 1561892"/>
                <a:gd name="connsiteX29" fmla="*/ 0 w 1958000"/>
                <a:gd name="connsiteY29" fmla="*/ 610244 h 1561892"/>
                <a:gd name="connsiteX30" fmla="*/ 231809 w 1958000"/>
                <a:gd name="connsiteY30" fmla="*/ 493320 h 1561892"/>
                <a:gd name="connsiteX31" fmla="*/ 302822 w 1958000"/>
                <a:gd name="connsiteY31" fmla="*/ 368029 h 1561892"/>
                <a:gd name="connsiteX32" fmla="*/ 365467 w 1958000"/>
                <a:gd name="connsiteY32" fmla="*/ 403537 h 1561892"/>
                <a:gd name="connsiteX33" fmla="*/ 668291 w 1958000"/>
                <a:gd name="connsiteY33" fmla="*/ 161320 h 1561892"/>
                <a:gd name="connsiteX34" fmla="*/ 829087 w 1958000"/>
                <a:gd name="connsiteY34" fmla="*/ 169688 h 1561892"/>
                <a:gd name="connsiteX35" fmla="*/ 1060898 w 1958000"/>
                <a:gd name="connsiteY35" fmla="*/ 52763 h 1561892"/>
                <a:gd name="connsiteX36" fmla="*/ 1173937 w 1958000"/>
                <a:gd name="connsiteY36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142025 w 1868216"/>
                <a:gd name="connsiteY29" fmla="*/ 493320 h 1561892"/>
                <a:gd name="connsiteX30" fmla="*/ 213038 w 1868216"/>
                <a:gd name="connsiteY30" fmla="*/ 368029 h 1561892"/>
                <a:gd name="connsiteX31" fmla="*/ 275683 w 1868216"/>
                <a:gd name="connsiteY31" fmla="*/ 403537 h 1561892"/>
                <a:gd name="connsiteX32" fmla="*/ 578507 w 1868216"/>
                <a:gd name="connsiteY32" fmla="*/ 161320 h 1561892"/>
                <a:gd name="connsiteX33" fmla="*/ 739303 w 1868216"/>
                <a:gd name="connsiteY33" fmla="*/ 169688 h 1561892"/>
                <a:gd name="connsiteX34" fmla="*/ 971114 w 1868216"/>
                <a:gd name="connsiteY34" fmla="*/ 52763 h 1561892"/>
                <a:gd name="connsiteX35" fmla="*/ 1084153 w 1868216"/>
                <a:gd name="connsiteY35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29 h 1561892"/>
                <a:gd name="connsiteX31" fmla="*/ 275683 w 1868216"/>
                <a:gd name="connsiteY31" fmla="*/ 403537 h 1561892"/>
                <a:gd name="connsiteX32" fmla="*/ 578507 w 1868216"/>
                <a:gd name="connsiteY32" fmla="*/ 161320 h 1561892"/>
                <a:gd name="connsiteX33" fmla="*/ 739303 w 1868216"/>
                <a:gd name="connsiteY33" fmla="*/ 169688 h 1561892"/>
                <a:gd name="connsiteX34" fmla="*/ 971114 w 1868216"/>
                <a:gd name="connsiteY34" fmla="*/ 52763 h 1561892"/>
                <a:gd name="connsiteX35" fmla="*/ 1084153 w 1868216"/>
                <a:gd name="connsiteY35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29 h 1561892"/>
                <a:gd name="connsiteX31" fmla="*/ 240177 w 1868216"/>
                <a:gd name="connsiteY31" fmla="*/ 466181 h 1561892"/>
                <a:gd name="connsiteX32" fmla="*/ 578507 w 1868216"/>
                <a:gd name="connsiteY32" fmla="*/ 161320 h 1561892"/>
                <a:gd name="connsiteX33" fmla="*/ 739303 w 1868216"/>
                <a:gd name="connsiteY33" fmla="*/ 169688 h 1561892"/>
                <a:gd name="connsiteX34" fmla="*/ 971114 w 1868216"/>
                <a:gd name="connsiteY34" fmla="*/ 52763 h 1561892"/>
                <a:gd name="connsiteX35" fmla="*/ 1084153 w 1868216"/>
                <a:gd name="connsiteY35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29 h 1561892"/>
                <a:gd name="connsiteX31" fmla="*/ 240177 w 1868216"/>
                <a:gd name="connsiteY31" fmla="*/ 466181 h 1561892"/>
                <a:gd name="connsiteX32" fmla="*/ 578507 w 1868216"/>
                <a:gd name="connsiteY32" fmla="*/ 161320 h 1561892"/>
                <a:gd name="connsiteX33" fmla="*/ 739303 w 1868216"/>
                <a:gd name="connsiteY33" fmla="*/ 169688 h 1561892"/>
                <a:gd name="connsiteX34" fmla="*/ 971114 w 1868216"/>
                <a:gd name="connsiteY34" fmla="*/ 52763 h 1561892"/>
                <a:gd name="connsiteX35" fmla="*/ 1084153 w 1868216"/>
                <a:gd name="connsiteY35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29 h 1561892"/>
                <a:gd name="connsiteX31" fmla="*/ 240177 w 1868216"/>
                <a:gd name="connsiteY31" fmla="*/ 466181 h 1561892"/>
                <a:gd name="connsiteX32" fmla="*/ 578507 w 1868216"/>
                <a:gd name="connsiteY32" fmla="*/ 161320 h 1561892"/>
                <a:gd name="connsiteX33" fmla="*/ 739303 w 1868216"/>
                <a:gd name="connsiteY33" fmla="*/ 169688 h 1561892"/>
                <a:gd name="connsiteX34" fmla="*/ 971114 w 1868216"/>
                <a:gd name="connsiteY34" fmla="*/ 52763 h 1561892"/>
                <a:gd name="connsiteX35" fmla="*/ 1084153 w 1868216"/>
                <a:gd name="connsiteY35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29 h 1561892"/>
                <a:gd name="connsiteX31" fmla="*/ 240177 w 1868216"/>
                <a:gd name="connsiteY31" fmla="*/ 466181 h 1561892"/>
                <a:gd name="connsiteX32" fmla="*/ 515860 w 1868216"/>
                <a:gd name="connsiteY32" fmla="*/ 125815 h 1561892"/>
                <a:gd name="connsiteX33" fmla="*/ 739303 w 1868216"/>
                <a:gd name="connsiteY33" fmla="*/ 169688 h 1561892"/>
                <a:gd name="connsiteX34" fmla="*/ 971114 w 1868216"/>
                <a:gd name="connsiteY34" fmla="*/ 52763 h 1561892"/>
                <a:gd name="connsiteX35" fmla="*/ 1084153 w 1868216"/>
                <a:gd name="connsiteY35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30 h 1561892"/>
                <a:gd name="connsiteX31" fmla="*/ 240177 w 1868216"/>
                <a:gd name="connsiteY31" fmla="*/ 466181 h 1561892"/>
                <a:gd name="connsiteX32" fmla="*/ 515860 w 1868216"/>
                <a:gd name="connsiteY32" fmla="*/ 125815 h 1561892"/>
                <a:gd name="connsiteX33" fmla="*/ 739303 w 1868216"/>
                <a:gd name="connsiteY33" fmla="*/ 169688 h 1561892"/>
                <a:gd name="connsiteX34" fmla="*/ 971114 w 1868216"/>
                <a:gd name="connsiteY34" fmla="*/ 52763 h 1561892"/>
                <a:gd name="connsiteX35" fmla="*/ 1084153 w 1868216"/>
                <a:gd name="connsiteY35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30 h 1561892"/>
                <a:gd name="connsiteX31" fmla="*/ 240177 w 1868216"/>
                <a:gd name="connsiteY31" fmla="*/ 466181 h 1561892"/>
                <a:gd name="connsiteX32" fmla="*/ 515860 w 1868216"/>
                <a:gd name="connsiteY32" fmla="*/ 125815 h 1561892"/>
                <a:gd name="connsiteX33" fmla="*/ 739303 w 1868216"/>
                <a:gd name="connsiteY33" fmla="*/ 169688 h 1561892"/>
                <a:gd name="connsiteX34" fmla="*/ 971114 w 1868216"/>
                <a:gd name="connsiteY34" fmla="*/ 52763 h 1561892"/>
                <a:gd name="connsiteX35" fmla="*/ 1084153 w 1868216"/>
                <a:gd name="connsiteY35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30 h 1561892"/>
                <a:gd name="connsiteX31" fmla="*/ 240177 w 1868216"/>
                <a:gd name="connsiteY31" fmla="*/ 466181 h 1561892"/>
                <a:gd name="connsiteX32" fmla="*/ 515860 w 1868216"/>
                <a:gd name="connsiteY32" fmla="*/ 125815 h 1561892"/>
                <a:gd name="connsiteX33" fmla="*/ 739303 w 1868216"/>
                <a:gd name="connsiteY33" fmla="*/ 169688 h 1561892"/>
                <a:gd name="connsiteX34" fmla="*/ 971114 w 1868216"/>
                <a:gd name="connsiteY34" fmla="*/ 52763 h 1561892"/>
                <a:gd name="connsiteX35" fmla="*/ 1084153 w 1868216"/>
                <a:gd name="connsiteY35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30 h 1561892"/>
                <a:gd name="connsiteX31" fmla="*/ 515860 w 1868216"/>
                <a:gd name="connsiteY31" fmla="*/ 125815 h 1561892"/>
                <a:gd name="connsiteX32" fmla="*/ 739303 w 1868216"/>
                <a:gd name="connsiteY32" fmla="*/ 169688 h 1561892"/>
                <a:gd name="connsiteX33" fmla="*/ 971114 w 1868216"/>
                <a:gd name="connsiteY33" fmla="*/ 52763 h 1561892"/>
                <a:gd name="connsiteX34" fmla="*/ 1084153 w 1868216"/>
                <a:gd name="connsiteY34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30 h 1561892"/>
                <a:gd name="connsiteX31" fmla="*/ 515860 w 1868216"/>
                <a:gd name="connsiteY31" fmla="*/ 125815 h 1561892"/>
                <a:gd name="connsiteX32" fmla="*/ 739303 w 1868216"/>
                <a:gd name="connsiteY32" fmla="*/ 169688 h 1561892"/>
                <a:gd name="connsiteX33" fmla="*/ 971113 w 1868216"/>
                <a:gd name="connsiteY33" fmla="*/ 52764 h 1561892"/>
                <a:gd name="connsiteX34" fmla="*/ 1084153 w 1868216"/>
                <a:gd name="connsiteY34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30 h 1561892"/>
                <a:gd name="connsiteX31" fmla="*/ 515860 w 1868216"/>
                <a:gd name="connsiteY31" fmla="*/ 125815 h 1561892"/>
                <a:gd name="connsiteX32" fmla="*/ 739303 w 1868216"/>
                <a:gd name="connsiteY32" fmla="*/ 169688 h 1561892"/>
                <a:gd name="connsiteX33" fmla="*/ 971113 w 1868216"/>
                <a:gd name="connsiteY33" fmla="*/ 52764 h 1561892"/>
                <a:gd name="connsiteX34" fmla="*/ 1084153 w 1868216"/>
                <a:gd name="connsiteY34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30 h 1561892"/>
                <a:gd name="connsiteX31" fmla="*/ 500625 w 1868216"/>
                <a:gd name="connsiteY31" fmla="*/ 124104 h 1561892"/>
                <a:gd name="connsiteX32" fmla="*/ 739303 w 1868216"/>
                <a:gd name="connsiteY32" fmla="*/ 169688 h 1561892"/>
                <a:gd name="connsiteX33" fmla="*/ 971113 w 1868216"/>
                <a:gd name="connsiteY33" fmla="*/ 52764 h 1561892"/>
                <a:gd name="connsiteX34" fmla="*/ 1084153 w 1868216"/>
                <a:gd name="connsiteY34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30 h 1561892"/>
                <a:gd name="connsiteX31" fmla="*/ 500625 w 1868216"/>
                <a:gd name="connsiteY31" fmla="*/ 124104 h 1561892"/>
                <a:gd name="connsiteX32" fmla="*/ 739303 w 1868216"/>
                <a:gd name="connsiteY32" fmla="*/ 169688 h 1561892"/>
                <a:gd name="connsiteX33" fmla="*/ 971113 w 1868216"/>
                <a:gd name="connsiteY33" fmla="*/ 52764 h 1561892"/>
                <a:gd name="connsiteX34" fmla="*/ 1084153 w 1868216"/>
                <a:gd name="connsiteY34" fmla="*/ 0 h 1561892"/>
                <a:gd name="connsiteX0" fmla="*/ 1084153 w 1868216"/>
                <a:gd name="connsiteY0" fmla="*/ 0 h 1561892"/>
                <a:gd name="connsiteX1" fmla="*/ 1084153 w 1868216"/>
                <a:gd name="connsiteY1" fmla="*/ 0 h 1561892"/>
                <a:gd name="connsiteX2" fmla="*/ 1230062 w 1868216"/>
                <a:gd name="connsiteY2" fmla="*/ 33992 h 1561892"/>
                <a:gd name="connsiteX3" fmla="*/ 1432496 w 1868216"/>
                <a:gd name="connsiteY3" fmla="*/ 101600 h 1561892"/>
                <a:gd name="connsiteX4" fmla="*/ 1563125 w 1868216"/>
                <a:gd name="connsiteY4" fmla="*/ 188685 h 1561892"/>
                <a:gd name="connsiteX5" fmla="*/ 1606668 w 1868216"/>
                <a:gd name="connsiteY5" fmla="*/ 217714 h 1561892"/>
                <a:gd name="connsiteX6" fmla="*/ 1664725 w 1868216"/>
                <a:gd name="connsiteY6" fmla="*/ 290285 h 1561892"/>
                <a:gd name="connsiteX7" fmla="*/ 1722782 w 1868216"/>
                <a:gd name="connsiteY7" fmla="*/ 377371 h 1561892"/>
                <a:gd name="connsiteX8" fmla="*/ 1766325 w 1868216"/>
                <a:gd name="connsiteY8" fmla="*/ 508000 h 1561892"/>
                <a:gd name="connsiteX9" fmla="*/ 1780839 w 1868216"/>
                <a:gd name="connsiteY9" fmla="*/ 551543 h 1561892"/>
                <a:gd name="connsiteX10" fmla="*/ 1795353 w 1868216"/>
                <a:gd name="connsiteY10" fmla="*/ 624114 h 1561892"/>
                <a:gd name="connsiteX11" fmla="*/ 1809868 w 1868216"/>
                <a:gd name="connsiteY11" fmla="*/ 667657 h 1561892"/>
                <a:gd name="connsiteX12" fmla="*/ 1838896 w 1868216"/>
                <a:gd name="connsiteY12" fmla="*/ 812800 h 1561892"/>
                <a:gd name="connsiteX13" fmla="*/ 1838896 w 1868216"/>
                <a:gd name="connsiteY13" fmla="*/ 1016000 h 1561892"/>
                <a:gd name="connsiteX14" fmla="*/ 1824382 w 1868216"/>
                <a:gd name="connsiteY14" fmla="*/ 1088571 h 1561892"/>
                <a:gd name="connsiteX15" fmla="*/ 1780839 w 1868216"/>
                <a:gd name="connsiteY15" fmla="*/ 1117600 h 1561892"/>
                <a:gd name="connsiteX16" fmla="*/ 1737296 w 1868216"/>
                <a:gd name="connsiteY16" fmla="*/ 1161143 h 1561892"/>
                <a:gd name="connsiteX17" fmla="*/ 1708268 w 1868216"/>
                <a:gd name="connsiteY17" fmla="*/ 1204685 h 1561892"/>
                <a:gd name="connsiteX18" fmla="*/ 1650211 w 1868216"/>
                <a:gd name="connsiteY18" fmla="*/ 1248228 h 1561892"/>
                <a:gd name="connsiteX19" fmla="*/ 1577639 w 1868216"/>
                <a:gd name="connsiteY19" fmla="*/ 1320800 h 1561892"/>
                <a:gd name="connsiteX20" fmla="*/ 1461525 w 1868216"/>
                <a:gd name="connsiteY20" fmla="*/ 1422400 h 1561892"/>
                <a:gd name="connsiteX21" fmla="*/ 1374439 w 1868216"/>
                <a:gd name="connsiteY21" fmla="*/ 1451428 h 1561892"/>
                <a:gd name="connsiteX22" fmla="*/ 1330896 w 1868216"/>
                <a:gd name="connsiteY22" fmla="*/ 1480457 h 1561892"/>
                <a:gd name="connsiteX23" fmla="*/ 1229296 w 1868216"/>
                <a:gd name="connsiteY23" fmla="*/ 1524000 h 1561892"/>
                <a:gd name="connsiteX24" fmla="*/ 1119254 w 1868216"/>
                <a:gd name="connsiteY24" fmla="*/ 1543811 h 1561892"/>
                <a:gd name="connsiteX25" fmla="*/ 707875 w 1868216"/>
                <a:gd name="connsiteY25" fmla="*/ 1393419 h 1561892"/>
                <a:gd name="connsiteX26" fmla="*/ 394647 w 1868216"/>
                <a:gd name="connsiteY26" fmla="*/ 1215888 h 1561892"/>
                <a:gd name="connsiteX27" fmla="*/ 179571 w 1868216"/>
                <a:gd name="connsiteY27" fmla="*/ 1011218 h 1561892"/>
                <a:gd name="connsiteX28" fmla="*/ 0 w 1868216"/>
                <a:gd name="connsiteY28" fmla="*/ 743902 h 1561892"/>
                <a:gd name="connsiteX29" fmla="*/ 8368 w 1868216"/>
                <a:gd name="connsiteY29" fmla="*/ 583105 h 1561892"/>
                <a:gd name="connsiteX30" fmla="*/ 213038 w 1868216"/>
                <a:gd name="connsiteY30" fmla="*/ 368030 h 1561892"/>
                <a:gd name="connsiteX31" fmla="*/ 739303 w 1868216"/>
                <a:gd name="connsiteY31" fmla="*/ 169688 h 1561892"/>
                <a:gd name="connsiteX32" fmla="*/ 971113 w 1868216"/>
                <a:gd name="connsiteY32" fmla="*/ 52764 h 1561892"/>
                <a:gd name="connsiteX33" fmla="*/ 1084153 w 1868216"/>
                <a:gd name="connsiteY33" fmla="*/ 0 h 156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68216" h="1561892">
                  <a:moveTo>
                    <a:pt x="1084153" y="0"/>
                  </a:moveTo>
                  <a:lnTo>
                    <a:pt x="1084153" y="0"/>
                  </a:lnTo>
                  <a:cubicBezTo>
                    <a:pt x="1122858" y="19352"/>
                    <a:pt x="1189673" y="18458"/>
                    <a:pt x="1230062" y="33992"/>
                  </a:cubicBezTo>
                  <a:cubicBezTo>
                    <a:pt x="1288119" y="50925"/>
                    <a:pt x="1372462" y="59459"/>
                    <a:pt x="1432496" y="101600"/>
                  </a:cubicBezTo>
                  <a:lnTo>
                    <a:pt x="1563125" y="188685"/>
                  </a:lnTo>
                  <a:lnTo>
                    <a:pt x="1606668" y="217714"/>
                  </a:lnTo>
                  <a:cubicBezTo>
                    <a:pt x="1639353" y="315772"/>
                    <a:pt x="1594023" y="209483"/>
                    <a:pt x="1664725" y="290285"/>
                  </a:cubicBezTo>
                  <a:cubicBezTo>
                    <a:pt x="1687699" y="316541"/>
                    <a:pt x="1722782" y="377371"/>
                    <a:pt x="1722782" y="377371"/>
                  </a:cubicBezTo>
                  <a:lnTo>
                    <a:pt x="1766325" y="508000"/>
                  </a:lnTo>
                  <a:cubicBezTo>
                    <a:pt x="1771163" y="522514"/>
                    <a:pt x="1777839" y="536541"/>
                    <a:pt x="1780839" y="551543"/>
                  </a:cubicBezTo>
                  <a:cubicBezTo>
                    <a:pt x="1785677" y="575733"/>
                    <a:pt x="1789370" y="600181"/>
                    <a:pt x="1795353" y="624114"/>
                  </a:cubicBezTo>
                  <a:cubicBezTo>
                    <a:pt x="1799064" y="638957"/>
                    <a:pt x="1806428" y="652749"/>
                    <a:pt x="1809868" y="667657"/>
                  </a:cubicBezTo>
                  <a:cubicBezTo>
                    <a:pt x="1820962" y="715733"/>
                    <a:pt x="1838896" y="812800"/>
                    <a:pt x="1838896" y="812800"/>
                  </a:cubicBezTo>
                  <a:cubicBezTo>
                    <a:pt x="1862112" y="1068163"/>
                    <a:pt x="1868216" y="898722"/>
                    <a:pt x="1838896" y="1016000"/>
                  </a:cubicBezTo>
                  <a:cubicBezTo>
                    <a:pt x="1832913" y="1039933"/>
                    <a:pt x="1836621" y="1067152"/>
                    <a:pt x="1824382" y="1088571"/>
                  </a:cubicBezTo>
                  <a:cubicBezTo>
                    <a:pt x="1815727" y="1103717"/>
                    <a:pt x="1794240" y="1106433"/>
                    <a:pt x="1780839" y="1117600"/>
                  </a:cubicBezTo>
                  <a:cubicBezTo>
                    <a:pt x="1765070" y="1130741"/>
                    <a:pt x="1750437" y="1145374"/>
                    <a:pt x="1737296" y="1161143"/>
                  </a:cubicBezTo>
                  <a:cubicBezTo>
                    <a:pt x="1726129" y="1174544"/>
                    <a:pt x="1720603" y="1192350"/>
                    <a:pt x="1708268" y="1204685"/>
                  </a:cubicBezTo>
                  <a:cubicBezTo>
                    <a:pt x="1691163" y="1221790"/>
                    <a:pt x="1667316" y="1231123"/>
                    <a:pt x="1650211" y="1248228"/>
                  </a:cubicBezTo>
                  <a:cubicBezTo>
                    <a:pt x="1553448" y="1344991"/>
                    <a:pt x="1693754" y="1243389"/>
                    <a:pt x="1577639" y="1320800"/>
                  </a:cubicBezTo>
                  <a:cubicBezTo>
                    <a:pt x="1543773" y="1371600"/>
                    <a:pt x="1534097" y="1398210"/>
                    <a:pt x="1461525" y="1422400"/>
                  </a:cubicBezTo>
                  <a:lnTo>
                    <a:pt x="1374439" y="1451428"/>
                  </a:lnTo>
                  <a:cubicBezTo>
                    <a:pt x="1359925" y="1461104"/>
                    <a:pt x="1346930" y="1473585"/>
                    <a:pt x="1330896" y="1480457"/>
                  </a:cubicBezTo>
                  <a:cubicBezTo>
                    <a:pt x="1199680" y="1536693"/>
                    <a:pt x="1338614" y="1451121"/>
                    <a:pt x="1229296" y="1524000"/>
                  </a:cubicBezTo>
                  <a:cubicBezTo>
                    <a:pt x="1135701" y="1520533"/>
                    <a:pt x="1263905" y="1561892"/>
                    <a:pt x="1119254" y="1543811"/>
                  </a:cubicBezTo>
                  <a:cubicBezTo>
                    <a:pt x="1032351" y="1522048"/>
                    <a:pt x="828643" y="1448073"/>
                    <a:pt x="707875" y="1393419"/>
                  </a:cubicBezTo>
                  <a:cubicBezTo>
                    <a:pt x="612570" y="1345767"/>
                    <a:pt x="544419" y="1253330"/>
                    <a:pt x="394647" y="1215888"/>
                  </a:cubicBezTo>
                  <a:cubicBezTo>
                    <a:pt x="362191" y="1207774"/>
                    <a:pt x="200776" y="1025354"/>
                    <a:pt x="179571" y="1011218"/>
                  </a:cubicBezTo>
                  <a:cubicBezTo>
                    <a:pt x="119714" y="922113"/>
                    <a:pt x="45179" y="808419"/>
                    <a:pt x="0" y="743902"/>
                  </a:cubicBezTo>
                  <a:lnTo>
                    <a:pt x="8368" y="583105"/>
                  </a:lnTo>
                  <a:cubicBezTo>
                    <a:pt x="59125" y="540424"/>
                    <a:pt x="156678" y="380602"/>
                    <a:pt x="213038" y="368030"/>
                  </a:cubicBezTo>
                  <a:cubicBezTo>
                    <a:pt x="334860" y="299127"/>
                    <a:pt x="612957" y="222232"/>
                    <a:pt x="739303" y="169688"/>
                  </a:cubicBezTo>
                  <a:cubicBezTo>
                    <a:pt x="768611" y="160895"/>
                    <a:pt x="940514" y="52764"/>
                    <a:pt x="971113" y="52764"/>
                  </a:cubicBezTo>
                  <a:lnTo>
                    <a:pt x="1084153" y="0"/>
                  </a:lnTo>
                  <a:close/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2" name="41 Elipse">
              <a:extLst>
                <a:ext uri="{FF2B5EF4-FFF2-40B4-BE49-F238E27FC236}">
                  <a16:creationId xmlns:a16="http://schemas.microsoft.com/office/drawing/2014/main" id="{0FD7B1FE-5D37-45DF-80F5-F53F20D59B2B}"/>
                </a:ext>
              </a:extLst>
            </p:cNvPr>
            <p:cNvSpPr/>
            <p:nvPr/>
          </p:nvSpPr>
          <p:spPr bwMode="auto">
            <a:xfrm>
              <a:off x="3708274" y="5949415"/>
              <a:ext cx="136539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3" name="42 Elipse">
              <a:extLst>
                <a:ext uri="{FF2B5EF4-FFF2-40B4-BE49-F238E27FC236}">
                  <a16:creationId xmlns:a16="http://schemas.microsoft.com/office/drawing/2014/main" id="{68437AAB-9910-417E-B634-4E1C942D0AA0}"/>
                </a:ext>
              </a:extLst>
            </p:cNvPr>
            <p:cNvSpPr/>
            <p:nvPr/>
          </p:nvSpPr>
          <p:spPr bwMode="auto">
            <a:xfrm>
              <a:off x="2922379" y="6093868"/>
              <a:ext cx="138127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4" name="43 Elipse">
              <a:extLst>
                <a:ext uri="{FF2B5EF4-FFF2-40B4-BE49-F238E27FC236}">
                  <a16:creationId xmlns:a16="http://schemas.microsoft.com/office/drawing/2014/main" id="{75AD213F-87E8-4D88-8E26-9715AE2A7994}"/>
                </a:ext>
              </a:extLst>
            </p:cNvPr>
            <p:cNvSpPr/>
            <p:nvPr/>
          </p:nvSpPr>
          <p:spPr bwMode="auto">
            <a:xfrm>
              <a:off x="3613014" y="5254133"/>
              <a:ext cx="136539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5" name="44 Elipse">
              <a:extLst>
                <a:ext uri="{FF2B5EF4-FFF2-40B4-BE49-F238E27FC236}">
                  <a16:creationId xmlns:a16="http://schemas.microsoft.com/office/drawing/2014/main" id="{84614C0A-5F5C-4ABB-9FFB-81D9BFA36640}"/>
                </a:ext>
              </a:extLst>
            </p:cNvPr>
            <p:cNvSpPr/>
            <p:nvPr/>
          </p:nvSpPr>
          <p:spPr bwMode="auto">
            <a:xfrm>
              <a:off x="2782664" y="5563676"/>
              <a:ext cx="136539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6" name="45 Elipse">
              <a:extLst>
                <a:ext uri="{FF2B5EF4-FFF2-40B4-BE49-F238E27FC236}">
                  <a16:creationId xmlns:a16="http://schemas.microsoft.com/office/drawing/2014/main" id="{3CCA75EC-98E9-4B42-BEDF-63CE79ACD373}"/>
                </a:ext>
              </a:extLst>
            </p:cNvPr>
            <p:cNvSpPr/>
            <p:nvPr/>
          </p:nvSpPr>
          <p:spPr bwMode="auto">
            <a:xfrm>
              <a:off x="2396862" y="5716067"/>
              <a:ext cx="136539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7" name="46 Elipse">
              <a:extLst>
                <a:ext uri="{FF2B5EF4-FFF2-40B4-BE49-F238E27FC236}">
                  <a16:creationId xmlns:a16="http://schemas.microsoft.com/office/drawing/2014/main" id="{899292D7-DA85-43B6-8F9E-5D38CC6B1771}"/>
                </a:ext>
              </a:extLst>
            </p:cNvPr>
            <p:cNvSpPr/>
            <p:nvPr/>
          </p:nvSpPr>
          <p:spPr bwMode="auto">
            <a:xfrm>
              <a:off x="3200221" y="5300167"/>
              <a:ext cx="138126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8" name="47 Elipse">
              <a:extLst>
                <a:ext uri="{FF2B5EF4-FFF2-40B4-BE49-F238E27FC236}">
                  <a16:creationId xmlns:a16="http://schemas.microsoft.com/office/drawing/2014/main" id="{F175F44E-3FF4-4ACA-AC7A-3A6D530EBC17}"/>
                </a:ext>
              </a:extLst>
            </p:cNvPr>
            <p:cNvSpPr/>
            <p:nvPr/>
          </p:nvSpPr>
          <p:spPr bwMode="auto">
            <a:xfrm>
              <a:off x="2722333" y="5719241"/>
              <a:ext cx="134952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9" name="48 Elipse">
              <a:extLst>
                <a:ext uri="{FF2B5EF4-FFF2-40B4-BE49-F238E27FC236}">
                  <a16:creationId xmlns:a16="http://schemas.microsoft.com/office/drawing/2014/main" id="{13169B1A-B8F0-4C6E-8E2E-711BB16D2245}"/>
                </a:ext>
              </a:extLst>
            </p:cNvPr>
            <p:cNvSpPr/>
            <p:nvPr/>
          </p:nvSpPr>
          <p:spPr bwMode="auto">
            <a:xfrm>
              <a:off x="2668353" y="5971639"/>
              <a:ext cx="136539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50" name="49 Elipse">
              <a:extLst>
                <a:ext uri="{FF2B5EF4-FFF2-40B4-BE49-F238E27FC236}">
                  <a16:creationId xmlns:a16="http://schemas.microsoft.com/office/drawing/2014/main" id="{4B336DF8-56EE-4EB1-9AB5-62B97A8F96BA}"/>
                </a:ext>
              </a:extLst>
            </p:cNvPr>
            <p:cNvSpPr/>
            <p:nvPr/>
          </p:nvSpPr>
          <p:spPr bwMode="auto">
            <a:xfrm>
              <a:off x="2928730" y="5857346"/>
              <a:ext cx="134952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51" name="50 Elipse">
              <a:extLst>
                <a:ext uri="{FF2B5EF4-FFF2-40B4-BE49-F238E27FC236}">
                  <a16:creationId xmlns:a16="http://schemas.microsoft.com/office/drawing/2014/main" id="{0C2C020E-C891-42A1-8C85-E56BEC633C81}"/>
                </a:ext>
              </a:extLst>
            </p:cNvPr>
            <p:cNvSpPr/>
            <p:nvPr/>
          </p:nvSpPr>
          <p:spPr bwMode="auto">
            <a:xfrm>
              <a:off x="3133539" y="5622410"/>
              <a:ext cx="136539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52" name="51 Elipse">
              <a:extLst>
                <a:ext uri="{FF2B5EF4-FFF2-40B4-BE49-F238E27FC236}">
                  <a16:creationId xmlns:a16="http://schemas.microsoft.com/office/drawing/2014/main" id="{814C3079-A9B8-4C85-A1E0-7B7BE8EA6DE0}"/>
                </a:ext>
              </a:extLst>
            </p:cNvPr>
            <p:cNvSpPr/>
            <p:nvPr/>
          </p:nvSpPr>
          <p:spPr bwMode="auto">
            <a:xfrm>
              <a:off x="3133539" y="5798611"/>
              <a:ext cx="136539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53" name="52 Elipse">
              <a:extLst>
                <a:ext uri="{FF2B5EF4-FFF2-40B4-BE49-F238E27FC236}">
                  <a16:creationId xmlns:a16="http://schemas.microsoft.com/office/drawing/2014/main" id="{08B93E7D-5B11-4035-92AC-633DB543CC8D}"/>
                </a:ext>
              </a:extLst>
            </p:cNvPr>
            <p:cNvSpPr/>
            <p:nvPr/>
          </p:nvSpPr>
          <p:spPr bwMode="auto">
            <a:xfrm>
              <a:off x="3133539" y="5430334"/>
              <a:ext cx="136539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54" name="53 Elipse">
              <a:extLst>
                <a:ext uri="{FF2B5EF4-FFF2-40B4-BE49-F238E27FC236}">
                  <a16:creationId xmlns:a16="http://schemas.microsoft.com/office/drawing/2014/main" id="{B44B19AF-B5C6-4340-A5BB-05477F034C97}"/>
                </a:ext>
              </a:extLst>
            </p:cNvPr>
            <p:cNvSpPr/>
            <p:nvPr/>
          </p:nvSpPr>
          <p:spPr bwMode="auto">
            <a:xfrm>
              <a:off x="3544744" y="5371601"/>
              <a:ext cx="134952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55" name="54 Elipse">
              <a:extLst>
                <a:ext uri="{FF2B5EF4-FFF2-40B4-BE49-F238E27FC236}">
                  <a16:creationId xmlns:a16="http://schemas.microsoft.com/office/drawing/2014/main" id="{20DD7173-EF1A-421D-8B73-B6CABC496D57}"/>
                </a:ext>
              </a:extLst>
            </p:cNvPr>
            <p:cNvSpPr/>
            <p:nvPr/>
          </p:nvSpPr>
          <p:spPr bwMode="auto">
            <a:xfrm>
              <a:off x="3749553" y="5663683"/>
              <a:ext cx="136539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56" name="55 Elipse">
              <a:extLst>
                <a:ext uri="{FF2B5EF4-FFF2-40B4-BE49-F238E27FC236}">
                  <a16:creationId xmlns:a16="http://schemas.microsoft.com/office/drawing/2014/main" id="{684B6774-01C9-43A1-A889-400E7751C573}"/>
                </a:ext>
              </a:extLst>
            </p:cNvPr>
            <p:cNvSpPr/>
            <p:nvPr/>
          </p:nvSpPr>
          <p:spPr bwMode="auto">
            <a:xfrm>
              <a:off x="3474886" y="6016086"/>
              <a:ext cx="136539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57" name="56 Elipse">
              <a:extLst>
                <a:ext uri="{FF2B5EF4-FFF2-40B4-BE49-F238E27FC236}">
                  <a16:creationId xmlns:a16="http://schemas.microsoft.com/office/drawing/2014/main" id="{1FF71152-D782-412B-913A-FA83F66B52B1}"/>
                </a:ext>
              </a:extLst>
            </p:cNvPr>
            <p:cNvSpPr/>
            <p:nvPr/>
          </p:nvSpPr>
          <p:spPr bwMode="auto">
            <a:xfrm>
              <a:off x="3533631" y="5811311"/>
              <a:ext cx="134951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58" name="57 Elipse">
              <a:extLst>
                <a:ext uri="{FF2B5EF4-FFF2-40B4-BE49-F238E27FC236}">
                  <a16:creationId xmlns:a16="http://schemas.microsoft.com/office/drawing/2014/main" id="{B82F75A3-91DF-417A-91EB-EDD0957C851B}"/>
                </a:ext>
              </a:extLst>
            </p:cNvPr>
            <p:cNvSpPr/>
            <p:nvPr/>
          </p:nvSpPr>
          <p:spPr bwMode="auto">
            <a:xfrm>
              <a:off x="3544744" y="5547802"/>
              <a:ext cx="134952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59" name="58 Elipse">
              <a:extLst>
                <a:ext uri="{FF2B5EF4-FFF2-40B4-BE49-F238E27FC236}">
                  <a16:creationId xmlns:a16="http://schemas.microsoft.com/office/drawing/2014/main" id="{7E626CBA-2579-4945-A36B-B0E6996AB950}"/>
                </a:ext>
              </a:extLst>
            </p:cNvPr>
            <p:cNvSpPr/>
            <p:nvPr/>
          </p:nvSpPr>
          <p:spPr bwMode="auto">
            <a:xfrm>
              <a:off x="3749553" y="5487480"/>
              <a:ext cx="136539" cy="119056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60" name="59 Elipse">
              <a:extLst>
                <a:ext uri="{FF2B5EF4-FFF2-40B4-BE49-F238E27FC236}">
                  <a16:creationId xmlns:a16="http://schemas.microsoft.com/office/drawing/2014/main" id="{5080BBE5-F379-4511-993A-D5527A8C187F}"/>
                </a:ext>
              </a:extLst>
            </p:cNvPr>
            <p:cNvSpPr/>
            <p:nvPr/>
          </p:nvSpPr>
          <p:spPr bwMode="auto">
            <a:xfrm>
              <a:off x="3338347" y="5430334"/>
              <a:ext cx="136539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61" name="60 Elipse">
              <a:extLst>
                <a:ext uri="{FF2B5EF4-FFF2-40B4-BE49-F238E27FC236}">
                  <a16:creationId xmlns:a16="http://schemas.microsoft.com/office/drawing/2014/main" id="{994BD382-58E0-43DB-A37C-0DDA8B3BA113}"/>
                </a:ext>
              </a:extLst>
            </p:cNvPr>
            <p:cNvSpPr/>
            <p:nvPr/>
          </p:nvSpPr>
          <p:spPr bwMode="auto">
            <a:xfrm>
              <a:off x="3338347" y="5606536"/>
              <a:ext cx="136539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62" name="61 Elipse">
              <a:extLst>
                <a:ext uri="{FF2B5EF4-FFF2-40B4-BE49-F238E27FC236}">
                  <a16:creationId xmlns:a16="http://schemas.microsoft.com/office/drawing/2014/main" id="{A464DEAB-2CB3-4AC2-A5FC-9AAE45305D8B}"/>
                </a:ext>
              </a:extLst>
            </p:cNvPr>
            <p:cNvSpPr/>
            <p:nvPr/>
          </p:nvSpPr>
          <p:spPr bwMode="auto">
            <a:xfrm flipH="1" flipV="1">
              <a:off x="3131951" y="6016086"/>
              <a:ext cx="144478" cy="11111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63" name="62 Elipse">
              <a:extLst>
                <a:ext uri="{FF2B5EF4-FFF2-40B4-BE49-F238E27FC236}">
                  <a16:creationId xmlns:a16="http://schemas.microsoft.com/office/drawing/2014/main" id="{0DD1D87A-66BD-44C7-9318-1F9D7F36C29E}"/>
                </a:ext>
              </a:extLst>
            </p:cNvPr>
            <p:cNvSpPr/>
            <p:nvPr/>
          </p:nvSpPr>
          <p:spPr bwMode="auto">
            <a:xfrm>
              <a:off x="2973184" y="5485894"/>
              <a:ext cx="136539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64" name="63 Elipse">
              <a:extLst>
                <a:ext uri="{FF2B5EF4-FFF2-40B4-BE49-F238E27FC236}">
                  <a16:creationId xmlns:a16="http://schemas.microsoft.com/office/drawing/2014/main" id="{3A7A7035-080F-4910-8869-D6077E12A642}"/>
                </a:ext>
              </a:extLst>
            </p:cNvPr>
            <p:cNvSpPr/>
            <p:nvPr/>
          </p:nvSpPr>
          <p:spPr bwMode="auto">
            <a:xfrm>
              <a:off x="3355812" y="5774801"/>
              <a:ext cx="136539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65" name="64 Elipse">
              <a:extLst>
                <a:ext uri="{FF2B5EF4-FFF2-40B4-BE49-F238E27FC236}">
                  <a16:creationId xmlns:a16="http://schemas.microsoft.com/office/drawing/2014/main" id="{E9F4368A-9262-4837-9362-90D62E1FA999}"/>
                </a:ext>
              </a:extLst>
            </p:cNvPr>
            <p:cNvSpPr/>
            <p:nvPr/>
          </p:nvSpPr>
          <p:spPr bwMode="auto">
            <a:xfrm>
              <a:off x="3851164" y="5804961"/>
              <a:ext cx="136539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66" name="65 Elipse">
              <a:extLst>
                <a:ext uri="{FF2B5EF4-FFF2-40B4-BE49-F238E27FC236}">
                  <a16:creationId xmlns:a16="http://schemas.microsoft.com/office/drawing/2014/main" id="{A006FAA4-5292-404D-8152-DB1100B29D2A}"/>
                </a:ext>
              </a:extLst>
            </p:cNvPr>
            <p:cNvSpPr/>
            <p:nvPr/>
          </p:nvSpPr>
          <p:spPr bwMode="auto">
            <a:xfrm>
              <a:off x="2652476" y="5487480"/>
              <a:ext cx="138127" cy="119056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67" name="66 Elipse">
              <a:extLst>
                <a:ext uri="{FF2B5EF4-FFF2-40B4-BE49-F238E27FC236}">
                  <a16:creationId xmlns:a16="http://schemas.microsoft.com/office/drawing/2014/main" id="{1239706B-C046-418E-B142-C5197DB3A640}"/>
                </a:ext>
              </a:extLst>
            </p:cNvPr>
            <p:cNvSpPr/>
            <p:nvPr/>
          </p:nvSpPr>
          <p:spPr bwMode="auto">
            <a:xfrm>
              <a:off x="2411151" y="5517642"/>
              <a:ext cx="138127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68" name="67 Elipse">
              <a:extLst>
                <a:ext uri="{FF2B5EF4-FFF2-40B4-BE49-F238E27FC236}">
                  <a16:creationId xmlns:a16="http://schemas.microsoft.com/office/drawing/2014/main" id="{AF176684-377A-4DC1-A2E7-7EF27D5C110C}"/>
                </a:ext>
              </a:extLst>
            </p:cNvPr>
            <p:cNvSpPr/>
            <p:nvPr/>
          </p:nvSpPr>
          <p:spPr bwMode="auto">
            <a:xfrm>
              <a:off x="2995412" y="5254133"/>
              <a:ext cx="138127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69" name="68 Elipse">
              <a:extLst>
                <a:ext uri="{FF2B5EF4-FFF2-40B4-BE49-F238E27FC236}">
                  <a16:creationId xmlns:a16="http://schemas.microsoft.com/office/drawing/2014/main" id="{A53A79D1-AE93-41CC-ACC3-0D83E35DDF55}"/>
                </a:ext>
              </a:extLst>
            </p:cNvPr>
            <p:cNvSpPr/>
            <p:nvPr/>
          </p:nvSpPr>
          <p:spPr bwMode="auto">
            <a:xfrm>
              <a:off x="3270078" y="6133554"/>
              <a:ext cx="136539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0" name="69 Elipse">
              <a:extLst>
                <a:ext uri="{FF2B5EF4-FFF2-40B4-BE49-F238E27FC236}">
                  <a16:creationId xmlns:a16="http://schemas.microsoft.com/office/drawing/2014/main" id="{984F5109-57D1-44A3-B1B0-FCC06325A089}"/>
                </a:ext>
              </a:extLst>
            </p:cNvPr>
            <p:cNvSpPr/>
            <p:nvPr/>
          </p:nvSpPr>
          <p:spPr bwMode="auto">
            <a:xfrm>
              <a:off x="3406617" y="5208098"/>
              <a:ext cx="138126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1" name="70 Elipse">
              <a:extLst>
                <a:ext uri="{FF2B5EF4-FFF2-40B4-BE49-F238E27FC236}">
                  <a16:creationId xmlns:a16="http://schemas.microsoft.com/office/drawing/2014/main" id="{4734B2EA-5939-4234-BBCC-0ABF7A57A7FC}"/>
                </a:ext>
              </a:extLst>
            </p:cNvPr>
            <p:cNvSpPr/>
            <p:nvPr/>
          </p:nvSpPr>
          <p:spPr bwMode="auto">
            <a:xfrm>
              <a:off x="2447668" y="5903380"/>
              <a:ext cx="136539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2" name="71 Elipse">
              <a:extLst>
                <a:ext uri="{FF2B5EF4-FFF2-40B4-BE49-F238E27FC236}">
                  <a16:creationId xmlns:a16="http://schemas.microsoft.com/office/drawing/2014/main" id="{9935FB65-3D06-4659-A3D3-146D9F818F7A}"/>
                </a:ext>
              </a:extLst>
            </p:cNvPr>
            <p:cNvSpPr/>
            <p:nvPr/>
          </p:nvSpPr>
          <p:spPr bwMode="auto">
            <a:xfrm>
              <a:off x="2806480" y="5401761"/>
              <a:ext cx="138126" cy="117468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4103" name="173 CuadroTexto">
              <a:extLst>
                <a:ext uri="{FF2B5EF4-FFF2-40B4-BE49-F238E27FC236}">
                  <a16:creationId xmlns:a16="http://schemas.microsoft.com/office/drawing/2014/main" id="{7FB0BA43-8838-4B4D-B63F-8FECE8023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856" y="4797152"/>
              <a:ext cx="1224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s-MX" altLang="es-ES" sz="1800" b="1">
                  <a:latin typeface="Arial" panose="020B0604020202020204" pitchFamily="34" charset="0"/>
                  <a:sym typeface="Symbol" panose="05050102010706020507" pitchFamily="18" charset="2"/>
                </a:rPr>
                <a:t>Chayotes</a:t>
              </a:r>
              <a:endParaRPr lang="es-ES" altLang="es-ES" sz="1800" b="1"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931C5C2F-287C-4D26-82E5-C9FD7637BC2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412875"/>
            <a:ext cx="7561263" cy="4032250"/>
          </a:xfrm>
        </p:spPr>
        <p:txBody>
          <a:bodyPr rtlCol="0">
            <a:noAutofit/>
          </a:bodyPr>
          <a:lstStyle/>
          <a:p>
            <a:pPr algn="just" fontAlgn="auto">
              <a:buClr>
                <a:schemeClr val="accent1">
                  <a:lumMod val="75000"/>
                </a:schemeClr>
              </a:buClr>
              <a:buFont typeface="Arial" charset="0"/>
              <a:buNone/>
              <a:defRPr/>
            </a:pPr>
            <a:r>
              <a:rPr lang="es-ES" sz="2000" b="1" dirty="0"/>
              <a:t>Solución: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La muestra es la misma que la presentada en el ej. 4: S={x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  <a:sym typeface="Symbol"/>
              </a:rPr>
              <a:t>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x es una verdura} y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  <a:sym typeface="Symbol"/>
              </a:rPr>
              <a:t>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  <a:sym typeface="Symbol"/>
              </a:rPr>
              <a:t>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=10,000</a:t>
            </a: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Las clases también son las mismas: C</a:t>
            </a:r>
            <a:r>
              <a:rPr lang="es-ES" sz="2000" i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el evento {x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  <a:sym typeface="Symbol"/>
              </a:rPr>
              <a:t>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x es un chayote} y           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  <a:sym typeface="Symbol"/>
              </a:rPr>
              <a:t> C</a:t>
            </a:r>
            <a:r>
              <a:rPr lang="es-ES" sz="2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  <a:sym typeface="Symbol"/>
              </a:rPr>
              <a:t>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=7,000 ; C</a:t>
            </a:r>
            <a:r>
              <a:rPr lang="es-ES" sz="20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 el evento {x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  <a:sym typeface="Symbol"/>
              </a:rPr>
              <a:t>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x es una calabacita china}  y  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  <a:sym typeface="Symbol"/>
              </a:rPr>
              <a:t> C</a:t>
            </a:r>
            <a:r>
              <a:rPr lang="es-ES" sz="2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  <a:sym typeface="Symbol"/>
              </a:rPr>
              <a:t>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=3,000 </a:t>
            </a: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Si suponemos que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  <a:sym typeface="Symbol"/>
              </a:rPr>
              <a:t> 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  <a:sym typeface="Symbol"/>
              </a:rPr>
              <a:t> 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 es un espacio </a:t>
            </a:r>
            <a:r>
              <a:rPr lang="es-ES" sz="2000" i="1" dirty="0" err="1">
                <a:latin typeface="Times New Roman" pitchFamily="18" charset="0"/>
                <a:cs typeface="Times New Roman" pitchFamily="18" charset="0"/>
              </a:rPr>
              <a:t>equiprobable</a:t>
            </a: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es-ES" sz="2000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es-ES" sz="2000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es-ES" sz="2000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s-ES" sz="2000" i="1" dirty="0">
                <a:latin typeface="Times New Roman" pitchFamily="18" charset="0"/>
                <a:cs typeface="Times New Roman" pitchFamily="18" charset="0"/>
              </a:rPr>
              <a:t>Tomando como único rasgo el diámetro de la verdura, donde X =i significa  el  rango del largo entre i-10 e i centímetros. La frecuencia de cada verdura se muestra en la siguiente tabla</a:t>
            </a:r>
            <a:endParaRPr lang="es-MX" sz="2000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 fontAlgn="auto">
              <a:buClr>
                <a:schemeClr val="accent1">
                  <a:lumMod val="75000"/>
                </a:schemeClr>
              </a:buClr>
              <a:buFont typeface="Arial" charset="0"/>
              <a:buNone/>
              <a:defRPr/>
            </a:pPr>
            <a:endParaRPr lang="es-MX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5059" name="Object 2">
            <a:extLst>
              <a:ext uri="{FF2B5EF4-FFF2-40B4-BE49-F238E27FC236}">
                <a16:creationId xmlns:a16="http://schemas.microsoft.com/office/drawing/2014/main" id="{7D4FC9D6-414B-4E5E-98F5-BF8A05026F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3644900"/>
          <a:ext cx="41290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9" name="Ecuación" r:id="rId3" imgW="3759200" imgH="469900" progId="Equation.3">
                  <p:embed/>
                </p:oleObj>
              </mc:Choice>
              <mc:Fallback>
                <p:oleObj name="Ecuación" r:id="rId3" imgW="37592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644900"/>
                        <a:ext cx="41290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21E5A997-50C7-488B-94B1-878494E1301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692150"/>
            <a:ext cx="7632700" cy="71913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altLang="es-ES" sz="2800" b="1"/>
              <a:t>Tabla de frecuencias de cada clase</a:t>
            </a:r>
          </a:p>
        </p:txBody>
      </p:sp>
      <p:graphicFrame>
        <p:nvGraphicFramePr>
          <p:cNvPr id="4" name="3 Tabla">
            <a:extLst>
              <a:ext uri="{FF2B5EF4-FFF2-40B4-BE49-F238E27FC236}">
                <a16:creationId xmlns:a16="http://schemas.microsoft.com/office/drawing/2014/main" id="{705C1A9D-BD50-425B-8CF6-4489263E7F1C}"/>
              </a:ext>
            </a:extLst>
          </p:cNvPr>
          <p:cNvGraphicFramePr>
            <a:graphicFrameLocks noGrp="1"/>
          </p:cNvGraphicFramePr>
          <p:nvPr/>
        </p:nvGraphicFramePr>
        <p:xfrm>
          <a:off x="1476375" y="1916113"/>
          <a:ext cx="6975474" cy="3421063"/>
        </p:xfrm>
        <a:graphic>
          <a:graphicData uri="http://schemas.openxmlformats.org/drawingml/2006/table">
            <a:tbl>
              <a:tblPr/>
              <a:tblGrid>
                <a:gridCol w="1185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8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8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42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    X</a:t>
                      </a:r>
                      <a:endParaRPr lang="es-ES" sz="1800" dirty="0">
                        <a:solidFill>
                          <a:schemeClr val="bg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45" marR="4444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2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 10</a:t>
                      </a:r>
                      <a:endParaRPr lang="es-ES" sz="1800" dirty="0">
                        <a:solidFill>
                          <a:schemeClr val="bg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 10.5</a:t>
                      </a:r>
                      <a:endParaRPr lang="es-ES" sz="1800" dirty="0">
                        <a:solidFill>
                          <a:schemeClr val="bg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11</a:t>
                      </a:r>
                      <a:endParaRPr lang="es-ES" sz="1800" dirty="0">
                        <a:solidFill>
                          <a:schemeClr val="bg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11.5</a:t>
                      </a:r>
                      <a:endParaRPr lang="es-ES" sz="1800" dirty="0">
                        <a:solidFill>
                          <a:schemeClr val="bg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12</a:t>
                      </a:r>
                      <a:endParaRPr lang="es-ES" sz="1800" dirty="0">
                        <a:solidFill>
                          <a:schemeClr val="bg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 12.5</a:t>
                      </a:r>
                      <a:endParaRPr lang="es-ES" sz="1800" dirty="0">
                        <a:solidFill>
                          <a:schemeClr val="bg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13</a:t>
                      </a:r>
                      <a:endParaRPr lang="es-ES" sz="1800" dirty="0">
                        <a:solidFill>
                          <a:schemeClr val="bg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13.5</a:t>
                      </a:r>
                      <a:endParaRPr lang="es-ES" sz="1800" dirty="0">
                        <a:solidFill>
                          <a:schemeClr val="bg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14</a:t>
                      </a:r>
                      <a:endParaRPr lang="es-ES" sz="1800" dirty="0">
                        <a:solidFill>
                          <a:schemeClr val="bg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14.5</a:t>
                      </a:r>
                      <a:endParaRPr lang="es-ES" sz="1800" dirty="0">
                        <a:solidFill>
                          <a:schemeClr val="bg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8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Chayotes</a:t>
                      </a:r>
                      <a:endParaRPr lang="es-ES" sz="2400" dirty="0">
                        <a:solidFill>
                          <a:schemeClr val="bg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45" marR="4444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2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2500</a:t>
                      </a: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2000</a:t>
                      </a: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600</a:t>
                      </a: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300</a:t>
                      </a: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8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Calabacitas</a:t>
                      </a:r>
                      <a:endParaRPr lang="es-ES" sz="1800" dirty="0">
                        <a:solidFill>
                          <a:schemeClr val="bg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45" marR="4444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642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120</a:t>
                      </a: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250</a:t>
                      </a: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700</a:t>
                      </a: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1300</a:t>
                      </a: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44445" marR="444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359728C6-C15D-4095-BE16-F64DAC129F4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981075"/>
            <a:ext cx="7058025" cy="115252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altLang="es-ES" sz="1800"/>
              <a:t>Luego, las distribuciones de probabilidad para ambas clases se calculan dividiendo la frecuencia de ocurrencia para cada valor de X entre la cardinalidad de la clase correspondiente,</a:t>
            </a:r>
            <a:r>
              <a:rPr lang="es-ES" altLang="es-E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C</a:t>
            </a:r>
            <a:r>
              <a:rPr lang="es-ES" altLang="es-ES" sz="1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s-ES" altLang="es-E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es-ES" altLang="es-ES" sz="1800"/>
              <a:t>:</a:t>
            </a:r>
          </a:p>
        </p:txBody>
      </p:sp>
      <p:graphicFrame>
        <p:nvGraphicFramePr>
          <p:cNvPr id="4" name="3 Tabla">
            <a:extLst>
              <a:ext uri="{FF2B5EF4-FFF2-40B4-BE49-F238E27FC236}">
                <a16:creationId xmlns:a16="http://schemas.microsoft.com/office/drawing/2014/main" id="{A898E418-D3C3-42D4-98A0-1620A92B1A67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492375"/>
          <a:ext cx="7056434" cy="3097213"/>
        </p:xfrm>
        <a:graphic>
          <a:graphicData uri="http://schemas.openxmlformats.org/drawingml/2006/table">
            <a:tbl>
              <a:tblPr/>
              <a:tblGrid>
                <a:gridCol w="913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87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7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87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87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19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    X</a:t>
                      </a:r>
                      <a:endParaRPr lang="es-ES" sz="1200" dirty="0">
                        <a:solidFill>
                          <a:schemeClr val="tx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 10</a:t>
                      </a:r>
                      <a:endParaRPr lang="es-ES" sz="1200" dirty="0">
                        <a:solidFill>
                          <a:schemeClr val="tx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 10.5</a:t>
                      </a:r>
                      <a:endParaRPr lang="es-ES" sz="1200" dirty="0">
                        <a:solidFill>
                          <a:schemeClr val="tx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11</a:t>
                      </a:r>
                      <a:endParaRPr lang="es-ES" sz="1200" dirty="0">
                        <a:solidFill>
                          <a:schemeClr val="tx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11.5</a:t>
                      </a:r>
                      <a:endParaRPr lang="es-ES" sz="1200" dirty="0">
                        <a:solidFill>
                          <a:schemeClr val="tx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12</a:t>
                      </a:r>
                      <a:endParaRPr lang="es-ES" sz="1200" dirty="0">
                        <a:solidFill>
                          <a:schemeClr val="tx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 12.5</a:t>
                      </a:r>
                      <a:endParaRPr lang="es-ES" sz="1200" dirty="0">
                        <a:solidFill>
                          <a:schemeClr val="tx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13</a:t>
                      </a:r>
                      <a:endParaRPr lang="es-ES" sz="1200" dirty="0">
                        <a:solidFill>
                          <a:schemeClr val="tx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13.5</a:t>
                      </a:r>
                      <a:endParaRPr lang="es-ES" sz="1200" dirty="0">
                        <a:solidFill>
                          <a:schemeClr val="tx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14</a:t>
                      </a:r>
                      <a:endParaRPr lang="es-ES" sz="1200" dirty="0">
                        <a:solidFill>
                          <a:schemeClr val="tx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14.5</a:t>
                      </a:r>
                      <a:endParaRPr lang="es-ES" sz="1200" dirty="0">
                        <a:solidFill>
                          <a:schemeClr val="tx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8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p(X</a:t>
                      </a:r>
                      <a:r>
                        <a:rPr lang="es-ES" sz="1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 C</a:t>
                      </a:r>
                      <a:r>
                        <a:rPr lang="es-ES" sz="1000" b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lang="es-ES" sz="1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s-ES" sz="1100" dirty="0">
                        <a:solidFill>
                          <a:schemeClr val="tx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0.003</a:t>
                      </a: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0.286</a:t>
                      </a: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0.714</a:t>
                      </a: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0.357</a:t>
                      </a: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0.286</a:t>
                      </a: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0.857</a:t>
                      </a: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0.71</a:t>
                      </a: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0.042</a:t>
                      </a: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0.028</a:t>
                      </a: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0.025</a:t>
                      </a: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8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p(X</a:t>
                      </a:r>
                      <a:r>
                        <a:rPr lang="es-ES" sz="1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 C</a:t>
                      </a:r>
                      <a:r>
                        <a:rPr lang="es-ES" sz="1000" b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  <a:r>
                        <a:rPr lang="es-ES" sz="1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s-ES" sz="1000" dirty="0">
                        <a:solidFill>
                          <a:schemeClr val="tx1"/>
                        </a:solidFill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0.002</a:t>
                      </a: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0.002</a:t>
                      </a: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0.003</a:t>
                      </a: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0.005</a:t>
                      </a: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0.04</a:t>
                      </a: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0.067</a:t>
                      </a: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0.083</a:t>
                      </a: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0.233</a:t>
                      </a: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0.433</a:t>
                      </a: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0.133</a:t>
                      </a:r>
                    </a:p>
                  </a:txBody>
                  <a:tcPr marL="44451" marR="44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>
            <a:extLst>
              <a:ext uri="{FF2B5EF4-FFF2-40B4-BE49-F238E27FC236}">
                <a16:creationId xmlns:a16="http://schemas.microsoft.com/office/drawing/2014/main" id="{DE6102FD-B689-4322-B702-FFFD1F36DCF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58888" y="981075"/>
            <a:ext cx="7632700" cy="43021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altLang="es-ES" sz="1800" b="1"/>
              <a:t>El gráfico para ambas distribuciones:</a:t>
            </a:r>
          </a:p>
        </p:txBody>
      </p:sp>
      <p:graphicFrame>
        <p:nvGraphicFramePr>
          <p:cNvPr id="5" name="2 Gráfico">
            <a:extLst>
              <a:ext uri="{FF2B5EF4-FFF2-40B4-BE49-F238E27FC236}">
                <a16:creationId xmlns:a16="http://schemas.microsoft.com/office/drawing/2014/main" id="{565692E3-2884-419F-9492-5B4AE0E0F26C}"/>
              </a:ext>
            </a:extLst>
          </p:cNvPr>
          <p:cNvGraphicFramePr/>
          <p:nvPr/>
        </p:nvGraphicFramePr>
        <p:xfrm>
          <a:off x="1835696" y="2128292"/>
          <a:ext cx="615632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F4A95F75-51DF-41B1-B205-94FC05B1A3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58888" y="404813"/>
            <a:ext cx="7058025" cy="6337300"/>
          </a:xfrm>
        </p:spPr>
        <p:txBody>
          <a:bodyPr rtlCol="0">
            <a:normAutofit fontScale="92500" lnSpcReduction="10000"/>
          </a:bodyPr>
          <a:lstStyle/>
          <a:p>
            <a:pPr marL="0" indent="0" algn="just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es-ES" altLang="es-E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Supongamos que deseamos clasificar una verdura cuya medida del largo es 12.3 cm. Aquí la variable aleatoria, X=12.5.</a:t>
            </a: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 startAt="5"/>
              <a:defRPr/>
            </a:pPr>
            <a:endParaRPr lang="es-ES" altLang="es-E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 startAt="5"/>
              <a:defRPr/>
            </a:pPr>
            <a:endParaRPr lang="es-ES" altLang="es-E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 startAt="5"/>
              <a:defRPr/>
            </a:pPr>
            <a:endParaRPr lang="es-ES" altLang="es-E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 startAt="5"/>
              <a:defRPr/>
            </a:pPr>
            <a:endParaRPr lang="es-ES" altLang="es-E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AutoNum type="arabicPeriod" startAt="5"/>
              <a:defRPr/>
            </a:pPr>
            <a:endParaRPr lang="es-ES" altLang="es-E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es-ES" altLang="es-E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área o sección que debe buscar es:</a:t>
            </a:r>
          </a:p>
          <a:p>
            <a:pPr marL="0" indent="0" algn="just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s-ES" altLang="es-E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es-ES" altLang="es-E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es-ES" altLang="es-E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es-ES" altLang="es-E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es-ES" altLang="es-E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es-ES" altLang="es-E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r>
              <a:rPr lang="es-ES" altLang="es-E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Luego debemos aplicar la ecuación (pasa cada clase): </a:t>
            </a:r>
          </a:p>
          <a:p>
            <a:pPr marL="457200" indent="-457200" algn="ctr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r>
              <a:rPr lang="es-ES" alt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ES" altLang="es-E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C</a:t>
            </a:r>
            <a:r>
              <a:rPr lang="es-ES" altLang="es-E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s-ES" alt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 d</a:t>
            </a:r>
            <a:r>
              <a:rPr lang="es-ES" altLang="es-E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s-ES" alt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d</a:t>
            </a:r>
            <a:r>
              <a:rPr lang="es-ES" altLang="es-E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s-ES" altLang="es-E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E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 i j</a:t>
            </a:r>
            <a:r>
              <a:rPr lang="es-ES" altLang="es-E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s-ES" altLang="es-E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con  </a:t>
            </a:r>
            <a:r>
              <a:rPr lang="es-ES" alt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s-ES" altLang="es-ES" sz="1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s-ES" altLang="es-E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s-ES" alt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ln</a:t>
            </a:r>
            <a:r>
              <a:rPr lang="es-ES" altLang="es-E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(P(</a:t>
            </a:r>
            <a:r>
              <a:rPr lang="es-ES" alt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s-ES" altLang="es-ES" sz="1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s-ES" alt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+ </a:t>
            </a:r>
            <a:r>
              <a:rPr lang="es-ES" alt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s-ES" alt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(p(X</a:t>
            </a:r>
            <a:r>
              <a:rPr lang="es-ES" altLang="es-E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 </a:t>
            </a:r>
            <a:r>
              <a:rPr lang="es-ES" altLang="es-E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s-ES" altLang="es-ES" sz="1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s-ES" alt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s-ES" altLang="es-E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es-ES" altLang="es-ES" sz="1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algn="ctr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r>
              <a:rPr lang="es-ES" alt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d</a:t>
            </a:r>
            <a:r>
              <a:rPr lang="es-ES" altLang="es-E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s-ES" alt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d</a:t>
            </a:r>
            <a:r>
              <a:rPr lang="es-ES" altLang="es-E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s-ES" altLang="es-E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  </a:t>
            </a:r>
            <a:r>
              <a:rPr lang="es-ES" alt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ES" altLang="es-E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C</a:t>
            </a:r>
            <a:r>
              <a:rPr lang="es-ES" altLang="es-E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s-ES" alt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</a:t>
            </a:r>
            <a:r>
              <a:rPr lang="es-ES" altLang="es-E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 </a:t>
            </a:r>
            <a:r>
              <a:rPr lang="es-ES" alt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s-ES" altLang="es-E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 j</a:t>
            </a:r>
            <a:r>
              <a:rPr lang="es-ES" alt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ctr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es-ES" altLang="es-E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r>
              <a:rPr lang="es-ES" altLang="es-E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lo que: X0(12.5) es un(a)? R=__________________</a:t>
            </a:r>
            <a:endParaRPr lang="es-MX" altLang="es-E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9BB4825-3785-42A4-AB0F-D8E06C83753E}"/>
              </a:ext>
            </a:extLst>
          </p:cNvPr>
          <p:cNvGraphicFramePr/>
          <p:nvPr/>
        </p:nvGraphicFramePr>
        <p:xfrm>
          <a:off x="5724525" y="1700213"/>
          <a:ext cx="1828800" cy="3097211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949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u="none" strike="noStrike">
                          <a:effectLst/>
                        </a:rPr>
                        <a:t> 12</a:t>
                      </a:r>
                      <a:endParaRPr lang="es-E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u="none" strike="noStrike">
                          <a:effectLst/>
                        </a:rPr>
                        <a:t>  12.5</a:t>
                      </a:r>
                      <a:endParaRPr lang="es-E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u="none" strike="noStrike">
                          <a:effectLst/>
                        </a:rPr>
                        <a:t> 13</a:t>
                      </a:r>
                      <a:endParaRPr lang="es-E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85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u="none" strike="noStrike" dirty="0">
                          <a:effectLst/>
                        </a:rPr>
                        <a:t>0.286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u="none" strike="noStrike">
                          <a:effectLst/>
                        </a:rPr>
                        <a:t>0.857</a:t>
                      </a:r>
                      <a:endParaRPr lang="es-E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u="none" strike="noStrike" dirty="0">
                          <a:effectLst/>
                        </a:rPr>
                        <a:t>0.71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85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u="none" strike="noStrike">
                          <a:effectLst/>
                        </a:rPr>
                        <a:t>0.04</a:t>
                      </a:r>
                      <a:endParaRPr lang="es-E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u="none" strike="noStrike">
                          <a:effectLst/>
                        </a:rPr>
                        <a:t>0.067</a:t>
                      </a:r>
                      <a:endParaRPr lang="es-E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u="none" strike="noStrike" dirty="0">
                          <a:effectLst/>
                        </a:rPr>
                        <a:t>0.083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450" marR="44450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Abrir llave 3">
            <a:extLst>
              <a:ext uri="{FF2B5EF4-FFF2-40B4-BE49-F238E27FC236}">
                <a16:creationId xmlns:a16="http://schemas.microsoft.com/office/drawing/2014/main" id="{5733F6F8-6740-4954-9FCB-8729628011E9}"/>
              </a:ext>
            </a:extLst>
          </p:cNvPr>
          <p:cNvSpPr/>
          <p:nvPr/>
        </p:nvSpPr>
        <p:spPr>
          <a:xfrm>
            <a:off x="4672013" y="1527175"/>
            <a:ext cx="720725" cy="3240088"/>
          </a:xfrm>
          <a:prstGeom prst="lef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6B6AF50-EC44-419A-9A4C-52528CB1EED3}"/>
              </a:ext>
            </a:extLst>
          </p:cNvPr>
          <p:cNvSpPr/>
          <p:nvPr/>
        </p:nvSpPr>
        <p:spPr>
          <a:xfrm>
            <a:off x="6184900" y="1281113"/>
            <a:ext cx="1036638" cy="373221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2EAC6F4-CC14-4018-8EB7-80E98A207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0B54FFC-1F45-4851-B17E-27AA9F2AA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41D2D494-2435-4150-B9D3-974CD924E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1919E1BB-9B82-4C97-919D-92ED3FFE6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F8ACC16-1243-4719-B21E-C286C102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453E1702-AF03-4993-9127-D048E9314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0A6365B-1292-4142-BA51-04BCB3D4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" name="Imagen 2">
            <a:extLst>
              <a:ext uri="{FF2B5EF4-FFF2-40B4-BE49-F238E27FC236}">
                <a16:creationId xmlns:a16="http://schemas.microsoft.com/office/drawing/2014/main" id="{8A7A2B10-AB26-4789-A053-2AFF6DB37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32" r="10301" b="-1"/>
          <a:stretch/>
        </p:blipFill>
        <p:spPr>
          <a:xfrm>
            <a:off x="597048" y="10"/>
            <a:ext cx="8546951" cy="6857990"/>
          </a:xfrm>
          <a:custGeom>
            <a:avLst/>
            <a:gdLst/>
            <a:ahLst/>
            <a:cxnLst/>
            <a:rect l="l" t="t" r="r" b="b"/>
            <a:pathLst>
              <a:path w="11395934" h="6858000">
                <a:moveTo>
                  <a:pt x="867942" y="0"/>
                </a:moveTo>
                <a:lnTo>
                  <a:pt x="1786638" y="0"/>
                </a:lnTo>
                <a:lnTo>
                  <a:pt x="11395934" y="0"/>
                </a:lnTo>
                <a:lnTo>
                  <a:pt x="11395934" y="6858000"/>
                </a:lnTo>
                <a:lnTo>
                  <a:pt x="1925619" y="6858000"/>
                </a:lnTo>
                <a:lnTo>
                  <a:pt x="1924311" y="6820097"/>
                </a:lnTo>
                <a:lnTo>
                  <a:pt x="1925076" y="6858000"/>
                </a:lnTo>
                <a:lnTo>
                  <a:pt x="1892647" y="6858000"/>
                </a:lnTo>
                <a:lnTo>
                  <a:pt x="0" y="5314276"/>
                </a:lnTo>
                <a:cubicBezTo>
                  <a:pt x="282142" y="3542851"/>
                  <a:pt x="585800" y="1771425"/>
                  <a:pt x="867942" y="0"/>
                </a:cubicBezTo>
                <a:close/>
              </a:path>
            </a:pathLst>
          </a:cu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A85AC1E-5D6A-4447-8EF1-45D5B12710E9}"/>
              </a:ext>
            </a:extLst>
          </p:cNvPr>
          <p:cNvSpPr txBox="1"/>
          <p:nvPr/>
        </p:nvSpPr>
        <p:spPr>
          <a:xfrm>
            <a:off x="822961" y="4093970"/>
            <a:ext cx="6968855" cy="13849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1200">
                <a:latin typeface="Corbel"/>
              </a:rPr>
              <a:t>•Gonzalo</a:t>
            </a:r>
            <a:r>
              <a:rPr lang="es-MX" sz="1200" dirty="0">
                <a:latin typeface="Corbel"/>
              </a:rPr>
              <a:t> Pajares </a:t>
            </a:r>
            <a:r>
              <a:rPr lang="es-MX" sz="1200" err="1">
                <a:latin typeface="Corbel"/>
              </a:rPr>
              <a:t>Martinsanz</a:t>
            </a:r>
            <a:r>
              <a:rPr lang="es-MX" sz="1200" dirty="0">
                <a:latin typeface="Corbel"/>
              </a:rPr>
              <a:t> &amp; Jesús M. de la Cruz García. Visión por computadora: imágenes digitales y aplicaciones. Ed. Alfaomega Ra-Ma. 2002</a:t>
            </a:r>
            <a:endParaRPr lang="es-MX" sz="1200" dirty="0"/>
          </a:p>
          <a:p>
            <a:r>
              <a:rPr lang="es-MX" sz="1200" dirty="0">
                <a:latin typeface="Corbel"/>
              </a:rPr>
              <a:t>•Ma. Elena Cruz Meza, Notas del curso de Reconocimiento de Patrones. </a:t>
            </a:r>
            <a:r>
              <a:rPr lang="es-MX" sz="1200" err="1">
                <a:latin typeface="Corbel"/>
              </a:rPr>
              <a:t>Escom</a:t>
            </a:r>
            <a:r>
              <a:rPr lang="es-MX" sz="1200" dirty="0">
                <a:latin typeface="Corbel"/>
              </a:rPr>
              <a:t>-IPN, 2005</a:t>
            </a:r>
            <a:endParaRPr lang="es-MX" sz="1200" dirty="0"/>
          </a:p>
          <a:p>
            <a:r>
              <a:rPr lang="es-MX" sz="1200" dirty="0">
                <a:latin typeface="Corbel"/>
              </a:rPr>
              <a:t>•J. </a:t>
            </a:r>
            <a:r>
              <a:rPr lang="es-MX" sz="1200" err="1">
                <a:latin typeface="Corbel"/>
              </a:rPr>
              <a:t>Kittler</a:t>
            </a:r>
            <a:r>
              <a:rPr lang="es-MX" sz="1200" dirty="0">
                <a:latin typeface="Corbel"/>
              </a:rPr>
              <a:t> (revisado y ampliado por GTI-IIE), 1/09/2002. </a:t>
            </a:r>
            <a:r>
              <a:rPr lang="es-MX" sz="1200" u="sng" dirty="0">
                <a:latin typeface="Corbel"/>
                <a:hlinkClick r:id="rId4"/>
              </a:rPr>
              <a:t>Problemas en el diseño de un Sistema de RP (diseño de una fd) para clases con distribución Normal Gaussiana</a:t>
            </a:r>
            <a:r>
              <a:rPr lang="es-MX" sz="1200" dirty="0">
                <a:latin typeface="Corbel"/>
              </a:rPr>
              <a:t> </a:t>
            </a:r>
            <a:endParaRPr lang="es-MX" sz="1200"/>
          </a:p>
          <a:p>
            <a:r>
              <a:rPr lang="es-MX" sz="1200">
                <a:latin typeface="Corbel"/>
              </a:rPr>
              <a:t>•Duda &amp; Hart. Capitulo 5.</a:t>
            </a:r>
            <a:endParaRPr lang="es-MX" sz="1200"/>
          </a:p>
          <a:p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4170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8AC2217-09F5-488D-826F-7409FD7A63A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051050" y="434975"/>
            <a:ext cx="3097213" cy="582613"/>
          </a:xfrm>
        </p:spPr>
        <p:txBody>
          <a:bodyPr/>
          <a:lstStyle/>
          <a:p>
            <a:pPr algn="l"/>
            <a:r>
              <a:rPr lang="es-MX" altLang="es-ES" sz="2000" b="1">
                <a:ln>
                  <a:noFill/>
                </a:ln>
              </a:rPr>
              <a:t>Recordando conceptos…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045A4E2-6EB0-4F28-9BD2-9AC6C656341E}"/>
              </a:ext>
            </a:extLst>
          </p:cNvPr>
          <p:cNvGraphicFramePr/>
          <p:nvPr/>
        </p:nvGraphicFramePr>
        <p:xfrm>
          <a:off x="539750" y="1268413"/>
          <a:ext cx="8280400" cy="5256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E3AB1331-85ED-4632-8961-CB2184C51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09538"/>
            <a:ext cx="33480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800" b="1" dirty="0">
                <a:latin typeface="+mj-lt"/>
                <a:ea typeface="+mj-ea"/>
                <a:cs typeface="+mj-cs"/>
              </a:rPr>
              <a:t>3.1 Introducción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Marcador de contenido 1">
            <a:extLst>
              <a:ext uri="{FF2B5EF4-FFF2-40B4-BE49-F238E27FC236}">
                <a16:creationId xmlns:a16="http://schemas.microsoft.com/office/drawing/2014/main" id="{D2D7C578-59E8-4FFA-BA3F-7D81DCFCCB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31640" y="1700808"/>
          <a:ext cx="8695531" cy="4453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387" name="2 Rectángulo">
            <a:extLst>
              <a:ext uri="{FF2B5EF4-FFF2-40B4-BE49-F238E27FC236}">
                <a16:creationId xmlns:a16="http://schemas.microsoft.com/office/drawing/2014/main" id="{1F9E689F-D378-4403-AEBF-A5624DF0C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19088"/>
            <a:ext cx="70723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MX" altLang="es-ES" sz="3600" b="1">
                <a:latin typeface="Arial" panose="020B0604020202020204" pitchFamily="34" charset="0"/>
              </a:rPr>
              <a:t>Clasificadores estadísticos</a:t>
            </a:r>
            <a:endParaRPr lang="es-ES" altLang="es-ES" sz="36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A87A3FC-E92F-4667-B3AA-4323AB6CBDF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619250" y="260350"/>
            <a:ext cx="8229600" cy="1143000"/>
          </a:xfrm>
        </p:spPr>
        <p:txBody>
          <a:bodyPr/>
          <a:lstStyle/>
          <a:p>
            <a:pPr algn="l"/>
            <a:r>
              <a:rPr lang="es-ES" altLang="es-ES">
                <a:ln>
                  <a:noFill/>
                </a:ln>
              </a:rPr>
              <a:t>Partes de un SARP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9C17316D-5C67-49C3-A8D8-AA4FDCC757AA}"/>
              </a:ext>
            </a:extLst>
          </p:cNvPr>
          <p:cNvGraphicFramePr/>
          <p:nvPr/>
        </p:nvGraphicFramePr>
        <p:xfrm>
          <a:off x="457200" y="185578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37" name="Rectangle 72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90" name="Picture 6" descr="Qué son las zonas de entrenamiento?">
            <a:extLst>
              <a:ext uri="{FF2B5EF4-FFF2-40B4-BE49-F238E27FC236}">
                <a16:creationId xmlns:a16="http://schemas.microsoft.com/office/drawing/2014/main" id="{57FA6FB4-5E30-497F-8570-7422ED62E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8758" r="10907" b="-1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18438" name="Freeform 15">
            <a:extLst>
              <a:ext uri="{FF2B5EF4-FFF2-40B4-BE49-F238E27FC236}">
                <a16:creationId xmlns:a16="http://schemas.microsoft.com/office/drawing/2014/main" id="{AAAE29C6-F6DD-4D29-805A-6C214EA9C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699" y="-16933"/>
            <a:ext cx="7118349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31B2C01-1A35-41BB-89AE-C6CD3190776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14350" y="685800"/>
            <a:ext cx="554355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s-ES">
                <a:solidFill>
                  <a:schemeClr val="bg1"/>
                </a:solidFill>
              </a:rPr>
              <a:t>Entrenamiento: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115C5EB-C408-4716-9C69-6FCC5E892A47}"/>
              </a:ext>
            </a:extLst>
          </p:cNvPr>
          <p:cNvSpPr/>
          <p:nvPr/>
        </p:nvSpPr>
        <p:spPr>
          <a:xfrm>
            <a:off x="514349" y="1888067"/>
            <a:ext cx="5543551" cy="3970866"/>
          </a:xfrm>
          <a:prstGeom prst="round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285750" indent="-285750" eaLnBrk="1" fontAlgn="auto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US" altLang="es-ES" sz="1700">
                <a:solidFill>
                  <a:schemeClr val="bg1"/>
                </a:solidFill>
              </a:rPr>
              <a:t>Extracción de rasgos: Proceso en el que se miden o se obtienen los rasgos que nos interesan en nuestro modelo. Este sub-problema puede ser crucial, puesto que algunos tipos de rasgos pueden ser muy costosos o muy difíciles de extraer o de medir.</a:t>
            </a:r>
          </a:p>
          <a:p>
            <a:pPr eaLnBrk="1" fontAlgn="auto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endParaRPr lang="en-US" altLang="es-ES" sz="1700">
              <a:solidFill>
                <a:schemeClr val="bg1"/>
              </a:solidFill>
            </a:endParaRPr>
          </a:p>
          <a:p>
            <a:pPr marL="285750" indent="-285750" eaLnBrk="1" fontAlgn="auto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US" altLang="es-ES" sz="1700">
                <a:solidFill>
                  <a:schemeClr val="bg1"/>
                </a:solidFill>
              </a:rPr>
              <a:t>Selección de rasgos: Es el proceso en el cual se identifican los rasgos que se tomarán en cuenta para clasificar o asociar patrones. Este problema también es importante puesto que hay algunos rasgos que pueden no ayudarnos a decidir bien entre dos o mas clases, por lo tanto no son importantes</a:t>
            </a:r>
          </a:p>
        </p:txBody>
      </p:sp>
      <p:grpSp>
        <p:nvGrpSpPr>
          <p:cNvPr id="18439" name="Group 76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04359" y="0"/>
            <a:ext cx="1827609" cy="6858001"/>
            <a:chOff x="1320800" y="0"/>
            <a:chExt cx="2436813" cy="6858001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 descr="Procesos, aprendizaje y herramientas lúdicas – Explayrience">
            <a:extLst>
              <a:ext uri="{FF2B5EF4-FFF2-40B4-BE49-F238E27FC236}">
                <a16:creationId xmlns:a16="http://schemas.microsoft.com/office/drawing/2014/main" id="{95C463B2-CD56-4517-8C44-07AB01ECE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656" y="1196752"/>
            <a:ext cx="7812344" cy="296182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9D4FDA18-C6C7-40AA-AF88-C213D0A252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1613" y="512763"/>
            <a:ext cx="6964362" cy="5832475"/>
          </a:xfrm>
        </p:spPr>
        <p:txBody>
          <a:bodyPr rtlCol="0">
            <a:normAutofit fontScale="92500" lnSpcReduction="10000"/>
          </a:bodyPr>
          <a:lstStyle/>
          <a:p>
            <a:pPr marL="0" indent="0" algn="just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es-MX" altLang="es-ES" sz="2000" b="1" dirty="0"/>
              <a:t>Aprendizaje</a:t>
            </a:r>
          </a:p>
          <a:p>
            <a:pPr algn="just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s-MX" altLang="es-ES" sz="2000" dirty="0"/>
              <a:t>Es el proceso mediante el cual se crea el modelos de las clases y que permitirá hacer finalmente el reconocimiento. </a:t>
            </a:r>
          </a:p>
          <a:p>
            <a:pPr algn="just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s-MX" altLang="es-ES" sz="1400" dirty="0"/>
          </a:p>
          <a:p>
            <a:pPr marL="0" indent="0" algn="just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s-MX" altLang="es-ES" sz="1400" dirty="0"/>
          </a:p>
          <a:p>
            <a:pPr marL="0" indent="0" algn="just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s-MX" altLang="es-ES" sz="1400" dirty="0"/>
          </a:p>
          <a:p>
            <a:pPr marL="0" indent="0" algn="just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s-MX" altLang="es-ES" sz="1400" dirty="0"/>
          </a:p>
          <a:p>
            <a:pPr marL="0" indent="0" algn="just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s-MX" altLang="es-ES" sz="1400" dirty="0"/>
          </a:p>
          <a:p>
            <a:pPr marL="0" indent="0" algn="just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s-MX" altLang="es-ES" sz="1400" dirty="0"/>
          </a:p>
          <a:p>
            <a:pPr marL="0" indent="0" algn="just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s-MX" altLang="es-ES" sz="1400" dirty="0"/>
          </a:p>
          <a:p>
            <a:pPr marL="0" indent="0" algn="just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s-MX" altLang="es-ES" sz="1400" dirty="0"/>
          </a:p>
          <a:p>
            <a:pPr marL="0" indent="0" algn="just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s-MX" altLang="es-ES" sz="1400" dirty="0"/>
          </a:p>
          <a:p>
            <a:pPr lvl="1" algn="just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s-MX" altLang="es-ES" sz="1600" i="1" dirty="0"/>
              <a:t>Aprendizaje supervisado: se precisa tener una muestra de patrones de cada clase</a:t>
            </a:r>
          </a:p>
          <a:p>
            <a:pPr lvl="1" algn="just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s-MX" altLang="es-ES" sz="1600" i="1" dirty="0"/>
              <a:t>Aprendizaje no supervisado: solo se tiene información de cómo se quieren crear las clases, pero no se tiene una muestra de cómo son los patrones que pertenecen a ellas y </a:t>
            </a:r>
          </a:p>
          <a:p>
            <a:pPr lvl="1" algn="just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s-MX" altLang="es-ES" sz="1600" i="1" dirty="0"/>
              <a:t>Aprendizaje parcialmente supervisado: es posible que solo se tenga una muestra de patrones de cada clase</a:t>
            </a:r>
          </a:p>
          <a:p>
            <a:pPr algn="just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s-MX" altLang="es-E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81C55EE-8BF1-420F-8663-D06ED396F07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465263" y="114300"/>
            <a:ext cx="8229600" cy="1143000"/>
          </a:xfrm>
        </p:spPr>
        <p:txBody>
          <a:bodyPr/>
          <a:lstStyle/>
          <a:p>
            <a:pPr algn="l"/>
            <a:r>
              <a:rPr lang="es-MX" altLang="es-ES" sz="2800">
                <a:ln>
                  <a:noFill/>
                </a:ln>
              </a:rPr>
              <a:t>Fase de entrenamiento o de diseño</a:t>
            </a:r>
          </a:p>
        </p:txBody>
      </p:sp>
      <p:pic>
        <p:nvPicPr>
          <p:cNvPr id="18435" name="Picture 4" descr="d1">
            <a:extLst>
              <a:ext uri="{FF2B5EF4-FFF2-40B4-BE49-F238E27FC236}">
                <a16:creationId xmlns:a16="http://schemas.microsoft.com/office/drawing/2014/main" id="{48E442F7-66A2-45FE-AB68-46A0956FB09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4369" r="8485" b="4547"/>
          <a:stretch>
            <a:fillRect/>
          </a:stretch>
        </p:blipFill>
        <p:spPr>
          <a:xfrm>
            <a:off x="1291432" y="1022954"/>
            <a:ext cx="2879725" cy="5472112"/>
          </a:xfrm>
        </p:spPr>
      </p:pic>
      <p:sp>
        <p:nvSpPr>
          <p:cNvPr id="20484" name="Text Box 9">
            <a:extLst>
              <a:ext uri="{FF2B5EF4-FFF2-40B4-BE49-F238E27FC236}">
                <a16:creationId xmlns:a16="http://schemas.microsoft.com/office/drawing/2014/main" id="{AB41B904-7C99-4F54-86BD-692237A1E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268413"/>
            <a:ext cx="417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MX" altLang="es-ES">
                <a:latin typeface="Arial" panose="020B0604020202020204" pitchFamily="34" charset="0"/>
              </a:rPr>
              <a:t>Fresas, Naranjas, Melones</a:t>
            </a:r>
          </a:p>
        </p:txBody>
      </p:sp>
      <p:sp>
        <p:nvSpPr>
          <p:cNvPr id="20485" name="Text Box 10">
            <a:extLst>
              <a:ext uri="{FF2B5EF4-FFF2-40B4-BE49-F238E27FC236}">
                <a16:creationId xmlns:a16="http://schemas.microsoft.com/office/drawing/2014/main" id="{A5FFDE1A-23AA-44C2-97D4-4D775FCD7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2781300"/>
            <a:ext cx="3887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MX" altLang="es-ES">
                <a:latin typeface="Arial" panose="020B0604020202020204" pitchFamily="34" charset="0"/>
              </a:rPr>
              <a:t>Área, intensidad de rojo</a:t>
            </a:r>
          </a:p>
        </p:txBody>
      </p:sp>
      <p:sp>
        <p:nvSpPr>
          <p:cNvPr id="8" name="7 Abrir llave">
            <a:extLst>
              <a:ext uri="{FF2B5EF4-FFF2-40B4-BE49-F238E27FC236}">
                <a16:creationId xmlns:a16="http://schemas.microsoft.com/office/drawing/2014/main" id="{CE3BEC58-E12C-4A92-B57D-E940F825C731}"/>
              </a:ext>
            </a:extLst>
          </p:cNvPr>
          <p:cNvSpPr/>
          <p:nvPr/>
        </p:nvSpPr>
        <p:spPr>
          <a:xfrm>
            <a:off x="4359275" y="1071563"/>
            <a:ext cx="285750" cy="928687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8 Abrir llave">
            <a:extLst>
              <a:ext uri="{FF2B5EF4-FFF2-40B4-BE49-F238E27FC236}">
                <a16:creationId xmlns:a16="http://schemas.microsoft.com/office/drawing/2014/main" id="{F5F9D8E8-A920-46AC-81CA-65467844FAF6}"/>
              </a:ext>
            </a:extLst>
          </p:cNvPr>
          <p:cNvSpPr/>
          <p:nvPr/>
        </p:nvSpPr>
        <p:spPr>
          <a:xfrm>
            <a:off x="4432300" y="2571750"/>
            <a:ext cx="285750" cy="928688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grpSp>
        <p:nvGrpSpPr>
          <p:cNvPr id="20488" name="137 Grupo">
            <a:extLst>
              <a:ext uri="{FF2B5EF4-FFF2-40B4-BE49-F238E27FC236}">
                <a16:creationId xmlns:a16="http://schemas.microsoft.com/office/drawing/2014/main" id="{15A849AF-A3E8-4256-ADDC-F2318C3892EB}"/>
              </a:ext>
            </a:extLst>
          </p:cNvPr>
          <p:cNvGrpSpPr>
            <a:grpSpLocks/>
          </p:cNvGrpSpPr>
          <p:nvPr/>
        </p:nvGrpSpPr>
        <p:grpSpPr bwMode="auto">
          <a:xfrm>
            <a:off x="4641850" y="4003675"/>
            <a:ext cx="3817938" cy="2525713"/>
            <a:chOff x="1907704" y="2905199"/>
            <a:chExt cx="5345874" cy="2828057"/>
          </a:xfrm>
        </p:grpSpPr>
        <p:cxnSp>
          <p:nvCxnSpPr>
            <p:cNvPr id="13" name="12 Conector recto de flecha">
              <a:extLst>
                <a:ext uri="{FF2B5EF4-FFF2-40B4-BE49-F238E27FC236}">
                  <a16:creationId xmlns:a16="http://schemas.microsoft.com/office/drawing/2014/main" id="{9E73F6F8-9985-43A9-8C5E-CFAB559EA192}"/>
                </a:ext>
              </a:extLst>
            </p:cNvPr>
            <p:cNvCxnSpPr/>
            <p:nvPr/>
          </p:nvCxnSpPr>
          <p:spPr>
            <a:xfrm>
              <a:off x="1907704" y="5733256"/>
              <a:ext cx="4896865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 de flecha">
              <a:extLst>
                <a:ext uri="{FF2B5EF4-FFF2-40B4-BE49-F238E27FC236}">
                  <a16:creationId xmlns:a16="http://schemas.microsoft.com/office/drawing/2014/main" id="{28B9857E-D9D6-43DE-B6DD-B5627393230C}"/>
                </a:ext>
              </a:extLst>
            </p:cNvPr>
            <p:cNvCxnSpPr/>
            <p:nvPr/>
          </p:nvCxnSpPr>
          <p:spPr>
            <a:xfrm flipV="1">
              <a:off x="1923264" y="2924752"/>
              <a:ext cx="0" cy="280850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4 Triángulo isósceles">
              <a:extLst>
                <a:ext uri="{FF2B5EF4-FFF2-40B4-BE49-F238E27FC236}">
                  <a16:creationId xmlns:a16="http://schemas.microsoft.com/office/drawing/2014/main" id="{569C467A-69C1-42C3-B12B-29462351AA4E}"/>
                </a:ext>
              </a:extLst>
            </p:cNvPr>
            <p:cNvSpPr/>
            <p:nvPr/>
          </p:nvSpPr>
          <p:spPr>
            <a:xfrm>
              <a:off x="2267800" y="4005493"/>
              <a:ext cx="215614" cy="21508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6" name="15 Triángulo isósceles">
              <a:extLst>
                <a:ext uri="{FF2B5EF4-FFF2-40B4-BE49-F238E27FC236}">
                  <a16:creationId xmlns:a16="http://schemas.microsoft.com/office/drawing/2014/main" id="{E042C991-FD5A-4497-8187-246A5379DD64}"/>
                </a:ext>
              </a:extLst>
            </p:cNvPr>
            <p:cNvSpPr/>
            <p:nvPr/>
          </p:nvSpPr>
          <p:spPr>
            <a:xfrm>
              <a:off x="2421175" y="3859735"/>
              <a:ext cx="215612" cy="216859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7" name="16 Triángulo isósceles">
              <a:extLst>
                <a:ext uri="{FF2B5EF4-FFF2-40B4-BE49-F238E27FC236}">
                  <a16:creationId xmlns:a16="http://schemas.microsoft.com/office/drawing/2014/main" id="{B0470850-770F-426C-9896-87A25B8149C1}"/>
                </a:ext>
              </a:extLst>
            </p:cNvPr>
            <p:cNvSpPr/>
            <p:nvPr/>
          </p:nvSpPr>
          <p:spPr>
            <a:xfrm>
              <a:off x="2421175" y="4149473"/>
              <a:ext cx="215612" cy="21508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8" name="17 Triángulo isósceles">
              <a:extLst>
                <a:ext uri="{FF2B5EF4-FFF2-40B4-BE49-F238E27FC236}">
                  <a16:creationId xmlns:a16="http://schemas.microsoft.com/office/drawing/2014/main" id="{1F68EE8F-B4D3-49D0-ACEB-920557412CF2}"/>
                </a:ext>
              </a:extLst>
            </p:cNvPr>
            <p:cNvSpPr/>
            <p:nvPr/>
          </p:nvSpPr>
          <p:spPr>
            <a:xfrm>
              <a:off x="2603446" y="3934392"/>
              <a:ext cx="217836" cy="21508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9" name="18 Triángulo isósceles">
              <a:extLst>
                <a:ext uri="{FF2B5EF4-FFF2-40B4-BE49-F238E27FC236}">
                  <a16:creationId xmlns:a16="http://schemas.microsoft.com/office/drawing/2014/main" id="{6452A5E5-6CF3-4821-87A6-90FC58D6616E}"/>
                </a:ext>
              </a:extLst>
            </p:cNvPr>
            <p:cNvSpPr/>
            <p:nvPr/>
          </p:nvSpPr>
          <p:spPr>
            <a:xfrm>
              <a:off x="2627896" y="4149473"/>
              <a:ext cx="215614" cy="21508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20" name="19 Triángulo isósceles">
              <a:extLst>
                <a:ext uri="{FF2B5EF4-FFF2-40B4-BE49-F238E27FC236}">
                  <a16:creationId xmlns:a16="http://schemas.microsoft.com/office/drawing/2014/main" id="{30A27E0D-78FB-4A30-AD7D-7EC6AC071D1D}"/>
                </a:ext>
              </a:extLst>
            </p:cNvPr>
            <p:cNvSpPr/>
            <p:nvPr/>
          </p:nvSpPr>
          <p:spPr>
            <a:xfrm>
              <a:off x="2123318" y="4220574"/>
              <a:ext cx="215612" cy="216859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21" name="20 Triángulo isósceles">
              <a:extLst>
                <a:ext uri="{FF2B5EF4-FFF2-40B4-BE49-F238E27FC236}">
                  <a16:creationId xmlns:a16="http://schemas.microsoft.com/office/drawing/2014/main" id="{18993DBE-D64F-4BA8-83AF-AD9A1744D335}"/>
                </a:ext>
              </a:extLst>
            </p:cNvPr>
            <p:cNvSpPr/>
            <p:nvPr/>
          </p:nvSpPr>
          <p:spPr>
            <a:xfrm>
              <a:off x="2412284" y="4364555"/>
              <a:ext cx="215612" cy="216859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22" name="21 Triángulo isósceles">
              <a:extLst>
                <a:ext uri="{FF2B5EF4-FFF2-40B4-BE49-F238E27FC236}">
                  <a16:creationId xmlns:a16="http://schemas.microsoft.com/office/drawing/2014/main" id="{5EB12F6B-60A9-406F-9445-6E35BCFF2C51}"/>
                </a:ext>
              </a:extLst>
            </p:cNvPr>
            <p:cNvSpPr/>
            <p:nvPr/>
          </p:nvSpPr>
          <p:spPr>
            <a:xfrm>
              <a:off x="2770157" y="4005493"/>
              <a:ext cx="217836" cy="21508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23" name="22 Elipse">
              <a:extLst>
                <a:ext uri="{FF2B5EF4-FFF2-40B4-BE49-F238E27FC236}">
                  <a16:creationId xmlns:a16="http://schemas.microsoft.com/office/drawing/2014/main" id="{DD463B01-83AE-41F5-BE02-446DA064AB14}"/>
                </a:ext>
              </a:extLst>
            </p:cNvPr>
            <p:cNvSpPr/>
            <p:nvPr/>
          </p:nvSpPr>
          <p:spPr>
            <a:xfrm>
              <a:off x="3348089" y="4725394"/>
              <a:ext cx="144484" cy="143981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24" name="23 Elipse">
              <a:extLst>
                <a:ext uri="{FF2B5EF4-FFF2-40B4-BE49-F238E27FC236}">
                  <a16:creationId xmlns:a16="http://schemas.microsoft.com/office/drawing/2014/main" id="{1DB4F336-786D-4E39-93E3-0AC8844C8058}"/>
                </a:ext>
              </a:extLst>
            </p:cNvPr>
            <p:cNvSpPr/>
            <p:nvPr/>
          </p:nvSpPr>
          <p:spPr>
            <a:xfrm>
              <a:off x="3563703" y="4364555"/>
              <a:ext cx="144482" cy="145758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25" name="24 Elipse">
              <a:extLst>
                <a:ext uri="{FF2B5EF4-FFF2-40B4-BE49-F238E27FC236}">
                  <a16:creationId xmlns:a16="http://schemas.microsoft.com/office/drawing/2014/main" id="{B6256405-7388-4598-B128-F1DB0503CBC1}"/>
                </a:ext>
              </a:extLst>
            </p:cNvPr>
            <p:cNvSpPr/>
            <p:nvPr/>
          </p:nvSpPr>
          <p:spPr>
            <a:xfrm>
              <a:off x="3781539" y="4437433"/>
              <a:ext cx="142260" cy="143981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26" name="25 Elipse">
              <a:extLst>
                <a:ext uri="{FF2B5EF4-FFF2-40B4-BE49-F238E27FC236}">
                  <a16:creationId xmlns:a16="http://schemas.microsoft.com/office/drawing/2014/main" id="{78E38FBE-A2AC-487D-BD87-98662302E5D5}"/>
                </a:ext>
              </a:extLst>
            </p:cNvPr>
            <p:cNvSpPr/>
            <p:nvPr/>
          </p:nvSpPr>
          <p:spPr>
            <a:xfrm>
              <a:off x="3563703" y="4581414"/>
              <a:ext cx="144482" cy="14398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27" name="26 Elipse">
              <a:extLst>
                <a:ext uri="{FF2B5EF4-FFF2-40B4-BE49-F238E27FC236}">
                  <a16:creationId xmlns:a16="http://schemas.microsoft.com/office/drawing/2014/main" id="{F7FB21A2-1156-4523-923E-5E6D6FE2BF36}"/>
                </a:ext>
              </a:extLst>
            </p:cNvPr>
            <p:cNvSpPr/>
            <p:nvPr/>
          </p:nvSpPr>
          <p:spPr>
            <a:xfrm>
              <a:off x="3348089" y="4517423"/>
              <a:ext cx="144484" cy="14398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28" name="27 Elipse">
              <a:extLst>
                <a:ext uri="{FF2B5EF4-FFF2-40B4-BE49-F238E27FC236}">
                  <a16:creationId xmlns:a16="http://schemas.microsoft.com/office/drawing/2014/main" id="{36CFA481-57CF-4D43-90FE-3ACA50A005CD}"/>
                </a:ext>
              </a:extLst>
            </p:cNvPr>
            <p:cNvSpPr/>
            <p:nvPr/>
          </p:nvSpPr>
          <p:spPr>
            <a:xfrm>
              <a:off x="3781539" y="4652515"/>
              <a:ext cx="142260" cy="14398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29" name="28 Elipse">
              <a:extLst>
                <a:ext uri="{FF2B5EF4-FFF2-40B4-BE49-F238E27FC236}">
                  <a16:creationId xmlns:a16="http://schemas.microsoft.com/office/drawing/2014/main" id="{7B34A07D-0C89-445C-B30B-E1F14132AB4D}"/>
                </a:ext>
              </a:extLst>
            </p:cNvPr>
            <p:cNvSpPr/>
            <p:nvPr/>
          </p:nvSpPr>
          <p:spPr>
            <a:xfrm>
              <a:off x="3563703" y="4796495"/>
              <a:ext cx="144482" cy="143981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0" name="29 Elipse">
              <a:extLst>
                <a:ext uri="{FF2B5EF4-FFF2-40B4-BE49-F238E27FC236}">
                  <a16:creationId xmlns:a16="http://schemas.microsoft.com/office/drawing/2014/main" id="{91398DE4-E595-4AD7-AF5B-13BDBCCDC25E}"/>
                </a:ext>
              </a:extLst>
            </p:cNvPr>
            <p:cNvSpPr/>
            <p:nvPr/>
          </p:nvSpPr>
          <p:spPr>
            <a:xfrm>
              <a:off x="3781539" y="4869375"/>
              <a:ext cx="142260" cy="14398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1" name="30 Elipse">
              <a:extLst>
                <a:ext uri="{FF2B5EF4-FFF2-40B4-BE49-F238E27FC236}">
                  <a16:creationId xmlns:a16="http://schemas.microsoft.com/office/drawing/2014/main" id="{04EA5621-B9F5-47DF-8BB0-171B5269164B}"/>
                </a:ext>
              </a:extLst>
            </p:cNvPr>
            <p:cNvSpPr/>
            <p:nvPr/>
          </p:nvSpPr>
          <p:spPr>
            <a:xfrm>
              <a:off x="3997151" y="4581414"/>
              <a:ext cx="142260" cy="14398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2" name="31 Elipse">
              <a:extLst>
                <a:ext uri="{FF2B5EF4-FFF2-40B4-BE49-F238E27FC236}">
                  <a16:creationId xmlns:a16="http://schemas.microsoft.com/office/drawing/2014/main" id="{A3BEA541-C245-4EAE-9275-4CD59D0987F5}"/>
                </a:ext>
              </a:extLst>
            </p:cNvPr>
            <p:cNvSpPr/>
            <p:nvPr/>
          </p:nvSpPr>
          <p:spPr>
            <a:xfrm>
              <a:off x="3997151" y="4796495"/>
              <a:ext cx="142260" cy="143981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3" name="32 Elipse">
              <a:extLst>
                <a:ext uri="{FF2B5EF4-FFF2-40B4-BE49-F238E27FC236}">
                  <a16:creationId xmlns:a16="http://schemas.microsoft.com/office/drawing/2014/main" id="{EED47937-1B5D-43DA-98C5-AD3C7FB0A862}"/>
                </a:ext>
              </a:extLst>
            </p:cNvPr>
            <p:cNvSpPr/>
            <p:nvPr/>
          </p:nvSpPr>
          <p:spPr>
            <a:xfrm>
              <a:off x="3997151" y="4364555"/>
              <a:ext cx="142260" cy="145758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4" name="33 Elipse">
              <a:extLst>
                <a:ext uri="{FF2B5EF4-FFF2-40B4-BE49-F238E27FC236}">
                  <a16:creationId xmlns:a16="http://schemas.microsoft.com/office/drawing/2014/main" id="{99F87454-E878-47A1-8527-5EA0D49F75B3}"/>
                </a:ext>
              </a:extLst>
            </p:cNvPr>
            <p:cNvSpPr/>
            <p:nvPr/>
          </p:nvSpPr>
          <p:spPr>
            <a:xfrm>
              <a:off x="3781539" y="4220574"/>
              <a:ext cx="142260" cy="143981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5" name="34 Estrella de 5 puntas">
              <a:extLst>
                <a:ext uri="{FF2B5EF4-FFF2-40B4-BE49-F238E27FC236}">
                  <a16:creationId xmlns:a16="http://schemas.microsoft.com/office/drawing/2014/main" id="{160F5726-DA1D-4DBF-B31C-4E29E598400A}"/>
                </a:ext>
              </a:extLst>
            </p:cNvPr>
            <p:cNvSpPr/>
            <p:nvPr/>
          </p:nvSpPr>
          <p:spPr>
            <a:xfrm>
              <a:off x="5004088" y="4796495"/>
              <a:ext cx="286743" cy="289739"/>
            </a:xfrm>
            <a:prstGeom prst="star5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6" name="35 Estrella de 5 puntas">
              <a:extLst>
                <a:ext uri="{FF2B5EF4-FFF2-40B4-BE49-F238E27FC236}">
                  <a16:creationId xmlns:a16="http://schemas.microsoft.com/office/drawing/2014/main" id="{35A2B8F9-407D-4A77-B9B6-1F6048BD411E}"/>
                </a:ext>
              </a:extLst>
            </p:cNvPr>
            <p:cNvSpPr/>
            <p:nvPr/>
          </p:nvSpPr>
          <p:spPr>
            <a:xfrm>
              <a:off x="5219700" y="4581414"/>
              <a:ext cx="286744" cy="287960"/>
            </a:xfrm>
            <a:prstGeom prst="star5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7" name="36 Estrella de 5 puntas">
              <a:extLst>
                <a:ext uri="{FF2B5EF4-FFF2-40B4-BE49-F238E27FC236}">
                  <a16:creationId xmlns:a16="http://schemas.microsoft.com/office/drawing/2014/main" id="{7DDBBCFD-0F18-4D54-A717-0FFC1CA09CC0}"/>
                </a:ext>
              </a:extLst>
            </p:cNvPr>
            <p:cNvSpPr/>
            <p:nvPr/>
          </p:nvSpPr>
          <p:spPr>
            <a:xfrm>
              <a:off x="4930734" y="4517423"/>
              <a:ext cx="288966" cy="287960"/>
            </a:xfrm>
            <a:prstGeom prst="star5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8" name="37 Estrella de 5 puntas">
              <a:extLst>
                <a:ext uri="{FF2B5EF4-FFF2-40B4-BE49-F238E27FC236}">
                  <a16:creationId xmlns:a16="http://schemas.microsoft.com/office/drawing/2014/main" id="{EC9D4347-01E4-4574-8ECD-690B39EA751E}"/>
                </a:ext>
              </a:extLst>
            </p:cNvPr>
            <p:cNvSpPr/>
            <p:nvPr/>
          </p:nvSpPr>
          <p:spPr>
            <a:xfrm>
              <a:off x="4859604" y="5013354"/>
              <a:ext cx="288966" cy="287960"/>
            </a:xfrm>
            <a:prstGeom prst="star5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9" name="38 Estrella de 5 puntas">
              <a:extLst>
                <a:ext uri="{FF2B5EF4-FFF2-40B4-BE49-F238E27FC236}">
                  <a16:creationId xmlns:a16="http://schemas.microsoft.com/office/drawing/2014/main" id="{7A4A4978-5D76-48D6-AD27-89544E480BFC}"/>
                </a:ext>
              </a:extLst>
            </p:cNvPr>
            <p:cNvSpPr/>
            <p:nvPr/>
          </p:nvSpPr>
          <p:spPr>
            <a:xfrm>
              <a:off x="5339732" y="4828491"/>
              <a:ext cx="288966" cy="289739"/>
            </a:xfrm>
            <a:prstGeom prst="star5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0" name="39 Estrella de 5 puntas">
              <a:extLst>
                <a:ext uri="{FF2B5EF4-FFF2-40B4-BE49-F238E27FC236}">
                  <a16:creationId xmlns:a16="http://schemas.microsoft.com/office/drawing/2014/main" id="{36B1EFB6-7E22-4156-A428-5AC6054CE409}"/>
                </a:ext>
              </a:extLst>
            </p:cNvPr>
            <p:cNvSpPr/>
            <p:nvPr/>
          </p:nvSpPr>
          <p:spPr>
            <a:xfrm>
              <a:off x="5084109" y="5086234"/>
              <a:ext cx="288966" cy="286182"/>
            </a:xfrm>
            <a:prstGeom prst="star5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1" name="40 Estrella de 5 puntas">
              <a:extLst>
                <a:ext uri="{FF2B5EF4-FFF2-40B4-BE49-F238E27FC236}">
                  <a16:creationId xmlns:a16="http://schemas.microsoft.com/office/drawing/2014/main" id="{BF51D1F2-DF65-4A2A-9896-60428CF8A6CD}"/>
                </a:ext>
              </a:extLst>
            </p:cNvPr>
            <p:cNvSpPr/>
            <p:nvPr/>
          </p:nvSpPr>
          <p:spPr>
            <a:xfrm>
              <a:off x="5364184" y="5086234"/>
              <a:ext cx="286743" cy="286182"/>
            </a:xfrm>
            <a:prstGeom prst="star5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2" name="41 Estrella de 5 puntas">
              <a:extLst>
                <a:ext uri="{FF2B5EF4-FFF2-40B4-BE49-F238E27FC236}">
                  <a16:creationId xmlns:a16="http://schemas.microsoft.com/office/drawing/2014/main" id="{A41C6F86-7FD0-460A-AC24-40FA8DD3CFAB}"/>
                </a:ext>
              </a:extLst>
            </p:cNvPr>
            <p:cNvSpPr/>
            <p:nvPr/>
          </p:nvSpPr>
          <p:spPr>
            <a:xfrm>
              <a:off x="5579797" y="4869375"/>
              <a:ext cx="288966" cy="287960"/>
            </a:xfrm>
            <a:prstGeom prst="star5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3" name="42 Estrella de 5 puntas">
              <a:extLst>
                <a:ext uri="{FF2B5EF4-FFF2-40B4-BE49-F238E27FC236}">
                  <a16:creationId xmlns:a16="http://schemas.microsoft.com/office/drawing/2014/main" id="{757A69BE-8430-4726-B7BD-2DF280AAB5DB}"/>
                </a:ext>
              </a:extLst>
            </p:cNvPr>
            <p:cNvSpPr/>
            <p:nvPr/>
          </p:nvSpPr>
          <p:spPr>
            <a:xfrm>
              <a:off x="5506444" y="4510313"/>
              <a:ext cx="288966" cy="286182"/>
            </a:xfrm>
            <a:prstGeom prst="star5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44" name="43 Estrella de 5 puntas">
              <a:extLst>
                <a:ext uri="{FF2B5EF4-FFF2-40B4-BE49-F238E27FC236}">
                  <a16:creationId xmlns:a16="http://schemas.microsoft.com/office/drawing/2014/main" id="{C0551492-4A6A-4471-98C1-CACB30316C3A}"/>
                </a:ext>
              </a:extLst>
            </p:cNvPr>
            <p:cNvSpPr/>
            <p:nvPr/>
          </p:nvSpPr>
          <p:spPr>
            <a:xfrm>
              <a:off x="4643992" y="4725394"/>
              <a:ext cx="286743" cy="287960"/>
            </a:xfrm>
            <a:prstGeom prst="star5">
              <a:avLst/>
            </a:pr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8474" name="170 CuadroTexto">
              <a:extLst>
                <a:ext uri="{FF2B5EF4-FFF2-40B4-BE49-F238E27FC236}">
                  <a16:creationId xmlns:a16="http://schemas.microsoft.com/office/drawing/2014/main" id="{009D5F27-418A-4B7B-8381-7683587BC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3246" y="5352864"/>
              <a:ext cx="1240332" cy="28440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s-ES" altLang="es-ES" sz="1050" b="1" dirty="0">
                  <a:latin typeface="Arial Narrow" panose="020B0606020202030204" pitchFamily="34" charset="0"/>
                  <a:cs typeface="Times New Roman" panose="02020603050405020304" pitchFamily="18" charset="0"/>
                </a:rPr>
                <a:t>X</a:t>
              </a:r>
              <a:r>
                <a:rPr lang="es-ES" altLang="es-ES" sz="1050" b="1" baseline="-25000" dirty="0">
                  <a:latin typeface="Arial Narrow" panose="020B0606020202030204" pitchFamily="34" charset="0"/>
                  <a:cs typeface="Times New Roman" panose="02020603050405020304" pitchFamily="18" charset="0"/>
                </a:rPr>
                <a:t>1</a:t>
              </a:r>
              <a:r>
                <a:rPr lang="es-ES" altLang="es-ES" sz="1050" b="1" dirty="0">
                  <a:latin typeface="Arial Narrow" panose="020B0606020202030204" pitchFamily="34" charset="0"/>
                  <a:cs typeface="Times New Roman" panose="02020603050405020304" pitchFamily="18" charset="0"/>
                </a:rPr>
                <a:t> (área)</a:t>
              </a:r>
            </a:p>
          </p:txBody>
        </p:sp>
        <p:sp>
          <p:nvSpPr>
            <p:cNvPr id="20522" name="171 CuadroTexto">
              <a:extLst>
                <a:ext uri="{FF2B5EF4-FFF2-40B4-BE49-F238E27FC236}">
                  <a16:creationId xmlns:a16="http://schemas.microsoft.com/office/drawing/2014/main" id="{AB55F3A1-264A-4026-8E2C-8D7566FC0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2905199"/>
              <a:ext cx="2448273" cy="292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s-ES" altLang="es-ES" sz="1100" b="1">
                  <a:latin typeface="Arial Narrow" panose="020B0606020202030204" pitchFamily="34" charset="0"/>
                  <a:cs typeface="Times New Roman" panose="02020603050405020304" pitchFamily="18" charset="0"/>
                </a:rPr>
                <a:t>X</a:t>
              </a:r>
              <a:r>
                <a:rPr lang="es-ES" altLang="es-ES" sz="1100" b="1" baseline="-25000">
                  <a:latin typeface="Arial Narrow" panose="020B0606020202030204" pitchFamily="34" charset="0"/>
                  <a:cs typeface="Times New Roman" panose="02020603050405020304" pitchFamily="18" charset="0"/>
                </a:rPr>
                <a:t>2</a:t>
              </a:r>
              <a:r>
                <a:rPr lang="es-ES" altLang="es-ES" sz="1100" b="1">
                  <a:latin typeface="Arial Narrow" panose="020B0606020202030204" pitchFamily="34" charset="0"/>
                  <a:cs typeface="Times New Roman" panose="02020603050405020304" pitchFamily="18" charset="0"/>
                </a:rPr>
                <a:t>(intensidad de rojo)</a:t>
              </a:r>
            </a:p>
          </p:txBody>
        </p:sp>
        <p:sp>
          <p:nvSpPr>
            <p:cNvPr id="20523" name="172 CuadroTexto">
              <a:extLst>
                <a:ext uri="{FF2B5EF4-FFF2-40B4-BE49-F238E27FC236}">
                  <a16:creationId xmlns:a16="http://schemas.microsoft.com/office/drawing/2014/main" id="{7277CF69-862D-4008-B2B7-14575A5B3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744" y="3553271"/>
              <a:ext cx="100811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s-ES" altLang="es-ES" sz="1400" b="1">
                  <a:latin typeface="Arial Narrow" panose="020B0606020202030204" pitchFamily="34" charset="0"/>
                  <a:cs typeface="Times New Roman" panose="02020603050405020304" pitchFamily="18" charset="0"/>
                </a:rPr>
                <a:t>Fresas</a:t>
              </a:r>
            </a:p>
          </p:txBody>
        </p:sp>
        <p:sp>
          <p:nvSpPr>
            <p:cNvPr id="20524" name="173 CuadroTexto">
              <a:extLst>
                <a:ext uri="{FF2B5EF4-FFF2-40B4-BE49-F238E27FC236}">
                  <a16:creationId xmlns:a16="http://schemas.microsoft.com/office/drawing/2014/main" id="{F58F5F8B-4FB1-425B-BE5E-7E0516C9E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872" y="3913311"/>
              <a:ext cx="100811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s-ES" altLang="es-ES" sz="1400" b="1">
                  <a:latin typeface="Arial Narrow" panose="020B0606020202030204" pitchFamily="34" charset="0"/>
                  <a:cs typeface="Times New Roman" panose="02020603050405020304" pitchFamily="18" charset="0"/>
                </a:rPr>
                <a:t>Naranjas</a:t>
              </a:r>
            </a:p>
          </p:txBody>
        </p:sp>
        <p:sp>
          <p:nvSpPr>
            <p:cNvPr id="20525" name="174 CuadroTexto">
              <a:extLst>
                <a:ext uri="{FF2B5EF4-FFF2-40B4-BE49-F238E27FC236}">
                  <a16:creationId xmlns:a16="http://schemas.microsoft.com/office/drawing/2014/main" id="{012B4FFD-53E7-4763-A97B-D3B43A539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32" y="4221088"/>
              <a:ext cx="7920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fontAlgn="base">
                <a:spcBef>
                  <a:spcPct val="20000"/>
                </a:spcBef>
                <a:spcAft>
                  <a:spcPts val="600"/>
                </a:spcAft>
                <a:buClr>
                  <a:srgbClr val="1287C3"/>
                </a:buClr>
                <a:buSzPct val="145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s-ES" altLang="es-ES" sz="1400" b="1">
                  <a:latin typeface="Arial Narrow" panose="020B0606020202030204" pitchFamily="34" charset="0"/>
                  <a:cs typeface="Times New Roman" panose="02020603050405020304" pitchFamily="18" charset="0"/>
                </a:rPr>
                <a:t>Melones</a:t>
              </a: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grises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  <a:fontScheme name="Clásico de Office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9F9B3793FA94CBD8125813BEB9B3F" ma:contentTypeVersion="2" ma:contentTypeDescription="Create a new document." ma:contentTypeScope="" ma:versionID="f6c5828bfcf2c7ef6c5613345b4cd193">
  <xsd:schema xmlns:xsd="http://www.w3.org/2001/XMLSchema" xmlns:xs="http://www.w3.org/2001/XMLSchema" xmlns:p="http://schemas.microsoft.com/office/2006/metadata/properties" xmlns:ns2="8b6f80a5-2a3b-4025-8edd-f312bc1cd86a" targetNamespace="http://schemas.microsoft.com/office/2006/metadata/properties" ma:root="true" ma:fieldsID="0fdcb5c8e16a73d49070157ece263303" ns2:_="">
    <xsd:import namespace="8b6f80a5-2a3b-4025-8edd-f312bc1cd8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f80a5-2a3b-4025-8edd-f312bc1cd8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009E96-0904-43B6-B515-0FE9A1581F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9A0CA5-945F-47C2-BE5D-89F4E6331F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FDC7407-7424-49E6-87BD-9B6F37428B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6f80a5-2a3b-4025-8edd-f312bc1cd8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7216</TotalTime>
  <Words>3555</Words>
  <Application>Microsoft Office PowerPoint</Application>
  <PresentationFormat>On-screen Show (4:3)</PresentationFormat>
  <Paragraphs>447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Parallax</vt:lpstr>
      <vt:lpstr>Reconocimiento de patrones</vt:lpstr>
      <vt:lpstr>PowerPoint Presentation</vt:lpstr>
      <vt:lpstr>PowerPoint Presentation</vt:lpstr>
      <vt:lpstr>Recordando conceptos…</vt:lpstr>
      <vt:lpstr>PowerPoint Presentation</vt:lpstr>
      <vt:lpstr>Partes de un SARP</vt:lpstr>
      <vt:lpstr>Entrenamiento:</vt:lpstr>
      <vt:lpstr>PowerPoint Presentation</vt:lpstr>
      <vt:lpstr>Fase de entrenamiento o de diseño</vt:lpstr>
      <vt:lpstr>Recuperación:</vt:lpstr>
      <vt:lpstr>Teoría de la probabilidad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Negativo de una imágen</dc:title>
  <dc:creator>Compu</dc:creator>
  <cp:lastModifiedBy>María Elena Cruz Meza</cp:lastModifiedBy>
  <cp:revision>655</cp:revision>
  <cp:lastPrinted>2018-09-07T17:50:52Z</cp:lastPrinted>
  <dcterms:created xsi:type="dcterms:W3CDTF">2008-08-26T01:47:53Z</dcterms:created>
  <dcterms:modified xsi:type="dcterms:W3CDTF">2020-11-13T15:44:34Z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0x0101003199F9B3793FA94CBD8125813BEB9B3F</vt:lpwstr>
  </property>
</Properties>
</file>