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5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6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0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7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6EC04-78D3-CD43-BDEE-0B22C275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510" y="568240"/>
            <a:ext cx="7029147" cy="2563153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/>
              <a:t>Final Software Project</a:t>
            </a:r>
            <a:br>
              <a:rPr lang="en-US" sz="4000" dirty="0"/>
            </a:br>
            <a:r>
              <a:rPr lang="en-US" sz="4000" dirty="0"/>
              <a:t>Student Course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A8A33-0808-194E-99A3-0D85AA295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881" y="3992560"/>
            <a:ext cx="4524024" cy="1576188"/>
          </a:xfrm>
        </p:spPr>
        <p:txBody>
          <a:bodyPr anchor="t">
            <a:normAutofit fontScale="47500" lnSpcReduction="20000"/>
          </a:bodyPr>
          <a:lstStyle/>
          <a:p>
            <a:pPr algn="ctr"/>
            <a:r>
              <a:rPr lang="en-US" dirty="0"/>
              <a:t>By Wendy Diershaw</a:t>
            </a:r>
          </a:p>
          <a:p>
            <a:pPr algn="ctr"/>
            <a:r>
              <a:rPr lang="en-US" dirty="0"/>
              <a:t>CST499 Capstone for Computer Software Technology</a:t>
            </a:r>
          </a:p>
          <a:p>
            <a:pPr algn="ctr"/>
            <a:r>
              <a:rPr lang="en-US" dirty="0"/>
              <a:t>Professor: Amr </a:t>
            </a:r>
            <a:r>
              <a:rPr lang="en-US" dirty="0" err="1"/>
              <a:t>Elchouemi</a:t>
            </a:r>
            <a:endParaRPr lang="en-US" dirty="0"/>
          </a:p>
          <a:p>
            <a:pPr algn="ctr"/>
            <a:r>
              <a:rPr lang="en-US" dirty="0"/>
              <a:t>June 4, 2021</a:t>
            </a: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circles pattern">
            <a:extLst>
              <a:ext uri="{FF2B5EF4-FFF2-40B4-BE49-F238E27FC236}">
                <a16:creationId xmlns:a16="http://schemas.microsoft.com/office/drawing/2014/main" id="{BEB2E791-3FB4-4F38-A04D-F48060F1B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6" r="3842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422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E2AC1-6850-A74E-A47C-3281518B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40" y="2658927"/>
            <a:ext cx="1931857" cy="1122240"/>
          </a:xfrm>
        </p:spPr>
        <p:txBody>
          <a:bodyPr>
            <a:normAutofit/>
          </a:bodyPr>
          <a:lstStyle/>
          <a:p>
            <a:r>
              <a:rPr lang="en-US" dirty="0"/>
              <a:t>Login Page PHP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32BFEE-EA3E-1C4B-B53E-53B4972E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29" y="150449"/>
            <a:ext cx="9694717" cy="65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5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70373-1DFC-3F4F-8D37-002C2013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0294" y="190116"/>
            <a:ext cx="6665975" cy="51206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Registration Page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E93A178-5D0B-FA44-A82A-48B8346F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6" y="976184"/>
            <a:ext cx="7252270" cy="54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2336-7A0F-1F47-AA9D-B2608334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8554" y="783235"/>
            <a:ext cx="6665975" cy="5120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Registration PHP Code Snippet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7C538C-4C81-AB41-960B-86EDF672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9" y="1845853"/>
            <a:ext cx="11240641" cy="441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3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6451-6C11-B940-A6EB-5B10968D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992" y="733194"/>
            <a:ext cx="4109426" cy="830649"/>
          </a:xfrm>
        </p:spPr>
        <p:txBody>
          <a:bodyPr>
            <a:normAutofit/>
          </a:bodyPr>
          <a:lstStyle/>
          <a:p>
            <a:r>
              <a:rPr lang="en-US" dirty="0"/>
              <a:t>Student SQL Tables</a:t>
            </a:r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B06A213C-14E7-FE41-948A-5EA5F8AB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45"/>
            <a:ext cx="7746078" cy="3973493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6DFE7A-13A9-C349-8781-8AA7EDA5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96" y="2417859"/>
            <a:ext cx="8117992" cy="4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A87F-5057-934C-9FC7-77615EC5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5376" y="859536"/>
            <a:ext cx="3871867" cy="5120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Registered User Profile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DC375F-E8C4-024D-BCCD-D08B2A81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01" y="1820756"/>
            <a:ext cx="9929797" cy="3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0633-2145-C446-AF77-D8E7CB11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2156" y="997448"/>
            <a:ext cx="3444980" cy="9054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Course Enrollment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64E8E3-589C-3C41-B1DD-25D7559A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39079"/>
            <a:ext cx="7847740" cy="312772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EA86FC-BB2A-9A40-ADE5-D06CAD8E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92" y="3558745"/>
            <a:ext cx="7773822" cy="31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1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18C5-B925-8C41-A344-97FAC54E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6" y="5043781"/>
            <a:ext cx="4743479" cy="936890"/>
          </a:xfrm>
        </p:spPr>
        <p:txBody>
          <a:bodyPr>
            <a:normAutofit/>
          </a:bodyPr>
          <a:lstStyle/>
          <a:p>
            <a:r>
              <a:rPr lang="en-US" dirty="0"/>
              <a:t>Course and Semester Tables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D42377-7C3E-6F47-A6A4-698410B6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" y="102304"/>
            <a:ext cx="6937722" cy="402792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537305-301B-1D4C-8649-AA0A081A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2227305"/>
            <a:ext cx="6571648" cy="39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2DE8-DDD5-D94E-BA85-697B077E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58" y="635267"/>
            <a:ext cx="3389954" cy="741407"/>
          </a:xfrm>
        </p:spPr>
        <p:txBody>
          <a:bodyPr>
            <a:normAutofit/>
          </a:bodyPr>
          <a:lstStyle/>
          <a:p>
            <a:r>
              <a:rPr lang="en-US" dirty="0"/>
              <a:t>Student Schedule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A0D276C-1195-1B4C-B0B7-C361FB99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6" y="1868079"/>
            <a:ext cx="11021948" cy="43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7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E99B-98C0-C94A-A00D-D1AFDC5A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9429" y="390968"/>
            <a:ext cx="4193142" cy="5088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Student Schedule PHP Code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A870BE0-4EB5-C84D-9B43-0AA1F656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8" y="1270790"/>
            <a:ext cx="10426751" cy="51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C864-59A8-1345-A77B-AD87100F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131" y="941338"/>
            <a:ext cx="1165737" cy="5291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Log out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1C5AAF-FE43-AC43-B292-E1954DF6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7" y="1900914"/>
            <a:ext cx="8638042" cy="41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274F-355C-024E-888A-307CBBF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508" y="993236"/>
            <a:ext cx="9226377" cy="9838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Software Requirements</a:t>
            </a:r>
            <a:br>
              <a:rPr lang="en-US" sz="3600" dirty="0"/>
            </a:br>
            <a:r>
              <a:rPr lang="en-US" sz="3600" dirty="0"/>
              <a:t>Specification Overview</a:t>
            </a:r>
            <a:br>
              <a:rPr lang="en-US" dirty="0"/>
            </a:br>
            <a:endParaRPr lang="en-US" sz="40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2CBCF7D-C2D0-B742-B643-64615F62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8" y="1977081"/>
            <a:ext cx="9757224" cy="39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B21D71-5C4C-2044-B2BC-7E9D2446FF30}"/>
              </a:ext>
            </a:extLst>
          </p:cNvPr>
          <p:cNvSpPr/>
          <p:nvPr/>
        </p:nvSpPr>
        <p:spPr>
          <a:xfrm>
            <a:off x="2158314" y="387348"/>
            <a:ext cx="7900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Software Requirements</a:t>
            </a:r>
            <a:br>
              <a:rPr lang="en-US" sz="3600" b="1" dirty="0"/>
            </a:br>
            <a:r>
              <a:rPr lang="en-US" sz="3600" b="1" dirty="0"/>
              <a:t>Specification Overview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57115A3-0B34-9244-AAD7-E916D07D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823308"/>
            <a:ext cx="7271266" cy="46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31DD-883A-1649-B6A3-BD9C33BA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8" y="0"/>
            <a:ext cx="6343217" cy="1186249"/>
          </a:xfrm>
        </p:spPr>
        <p:txBody>
          <a:bodyPr/>
          <a:lstStyle/>
          <a:p>
            <a:r>
              <a:rPr lang="en-US" dirty="0"/>
              <a:t>UML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B64D-99BF-B243-8309-10C1502C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6078" y="5811301"/>
            <a:ext cx="6665975" cy="5120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5AA1012-2F74-AC44-B02B-C923F4B57D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02" y="1186249"/>
            <a:ext cx="7190395" cy="46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86C-FC81-E946-BA81-302CC6FF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965" y="5995251"/>
            <a:ext cx="3995433" cy="640327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3A8F47B-B74E-0B4B-9226-5914175576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 b="4660"/>
          <a:stretch/>
        </p:blipFill>
        <p:spPr bwMode="auto">
          <a:xfrm>
            <a:off x="2556758" y="767662"/>
            <a:ext cx="6401890" cy="49928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521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0F13-E0DA-1045-9B35-6CAA2CDF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552" y="2739245"/>
            <a:ext cx="3192246" cy="689755"/>
          </a:xfrm>
        </p:spPr>
        <p:txBody>
          <a:bodyPr>
            <a:normAutofit/>
          </a:bodyPr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784BC3-E162-0141-B1B1-ACBFD68D11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98" y="57150"/>
            <a:ext cx="414120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FDC5-ED28-6E46-9A2B-BA8A692A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359" y="206002"/>
            <a:ext cx="6665975" cy="51206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Landing/Home Page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A3518BD-B8EC-7949-8301-8924766A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83" y="872480"/>
            <a:ext cx="8709834" cy="57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F7CC-51A1-044C-8008-3C86DE09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1669" y="558278"/>
            <a:ext cx="3988661" cy="5167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Homepage PHP Code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9F1B08-9916-5E4A-AFDA-D615CACF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8" y="1377625"/>
            <a:ext cx="10600567" cy="50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68D2-B479-4E4F-8A12-917FF575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565" y="335856"/>
            <a:ext cx="7109338" cy="8380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Login Page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5CDE611-62D1-5E42-878F-096B4128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196" y="1358042"/>
            <a:ext cx="8124837" cy="46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47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84</Words>
  <Application>Microsoft Macintosh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Meiryo</vt:lpstr>
      <vt:lpstr>Corbel</vt:lpstr>
      <vt:lpstr>SketchLinesVTI</vt:lpstr>
      <vt:lpstr>Final Software Project Student Course Registration System</vt:lpstr>
      <vt:lpstr>Software Requirements Specification Overview </vt:lpstr>
      <vt:lpstr>PowerPoint Presentation</vt:lpstr>
      <vt:lpstr>UML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Software Project Student Course Registration System</dc:title>
  <dc:creator>wendy diershaw</dc:creator>
  <cp:lastModifiedBy>wendy diershaw</cp:lastModifiedBy>
  <cp:revision>14</cp:revision>
  <dcterms:created xsi:type="dcterms:W3CDTF">2021-06-05T05:29:01Z</dcterms:created>
  <dcterms:modified xsi:type="dcterms:W3CDTF">2021-06-05T08:22:38Z</dcterms:modified>
</cp:coreProperties>
</file>