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>
          <p15:clr>
            <a:srgbClr val="A4A3A4"/>
          </p15:clr>
        </p15:guide>
        <p15:guide id="2" orient="horz" pos="22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8A32C2-7C27-4E17-96BB-3EA391BC928C}" v="1" dt="2022-02-04T08:41:40.0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>
        <p:guide pos="3840"/>
        <p:guide orient="horz" pos="22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ulagam Teja" userId="S::pulagam.teja@themathcompany.com::c0cbacc7-5711-4012-8ada-aa1d4063f889" providerId="AD" clId="Web-{B48A32C2-7C27-4E17-96BB-3EA391BC928C}"/>
    <pc:docChg chg="modSld">
      <pc:chgData name="Pulagam Teja" userId="S::pulagam.teja@themathcompany.com::c0cbacc7-5711-4012-8ada-aa1d4063f889" providerId="AD" clId="Web-{B48A32C2-7C27-4E17-96BB-3EA391BC928C}" dt="2022-02-04T08:41:40.045" v="0"/>
      <pc:docMkLst>
        <pc:docMk/>
      </pc:docMkLst>
      <pc:sldChg chg="delSp">
        <pc:chgData name="Pulagam Teja" userId="S::pulagam.teja@themathcompany.com::c0cbacc7-5711-4012-8ada-aa1d4063f889" providerId="AD" clId="Web-{B48A32C2-7C27-4E17-96BB-3EA391BC928C}" dt="2022-02-04T08:41:40.045" v="0"/>
        <pc:sldMkLst>
          <pc:docMk/>
          <pc:sldMk cId="726233985" sldId="256"/>
        </pc:sldMkLst>
        <pc:spChg chg="del">
          <ac:chgData name="Pulagam Teja" userId="S::pulagam.teja@themathcompany.com::c0cbacc7-5711-4012-8ada-aa1d4063f889" providerId="AD" clId="Web-{B48A32C2-7C27-4E17-96BB-3EA391BC928C}" dt="2022-02-04T08:41:40.045" v="0"/>
          <ac:spMkLst>
            <pc:docMk/>
            <pc:sldMk cId="726233985" sldId="256"/>
            <ac:spMk id="3" creationId="{217E1905-C821-4B1E-AFFC-85BF675C757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Relationship Id="rId9" Type="http://schemas.openxmlformats.org/officeDocument/2006/relationships/image" Target="../media/image15.sv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3.png"/><Relationship Id="rId7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4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svg"/><Relationship Id="rId7" Type="http://schemas.openxmlformats.org/officeDocument/2006/relationships/image" Target="../media/image11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8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7" Type="http://schemas.openxmlformats.org/officeDocument/2006/relationships/image" Target="../media/image8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00E248BC-DFA0-4159-B024-E4E129B05E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663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8F18C0-98D8-423B-BE67-1346CAC0329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99711" y="2560473"/>
            <a:ext cx="10246667" cy="1386417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4200" b="1">
                <a:solidFill>
                  <a:schemeClr val="bg1"/>
                </a:solidFill>
                <a:latin typeface="Montserrat" panose="000005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DE6D53-C0F6-405D-B7E3-D1D7629008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9711" y="4073237"/>
            <a:ext cx="9144000" cy="7344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  <a:latin typeface="Montserrat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AE4059DC-15DF-481A-807E-F1C09ED891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4888" y="3518190"/>
            <a:ext cx="125172" cy="962023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03B41702-5EA6-4DB1-B226-B0CF190494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4888" y="2641893"/>
            <a:ext cx="125172" cy="962023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1C5239B3-2E26-4193-B735-D85931F3DE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9895" y="703648"/>
            <a:ext cx="5774755" cy="678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721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aphic 20">
            <a:extLst>
              <a:ext uri="{FF2B5EF4-FFF2-40B4-BE49-F238E27FC236}">
                <a16:creationId xmlns:a16="http://schemas.microsoft.com/office/drawing/2014/main" id="{94D3349B-7EE6-4BFD-A161-2FC761FC7A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48" y="0"/>
            <a:ext cx="12192000" cy="6840501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DADE5E85-AE6B-40CA-87DB-AF346B308D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6812281"/>
            <a:ext cx="12192000" cy="45719"/>
          </a:xfrm>
          <a:prstGeom prst="rect">
            <a:avLst/>
          </a:prstGeom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id="{82021562-B45D-44DF-BD8C-B00243DE4DC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033473" y="1238870"/>
            <a:ext cx="6633920" cy="2240281"/>
          </a:xfrm>
          <a:prstGeom prst="rect">
            <a:avLst/>
          </a:prstGeom>
        </p:spPr>
        <p:txBody>
          <a:bodyPr anchor="b">
            <a:normAutofit/>
          </a:bodyPr>
          <a:lstStyle>
            <a:lvl1pPr algn="r">
              <a:defRPr sz="7200" b="1">
                <a:solidFill>
                  <a:schemeClr val="bg1"/>
                </a:solidFill>
                <a:latin typeface="Montserrat" panose="00000500000000000000" pitchFamily="50" charset="0"/>
              </a:defRPr>
            </a:lvl1pPr>
          </a:lstStyle>
          <a:p>
            <a:r>
              <a:rPr lang="en-US" dirty="0"/>
              <a:t>Thank you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D7E0BE81-25B6-4358-B363-07389A661A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89248" y="6089071"/>
            <a:ext cx="5093883" cy="598276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967D55A0-8531-4476-BA49-B6267C78FD05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28953" t="6063"/>
          <a:stretch/>
        </p:blipFill>
        <p:spPr>
          <a:xfrm>
            <a:off x="-8948" y="0"/>
            <a:ext cx="28926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2304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02">
          <p15:clr>
            <a:srgbClr val="FBAE40"/>
          </p15:clr>
        </p15:guide>
        <p15:guide id="4" pos="7378">
          <p15:clr>
            <a:srgbClr val="FBAE40"/>
          </p15:clr>
        </p15:guide>
        <p15:guide id="5" orient="horz" pos="890">
          <p15:clr>
            <a:srgbClr val="FBAE40"/>
          </p15:clr>
        </p15:guide>
        <p15:guide id="6" orient="horz" pos="3929">
          <p15:clr>
            <a:srgbClr val="FBAE40"/>
          </p15:clr>
        </p15:guide>
        <p15:guide id="7" orient="horz" pos="4133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DCA218-40E4-4CE7-BACD-6DD157817C3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883153" y="697793"/>
            <a:ext cx="5924550" cy="534924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200000"/>
              </a:lnSpc>
              <a:buSzPct val="99000"/>
              <a:buFontTx/>
              <a:buBlip>
                <a:blip r:embed="rId2"/>
              </a:buBlip>
              <a:defRPr sz="2400">
                <a:solidFill>
                  <a:srgbClr val="0F0F0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Agenda 1</a:t>
            </a:r>
          </a:p>
          <a:p>
            <a:pPr lvl="0"/>
            <a:r>
              <a:rPr lang="en-US" dirty="0"/>
              <a:t>Agenda 2</a:t>
            </a:r>
          </a:p>
          <a:p>
            <a:pPr lvl="0"/>
            <a:r>
              <a:rPr lang="en-US" dirty="0"/>
              <a:t>Agenda 3</a:t>
            </a:r>
          </a:p>
          <a:p>
            <a:pPr lvl="0"/>
            <a:r>
              <a:rPr lang="en-US" dirty="0"/>
              <a:t>Agenda 4</a:t>
            </a:r>
          </a:p>
          <a:p>
            <a:pPr lvl="0"/>
            <a:r>
              <a:rPr lang="en-US" dirty="0"/>
              <a:t>Agenda 5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A586085B-A8BD-406F-AC96-7C03FBFA16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525780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997CB0-C2B5-4B08-8662-D088944A56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9475" y="2876378"/>
            <a:ext cx="4283075" cy="110524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6000" b="1">
                <a:solidFill>
                  <a:schemeClr val="bg1"/>
                </a:solidFill>
                <a:latin typeface="Montserrat" panose="00000500000000000000" pitchFamily="50" charset="0"/>
              </a:defRPr>
            </a:lvl1pPr>
          </a:lstStyle>
          <a:p>
            <a:r>
              <a:rPr lang="en-US" dirty="0"/>
              <a:t>Agenda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84E78379-5DDB-45AD-94B1-2A1ADCF960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0" y="6812281"/>
            <a:ext cx="12192000" cy="45719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AB70F692-E913-4B06-8AE8-F3759C767C2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29251" y="6531843"/>
            <a:ext cx="1954530" cy="229559"/>
          </a:xfrm>
          <a:prstGeom prst="rect">
            <a:avLst/>
          </a:prstGeom>
        </p:spPr>
      </p:pic>
      <p:sp>
        <p:nvSpPr>
          <p:cNvPr id="18" name="Footer Placeholder 5">
            <a:extLst>
              <a:ext uri="{FF2B5EF4-FFF2-40B4-BE49-F238E27FC236}">
                <a16:creationId xmlns:a16="http://schemas.microsoft.com/office/drawing/2014/main" id="{77A552FC-CCAF-432C-885C-AA93D351CE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359130" y="6556148"/>
            <a:ext cx="1841818" cy="254799"/>
          </a:xfrm>
          <a:prstGeom prst="rect">
            <a:avLst/>
          </a:prstGeom>
        </p:spPr>
        <p:txBody>
          <a:bodyPr/>
          <a:lstStyle>
            <a:lvl1pPr algn="r">
              <a:defRPr sz="900" b="0">
                <a:solidFill>
                  <a:schemeClr val="accent3">
                    <a:lumMod val="50000"/>
                  </a:schemeClr>
                </a:solidFill>
                <a:latin typeface="Montserrat Medium" panose="00000600000000000000" pitchFamily="50" charset="0"/>
              </a:defRPr>
            </a:lvl1pPr>
          </a:lstStyle>
          <a:p>
            <a:r>
              <a:rPr lang="en-US"/>
              <a:t>Proprietary and Confidential</a:t>
            </a:r>
            <a:endParaRPr lang="en-US" dirty="0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A1D4F3DE-4DCD-4F0A-90EA-6349A01611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17280" y="6519035"/>
            <a:ext cx="546416" cy="254799"/>
          </a:xfrm>
          <a:prstGeom prst="rect">
            <a:avLst/>
          </a:prstGeom>
        </p:spPr>
        <p:txBody>
          <a:bodyPr anchor="b"/>
          <a:lstStyle>
            <a:lvl1pPr>
              <a:defRPr b="1">
                <a:solidFill>
                  <a:schemeClr val="accent3">
                    <a:lumMod val="50000"/>
                  </a:schemeClr>
                </a:solidFill>
                <a:latin typeface="Montserrat" panose="00000500000000000000" pitchFamily="50" charset="0"/>
              </a:defRPr>
            </a:lvl1pPr>
          </a:lstStyle>
          <a:p>
            <a:fld id="{3DD8A316-1690-4C62-9DF0-0D0BBB2020CF}" type="slidenum">
              <a:rPr lang="en-US" smtClean="0"/>
              <a:pPr/>
              <a:t>‹#›</a:t>
            </a:fld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552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_Whit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0041AAAA-31C1-414B-BFE7-1D15513B69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812281"/>
            <a:ext cx="12192000" cy="45719"/>
          </a:xfrm>
          <a:prstGeom prst="rect">
            <a:avLst/>
          </a:prstGeom>
        </p:spPr>
      </p:pic>
      <p:sp>
        <p:nvSpPr>
          <p:cNvPr id="30" name="Title 1">
            <a:extLst>
              <a:ext uri="{FF2B5EF4-FFF2-40B4-BE49-F238E27FC236}">
                <a16:creationId xmlns:a16="http://schemas.microsoft.com/office/drawing/2014/main" id="{D4EE344B-672D-408B-A59B-07CA570DA0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9425" y="96598"/>
            <a:ext cx="11233150" cy="86956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800" b="1" baseline="0">
                <a:solidFill>
                  <a:schemeClr val="accent3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66813321-760C-4916-98DC-431761457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425" y="1412874"/>
            <a:ext cx="11233149" cy="49371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0F0F0F"/>
                </a:solidFill>
              </a:defRPr>
            </a:lvl1pPr>
            <a:lvl2pPr>
              <a:defRPr sz="1800">
                <a:solidFill>
                  <a:srgbClr val="0F0F0F"/>
                </a:solidFill>
              </a:defRPr>
            </a:lvl2pPr>
            <a:lvl3pPr>
              <a:defRPr sz="1800">
                <a:solidFill>
                  <a:srgbClr val="0F0F0F"/>
                </a:solidFill>
              </a:defRPr>
            </a:lvl3pPr>
            <a:lvl4pPr>
              <a:defRPr sz="1800">
                <a:solidFill>
                  <a:srgbClr val="0F0F0F"/>
                </a:solidFill>
              </a:defRPr>
            </a:lvl4pPr>
            <a:lvl5pPr>
              <a:defRPr sz="1800">
                <a:solidFill>
                  <a:srgbClr val="0F0F0F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id="{188FDBA8-21AD-49C3-B31A-7003878B82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816" y="6543923"/>
            <a:ext cx="1964504" cy="230731"/>
          </a:xfrm>
          <a:prstGeom prst="rect">
            <a:avLst/>
          </a:prstGeom>
        </p:spPr>
      </p:pic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C39DB48B-A1BE-48FE-A5A4-A01DED35EC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83580" y="6519035"/>
            <a:ext cx="546416" cy="254799"/>
          </a:xfrm>
          <a:prstGeom prst="rect">
            <a:avLst/>
          </a:prstGeom>
        </p:spPr>
        <p:txBody>
          <a:bodyPr anchor="b"/>
          <a:lstStyle>
            <a:lvl1pPr>
              <a:defRPr b="1">
                <a:solidFill>
                  <a:schemeClr val="accent3">
                    <a:lumMod val="75000"/>
                  </a:schemeClr>
                </a:solidFill>
                <a:latin typeface="Montserrat" panose="00000500000000000000" pitchFamily="50" charset="0"/>
              </a:defRPr>
            </a:lvl1pPr>
          </a:lstStyle>
          <a:p>
            <a:fld id="{3DD8A316-1690-4C62-9DF0-0D0BBB2020CF}" type="slidenum">
              <a:rPr lang="en-US" sz="900" smtClean="0"/>
              <a:pPr/>
              <a:t>‹#›</a:t>
            </a:fld>
            <a:r>
              <a:rPr lang="en-US" dirty="0"/>
              <a:t> </a:t>
            </a:r>
          </a:p>
        </p:txBody>
      </p:sp>
      <p:sp>
        <p:nvSpPr>
          <p:cNvPr id="34" name="Footer Placeholder 5">
            <a:extLst>
              <a:ext uri="{FF2B5EF4-FFF2-40B4-BE49-F238E27FC236}">
                <a16:creationId xmlns:a16="http://schemas.microsoft.com/office/drawing/2014/main" id="{9E31AE58-6779-4F15-90CE-AB8FA8598C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359130" y="6556148"/>
            <a:ext cx="1841818" cy="254799"/>
          </a:xfrm>
          <a:prstGeom prst="rect">
            <a:avLst/>
          </a:prstGeom>
        </p:spPr>
        <p:txBody>
          <a:bodyPr/>
          <a:lstStyle>
            <a:lvl1pPr algn="r">
              <a:defRPr sz="900" b="0">
                <a:solidFill>
                  <a:schemeClr val="accent3">
                    <a:lumMod val="75000"/>
                  </a:schemeClr>
                </a:solidFill>
                <a:latin typeface="Montserrat Medium" panose="00000600000000000000" pitchFamily="50" charset="0"/>
              </a:defRPr>
            </a:lvl1pPr>
          </a:lstStyle>
          <a:p>
            <a:r>
              <a:rPr lang="en-US" dirty="0"/>
              <a:t>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5129497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7" orient="horz" pos="432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raphic 23">
            <a:extLst>
              <a:ext uri="{FF2B5EF4-FFF2-40B4-BE49-F238E27FC236}">
                <a16:creationId xmlns:a16="http://schemas.microsoft.com/office/drawing/2014/main" id="{CDEBB967-92EE-432F-A22D-9F2727F712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812281"/>
            <a:ext cx="12192000" cy="45719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E896F2C8-5278-4DCB-9334-88E8D5F7BF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9425" y="96598"/>
            <a:ext cx="11233150" cy="86956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800" b="1" baseline="0">
                <a:solidFill>
                  <a:schemeClr val="accent3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03A27AA3-045A-48D5-B143-465F9C46D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426" y="1412874"/>
            <a:ext cx="5850570" cy="487201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0F0F0F"/>
                </a:solidFill>
              </a:defRPr>
            </a:lvl1pPr>
            <a:lvl2pPr>
              <a:defRPr sz="1800">
                <a:solidFill>
                  <a:srgbClr val="0F0F0F"/>
                </a:solidFill>
              </a:defRPr>
            </a:lvl2pPr>
            <a:lvl3pPr>
              <a:defRPr sz="1800">
                <a:solidFill>
                  <a:srgbClr val="0F0F0F"/>
                </a:solidFill>
              </a:defRPr>
            </a:lvl3pPr>
            <a:lvl4pPr>
              <a:defRPr sz="1800">
                <a:solidFill>
                  <a:srgbClr val="0F0F0F"/>
                </a:solidFill>
              </a:defRPr>
            </a:lvl4pPr>
            <a:lvl5pPr>
              <a:defRPr sz="1800">
                <a:solidFill>
                  <a:srgbClr val="0F0F0F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50B6771E-D433-4994-BA19-AE9E3A2936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816" y="6543923"/>
            <a:ext cx="1964504" cy="230731"/>
          </a:xfrm>
          <a:prstGeom prst="rect">
            <a:avLst/>
          </a:prstGeom>
        </p:spPr>
      </p:pic>
      <p:sp>
        <p:nvSpPr>
          <p:cNvPr id="29" name="Footer Placeholder 5">
            <a:extLst>
              <a:ext uri="{FF2B5EF4-FFF2-40B4-BE49-F238E27FC236}">
                <a16:creationId xmlns:a16="http://schemas.microsoft.com/office/drawing/2014/main" id="{AABC8E36-859F-4EF0-9757-184ED974B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359130" y="6556148"/>
            <a:ext cx="1841818" cy="254799"/>
          </a:xfrm>
          <a:prstGeom prst="rect">
            <a:avLst/>
          </a:prstGeom>
        </p:spPr>
        <p:txBody>
          <a:bodyPr/>
          <a:lstStyle>
            <a:lvl1pPr algn="r">
              <a:defRPr sz="900" b="0">
                <a:solidFill>
                  <a:schemeClr val="accent3">
                    <a:lumMod val="75000"/>
                  </a:schemeClr>
                </a:solidFill>
                <a:latin typeface="Montserrat Medium" panose="00000600000000000000" pitchFamily="50" charset="0"/>
              </a:defRPr>
            </a:lvl1pPr>
          </a:lstStyle>
          <a:p>
            <a:r>
              <a:rPr lang="en-US"/>
              <a:t>Proprietary and Confidential</a:t>
            </a:r>
            <a:endParaRPr lang="en-US" dirty="0"/>
          </a:p>
        </p:txBody>
      </p:sp>
      <p:sp>
        <p:nvSpPr>
          <p:cNvPr id="30" name="Picture Placeholder 12">
            <a:extLst>
              <a:ext uri="{FF2B5EF4-FFF2-40B4-BE49-F238E27FC236}">
                <a16:creationId xmlns:a16="http://schemas.microsoft.com/office/drawing/2014/main" id="{BB6509AE-9204-41C2-A6B4-32E09D48582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58000" y="1409579"/>
            <a:ext cx="4821359" cy="4821359"/>
          </a:xfrm>
          <a:prstGeom prst="ellipse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B3FD2DA9-A0EF-48A0-9E5E-DDED8E7AB4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83580" y="6519035"/>
            <a:ext cx="546416" cy="254799"/>
          </a:xfrm>
          <a:prstGeom prst="rect">
            <a:avLst/>
          </a:prstGeom>
        </p:spPr>
        <p:txBody>
          <a:bodyPr anchor="b"/>
          <a:lstStyle>
            <a:lvl1pPr>
              <a:defRPr b="1">
                <a:solidFill>
                  <a:schemeClr val="accent3">
                    <a:lumMod val="75000"/>
                  </a:schemeClr>
                </a:solidFill>
                <a:latin typeface="Montserrat" panose="00000500000000000000" pitchFamily="50" charset="0"/>
              </a:defRPr>
            </a:lvl1pPr>
          </a:lstStyle>
          <a:p>
            <a:fld id="{3DD8A316-1690-4C62-9DF0-0D0BBB2020CF}" type="slidenum">
              <a:rPr lang="en-US" sz="900" smtClean="0"/>
              <a:pPr/>
              <a:t>‹#›</a:t>
            </a:fld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40151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_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3BB33C1B-2DC0-4538-978E-0386537E34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"/>
            <a:ext cx="12192000" cy="6849250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A4020A09-2140-44CB-97AC-1862F0047A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6812281"/>
            <a:ext cx="12192000" cy="45719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2C844915-8D3B-44AC-AB17-0991DA67D8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6812281"/>
            <a:ext cx="12192000" cy="45719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F8D2B737-967E-4662-AC14-0967B987BC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817" y="6541115"/>
            <a:ext cx="1964503" cy="235101"/>
          </a:xfrm>
          <a:prstGeom prst="rect">
            <a:avLst/>
          </a:prstGeom>
        </p:spPr>
      </p:pic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F9E5357A-24A3-4D5F-8F91-C6C93D2CC5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359130" y="6556148"/>
            <a:ext cx="1841818" cy="254799"/>
          </a:xfrm>
          <a:prstGeom prst="rect">
            <a:avLst/>
          </a:prstGeom>
        </p:spPr>
        <p:txBody>
          <a:bodyPr/>
          <a:lstStyle>
            <a:lvl1pPr algn="r">
              <a:defRPr sz="900" b="0">
                <a:solidFill>
                  <a:schemeClr val="bg1"/>
                </a:solidFill>
                <a:latin typeface="Montserrat Medium" panose="00000600000000000000" pitchFamily="50" charset="0"/>
              </a:defRPr>
            </a:lvl1pPr>
          </a:lstStyle>
          <a:p>
            <a:r>
              <a:rPr lang="en-US" dirty="0"/>
              <a:t>Proprietary and Confidential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77DFB139-A35D-4DF9-B5AA-F564804045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83580" y="6519035"/>
            <a:ext cx="546416" cy="254799"/>
          </a:xfrm>
          <a:prstGeom prst="rect">
            <a:avLst/>
          </a:prstGeom>
        </p:spPr>
        <p:txBody>
          <a:bodyPr anchor="b"/>
          <a:lstStyle>
            <a:lvl1pPr>
              <a:defRPr b="1">
                <a:solidFill>
                  <a:schemeClr val="bg1"/>
                </a:solidFill>
                <a:latin typeface="Montserrat" panose="00000500000000000000" pitchFamily="50" charset="0"/>
              </a:defRPr>
            </a:lvl1pPr>
          </a:lstStyle>
          <a:p>
            <a:fld id="{3DD8A316-1690-4C62-9DF0-0D0BBB2020CF}" type="slidenum">
              <a:rPr lang="en-US" smtClean="0"/>
              <a:pPr/>
              <a:t>‹#›</a:t>
            </a:fld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949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5">
            <a:extLst>
              <a:ext uri="{FF2B5EF4-FFF2-40B4-BE49-F238E27FC236}">
                <a16:creationId xmlns:a16="http://schemas.microsoft.com/office/drawing/2014/main" id="{064A154C-4517-42AE-9C71-B83A47C64B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359130" y="6556148"/>
            <a:ext cx="1841818" cy="254799"/>
          </a:xfrm>
          <a:prstGeom prst="rect">
            <a:avLst/>
          </a:prstGeom>
        </p:spPr>
        <p:txBody>
          <a:bodyPr/>
          <a:lstStyle>
            <a:lvl1pPr algn="r">
              <a:defRPr sz="900" b="0">
                <a:solidFill>
                  <a:schemeClr val="accent3">
                    <a:lumMod val="75000"/>
                  </a:schemeClr>
                </a:solidFill>
                <a:latin typeface="Montserrat Medium" panose="00000600000000000000" pitchFamily="50" charset="0"/>
              </a:defRPr>
            </a:lvl1pPr>
          </a:lstStyle>
          <a:p>
            <a:r>
              <a:rPr lang="en-US"/>
              <a:t>Proprietary and Confidential</a:t>
            </a:r>
            <a:endParaRPr lang="en-US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A49618D9-E347-406B-8478-2C149D214D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812281"/>
            <a:ext cx="12192000" cy="45719"/>
          </a:xfrm>
          <a:prstGeom prst="rect">
            <a:avLst/>
          </a:prstGeom>
        </p:spPr>
      </p:pic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642F62DD-69EF-42E2-B5C6-0B0D49F6DA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83580" y="6519035"/>
            <a:ext cx="546416" cy="254799"/>
          </a:xfrm>
          <a:prstGeom prst="rect">
            <a:avLst/>
          </a:prstGeom>
        </p:spPr>
        <p:txBody>
          <a:bodyPr anchor="b"/>
          <a:lstStyle>
            <a:lvl1pPr>
              <a:defRPr b="1">
                <a:solidFill>
                  <a:schemeClr val="accent3">
                    <a:lumMod val="75000"/>
                  </a:schemeClr>
                </a:solidFill>
                <a:latin typeface="Montserrat" panose="00000500000000000000" pitchFamily="50" charset="0"/>
              </a:defRPr>
            </a:lvl1pPr>
          </a:lstStyle>
          <a:p>
            <a:fld id="{3DD8A316-1690-4C62-9DF0-0D0BBB2020CF}" type="slidenum">
              <a:rPr lang="en-US" sz="900" smtClean="0"/>
              <a:pPr/>
              <a:t>‹#›</a:t>
            </a:fld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200685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02">
          <p15:clr>
            <a:srgbClr val="FBAE40"/>
          </p15:clr>
        </p15:guide>
        <p15:guide id="4" pos="7378">
          <p15:clr>
            <a:srgbClr val="FBAE40"/>
          </p15:clr>
        </p15:guide>
        <p15:guide id="5" orient="horz" pos="890">
          <p15:clr>
            <a:srgbClr val="FBAE40"/>
          </p15:clr>
        </p15:guide>
        <p15:guide id="6" orient="horz" pos="3929">
          <p15:clr>
            <a:srgbClr val="FBAE40"/>
          </p15:clr>
        </p15:guide>
        <p15:guide id="7" orient="horz" pos="4133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00E248BC-DFA0-4159-B024-E4E129B05E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663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8F18C0-98D8-423B-BE67-1346CAC0329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99711" y="2560473"/>
            <a:ext cx="10246667" cy="1386417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4200" b="1">
                <a:solidFill>
                  <a:schemeClr val="bg1"/>
                </a:solidFill>
                <a:latin typeface="Montserrat" panose="00000500000000000000" pitchFamily="50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DE6D53-C0F6-405D-B7E3-D1D7629008D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99711" y="4073237"/>
            <a:ext cx="9144000" cy="7344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  <a:latin typeface="Montserrat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 Title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AE4059DC-15DF-481A-807E-F1C09ED891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4888" y="3518190"/>
            <a:ext cx="125172" cy="962023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03B41702-5EA6-4DB1-B226-B0CF190494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4888" y="2641893"/>
            <a:ext cx="125172" cy="962023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FF12B139-865B-4F57-92B8-2FE52EEEE5C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6812281"/>
            <a:ext cx="12192000" cy="45719"/>
          </a:xfrm>
          <a:prstGeom prst="rect">
            <a:avLst/>
          </a:prstGeom>
        </p:spPr>
      </p:pic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864C1600-844A-42BA-8604-628A151F00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359130" y="6556148"/>
            <a:ext cx="1841818" cy="254799"/>
          </a:xfrm>
          <a:prstGeom prst="rect">
            <a:avLst/>
          </a:prstGeom>
        </p:spPr>
        <p:txBody>
          <a:bodyPr/>
          <a:lstStyle>
            <a:lvl1pPr algn="r">
              <a:defRPr sz="900" b="0">
                <a:solidFill>
                  <a:schemeClr val="bg1"/>
                </a:solidFill>
                <a:latin typeface="Montserrat Medium" panose="00000600000000000000" pitchFamily="50" charset="0"/>
              </a:defRPr>
            </a:lvl1pPr>
          </a:lstStyle>
          <a:p>
            <a:r>
              <a:rPr lang="en-US" dirty="0"/>
              <a:t>Proprietary and Confidential</a:t>
            </a:r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17CDAC6B-A1DE-4F14-837C-A42B877A3D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83580" y="6519035"/>
            <a:ext cx="546416" cy="254799"/>
          </a:xfrm>
          <a:prstGeom prst="rect">
            <a:avLst/>
          </a:prstGeom>
        </p:spPr>
        <p:txBody>
          <a:bodyPr anchor="b"/>
          <a:lstStyle>
            <a:lvl1pPr>
              <a:defRPr b="1">
                <a:solidFill>
                  <a:schemeClr val="bg1"/>
                </a:solidFill>
                <a:latin typeface="Montserrat" panose="00000500000000000000" pitchFamily="50" charset="0"/>
              </a:defRPr>
            </a:lvl1pPr>
          </a:lstStyle>
          <a:p>
            <a:fld id="{3DD8A316-1690-4C62-9DF0-0D0BBB2020CF}" type="slidenum">
              <a:rPr lang="en-US" sz="900" smtClean="0"/>
              <a:pPr/>
              <a:t>‹#›</a:t>
            </a:fld>
            <a:r>
              <a:rPr lang="en-US"/>
              <a:t> </a:t>
            </a:r>
            <a:endParaRPr lang="en-US" dirty="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70AC18BE-F01E-490D-AF5A-E62CB4BA5ED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1817" y="6541115"/>
            <a:ext cx="1964503" cy="235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202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ransi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D568ACC4-58D2-4452-9C1F-7459033804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"/>
            <a:ext cx="12192000" cy="684925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77261B3F-B465-4130-AD2B-CE984FA163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6812281"/>
            <a:ext cx="12192000" cy="45719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D6DF26B1-3389-45D4-B26A-2BF4FD8DE26C}"/>
              </a:ext>
            </a:extLst>
          </p:cNvPr>
          <p:cNvSpPr/>
          <p:nvPr/>
        </p:nvSpPr>
        <p:spPr>
          <a:xfrm>
            <a:off x="608135" y="1690030"/>
            <a:ext cx="2981325" cy="2981325"/>
          </a:xfrm>
          <a:prstGeom prst="ellipse">
            <a:avLst/>
          </a:prstGeom>
          <a:solidFill>
            <a:srgbClr val="F272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C4755A-70F2-49A7-9924-E513F53B2D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50831" y="2584585"/>
            <a:ext cx="859155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TRANSTITION TITLE 1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CD0A5BC7-F935-4FB4-A4B8-D25177EE0A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6812281"/>
            <a:ext cx="12192000" cy="45719"/>
          </a:xfrm>
          <a:prstGeom prst="rect">
            <a:avLst/>
          </a:prstGeom>
        </p:spPr>
      </p:pic>
      <p:sp>
        <p:nvSpPr>
          <p:cNvPr id="17" name="Footer Placeholder 5">
            <a:extLst>
              <a:ext uri="{FF2B5EF4-FFF2-40B4-BE49-F238E27FC236}">
                <a16:creationId xmlns:a16="http://schemas.microsoft.com/office/drawing/2014/main" id="{3425F269-2C2E-4EED-B2F5-01819FB360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359130" y="6556148"/>
            <a:ext cx="1841818" cy="254799"/>
          </a:xfrm>
          <a:prstGeom prst="rect">
            <a:avLst/>
          </a:prstGeom>
        </p:spPr>
        <p:txBody>
          <a:bodyPr/>
          <a:lstStyle>
            <a:lvl1pPr algn="r">
              <a:defRPr sz="900" b="0">
                <a:solidFill>
                  <a:schemeClr val="bg1"/>
                </a:solidFill>
                <a:latin typeface="Montserrat Medium" panose="00000600000000000000" pitchFamily="50" charset="0"/>
              </a:defRPr>
            </a:lvl1pPr>
          </a:lstStyle>
          <a:p>
            <a:r>
              <a:rPr lang="en-US" dirty="0"/>
              <a:t>Proprietary and Confidential</a:t>
            </a:r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8CB3396C-0205-4980-9C9D-8313E33E50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83580" y="6519035"/>
            <a:ext cx="546416" cy="254799"/>
          </a:xfrm>
          <a:prstGeom prst="rect">
            <a:avLst/>
          </a:prstGeom>
        </p:spPr>
        <p:txBody>
          <a:bodyPr anchor="b"/>
          <a:lstStyle>
            <a:lvl1pPr>
              <a:defRPr b="1">
                <a:solidFill>
                  <a:schemeClr val="bg1"/>
                </a:solidFill>
                <a:latin typeface="Montserrat" panose="00000500000000000000" pitchFamily="50" charset="0"/>
              </a:defRPr>
            </a:lvl1pPr>
          </a:lstStyle>
          <a:p>
            <a:fld id="{3DD8A316-1690-4C62-9DF0-0D0BBB2020CF}" type="slidenum">
              <a:rPr lang="en-US" sz="900" smtClean="0"/>
              <a:pPr/>
              <a:t>‹#›</a:t>
            </a:fld>
            <a:r>
              <a:rPr lang="en-US"/>
              <a:t> </a:t>
            </a:r>
            <a:endParaRPr lang="en-US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9733309F-5945-43F7-819D-6ECE6BAA5C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817" y="6541115"/>
            <a:ext cx="1964503" cy="235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307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raphic 19">
            <a:extLst>
              <a:ext uri="{FF2B5EF4-FFF2-40B4-BE49-F238E27FC236}">
                <a16:creationId xmlns:a16="http://schemas.microsoft.com/office/drawing/2014/main" id="{BFAE6C83-11BF-4891-BCE0-E305D74E4B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922"/>
          <a:stretch/>
        </p:blipFill>
        <p:spPr>
          <a:xfrm>
            <a:off x="0" y="-19097"/>
            <a:ext cx="12200313" cy="6877097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EFC8795C-7511-44EE-9227-79FE1B419B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85900" y="3429000"/>
            <a:ext cx="98679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Montserrat" panose="00000500000000000000"/>
              </a:defRPr>
            </a:lvl1pPr>
          </a:lstStyle>
          <a:p>
            <a:r>
              <a:rPr lang="en-US" dirty="0"/>
              <a:t>TRANSTITION SLIDE</a:t>
            </a: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754A24C4-F646-4C9F-98F6-14F78C1B95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6812281"/>
            <a:ext cx="12192000" cy="45719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5FA786B9-A740-497F-A71E-EE20B55F18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6812281"/>
            <a:ext cx="12192000" cy="45719"/>
          </a:xfrm>
          <a:prstGeom prst="rect">
            <a:avLst/>
          </a:prstGeom>
        </p:spPr>
      </p:pic>
      <p:sp>
        <p:nvSpPr>
          <p:cNvPr id="25" name="Footer Placeholder 5">
            <a:extLst>
              <a:ext uri="{FF2B5EF4-FFF2-40B4-BE49-F238E27FC236}">
                <a16:creationId xmlns:a16="http://schemas.microsoft.com/office/drawing/2014/main" id="{6160426A-393A-4651-BBE7-64A7787F9A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359130" y="6556148"/>
            <a:ext cx="1841818" cy="254799"/>
          </a:xfrm>
          <a:prstGeom prst="rect">
            <a:avLst/>
          </a:prstGeom>
        </p:spPr>
        <p:txBody>
          <a:bodyPr/>
          <a:lstStyle>
            <a:lvl1pPr algn="r">
              <a:defRPr sz="900" b="0">
                <a:solidFill>
                  <a:schemeClr val="bg1"/>
                </a:solidFill>
                <a:latin typeface="Montserrat Medium" panose="00000600000000000000" pitchFamily="50" charset="0"/>
              </a:defRPr>
            </a:lvl1pPr>
          </a:lstStyle>
          <a:p>
            <a:r>
              <a:rPr lang="en-US" dirty="0"/>
              <a:t>Proprietary and Confidential</a:t>
            </a:r>
          </a:p>
        </p:txBody>
      </p:sp>
      <p:sp>
        <p:nvSpPr>
          <p:cNvPr id="26" name="Slide Number Placeholder 6">
            <a:extLst>
              <a:ext uri="{FF2B5EF4-FFF2-40B4-BE49-F238E27FC236}">
                <a16:creationId xmlns:a16="http://schemas.microsoft.com/office/drawing/2014/main" id="{3A7323EB-60CC-4F26-B0F7-875253D83B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83580" y="6519035"/>
            <a:ext cx="546416" cy="254799"/>
          </a:xfrm>
          <a:prstGeom prst="rect">
            <a:avLst/>
          </a:prstGeom>
        </p:spPr>
        <p:txBody>
          <a:bodyPr anchor="b"/>
          <a:lstStyle>
            <a:lvl1pPr>
              <a:defRPr b="1">
                <a:solidFill>
                  <a:schemeClr val="bg1"/>
                </a:solidFill>
                <a:latin typeface="Montserrat" panose="00000500000000000000" pitchFamily="50" charset="0"/>
              </a:defRPr>
            </a:lvl1pPr>
          </a:lstStyle>
          <a:p>
            <a:fld id="{3DD8A316-1690-4C62-9DF0-0D0BBB2020CF}" type="slidenum">
              <a:rPr lang="en-US" sz="900" smtClean="0"/>
              <a:pPr/>
              <a:t>‹#›</a:t>
            </a:fld>
            <a:r>
              <a:rPr lang="en-US"/>
              <a:t> </a:t>
            </a:r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9D71593-1DE1-4A26-8729-9DD37C0669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817" y="6541115"/>
            <a:ext cx="1964503" cy="235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972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C323C2-9C0B-4A12-9629-C5581FDAE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96598"/>
            <a:ext cx="11233150" cy="8695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AE96B4-C4C3-4A1E-981F-CB9ACF41DA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692391" y="6384867"/>
            <a:ext cx="515333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90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fld id="{F2D3513F-7002-43DC-924B-BBE24319AA2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84A600-0263-483D-B8AF-73ED62F4C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9425" y="1412875"/>
            <a:ext cx="11233150" cy="4787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AC73A46-9FE8-476F-A46C-CB676E8CB68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1816" y="6543923"/>
            <a:ext cx="1964504" cy="230731"/>
          </a:xfrm>
          <a:prstGeom prst="rect">
            <a:avLst/>
          </a:prstGeom>
        </p:spPr>
      </p:pic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A5099783-041D-4ACB-BF5E-922AFDC759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359130" y="6556148"/>
            <a:ext cx="1841818" cy="254799"/>
          </a:xfrm>
          <a:prstGeom prst="rect">
            <a:avLst/>
          </a:prstGeom>
        </p:spPr>
        <p:txBody>
          <a:bodyPr/>
          <a:lstStyle>
            <a:lvl1pPr algn="r">
              <a:defRPr sz="900" b="0">
                <a:solidFill>
                  <a:schemeClr val="accent3">
                    <a:lumMod val="75000"/>
                  </a:schemeClr>
                </a:solidFill>
                <a:latin typeface="Montserrat Medium" panose="00000600000000000000" pitchFamily="50" charset="0"/>
              </a:defRPr>
            </a:lvl1pPr>
          </a:lstStyle>
          <a:p>
            <a:r>
              <a:rPr lang="en-US"/>
              <a:t>Proprietary and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993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74" r:id="rId4"/>
    <p:sldLayoutId id="2147483669" r:id="rId5"/>
    <p:sldLayoutId id="2147483673" r:id="rId6"/>
    <p:sldLayoutId id="2147483675" r:id="rId7"/>
    <p:sldLayoutId id="2147483663" r:id="rId8"/>
    <p:sldLayoutId id="2147483670" r:id="rId9"/>
    <p:sldLayoutId id="2147483672" r:id="rId1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800" b="1" kern="1200" cap="all" baseline="0" dirty="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lang="en-US" sz="1800" kern="1200" dirty="0">
          <a:solidFill>
            <a:srgbClr val="0F0F0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lang="en-US" sz="1800" kern="1200" dirty="0">
          <a:solidFill>
            <a:srgbClr val="0F0F0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lang="en-US" sz="1800" kern="1200" dirty="0">
          <a:solidFill>
            <a:srgbClr val="0F0F0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lang="en-US" sz="1800" kern="1200" dirty="0">
          <a:solidFill>
            <a:srgbClr val="0F0F0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lang="en-US" sz="1800" kern="1200" dirty="0">
          <a:solidFill>
            <a:srgbClr val="0F0F0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906">
          <p15:clr>
            <a:srgbClr val="F26B43"/>
          </p15:clr>
        </p15:guide>
        <p15:guide id="2" orient="horz" pos="890">
          <p15:clr>
            <a:srgbClr val="F26B43"/>
          </p15:clr>
        </p15:guide>
        <p15:guide id="3" pos="302">
          <p15:clr>
            <a:srgbClr val="F26B43"/>
          </p15:clr>
        </p15:guide>
        <p15:guide id="4" pos="737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2B8A9-DB7C-47BF-8537-38BB7E3B05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Danone France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6233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4AFE9-FFFC-4DB2-83BE-BAE711811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 Understanding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24A65-4D27-4B2F-BFD1-15D09935C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213" y="1386369"/>
            <a:ext cx="11233149" cy="493712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Danone France 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The Global Head of Strategy is partnering with France Strategy and Insights team to execute a project.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This project will help them 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identify the impact of marketing and provide them recommendations to take informed marketing decisions in the future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Our solution should be identifying the relationship between marketing and revenue.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000000"/>
                </a:solidFill>
              </a:rPr>
              <a:t>Showing</a:t>
            </a:r>
            <a:r>
              <a:rPr lang="en-US" dirty="0">
                <a:solidFill>
                  <a:srgbClr val="000000"/>
                </a:solidFill>
              </a:rPr>
              <a:t> ROI from the historic data and develop a model that can help in future marketing decisions.</a:t>
            </a:r>
            <a:endParaRPr lang="en-US" sz="1800" b="0" i="0" u="none" strike="noStrike" baseline="0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B044F6-866E-42E9-B8FA-37E74EE005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D8A316-1690-4C62-9DF0-0D0BBB2020CF}" type="slidenum">
              <a:rPr lang="en-US" sz="900" smtClean="0"/>
              <a:pPr/>
              <a:t>2</a:t>
            </a:fld>
            <a:r>
              <a:rPr lang="en-US"/>
              <a:t> 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C7BFF-CC18-435A-AED9-7FA3AC6453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Proprietary and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943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90516-2C6F-43CE-B1AF-9D61425D2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68565-D24C-4A8B-8CED-A1DE67262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Increase the rate of return of investments on marketing.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Develop a model that can help in future marketing decisions.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What marketing factors or activities will play a major role.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To find out the relationship between marketing and sales.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New and effective marketing strategies.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F063D1-3085-446A-855F-CD013567F4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D8A316-1690-4C62-9DF0-0D0BBB2020CF}" type="slidenum">
              <a:rPr lang="en-US" sz="900" smtClean="0"/>
              <a:pPr/>
              <a:t>3</a:t>
            </a:fld>
            <a:r>
              <a:rPr lang="en-US"/>
              <a:t> 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BF3EA-0F9D-4FD2-AB1F-171294D398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Proprietary and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463522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TheMathColors">
      <a:dk1>
        <a:srgbClr val="0A2240"/>
      </a:dk1>
      <a:lt1>
        <a:sysClr val="window" lastClr="FFFFFF"/>
      </a:lt1>
      <a:dk2>
        <a:srgbClr val="0A2240"/>
      </a:dk2>
      <a:lt2>
        <a:srgbClr val="FFFFFF"/>
      </a:lt2>
      <a:accent1>
        <a:srgbClr val="0A2240"/>
      </a:accent1>
      <a:accent2>
        <a:srgbClr val="ED7D31"/>
      </a:accent2>
      <a:accent3>
        <a:srgbClr val="4C4C4C"/>
      </a:accent3>
      <a:accent4>
        <a:srgbClr val="0070C0"/>
      </a:accent4>
      <a:accent5>
        <a:srgbClr val="6E008B"/>
      </a:accent5>
      <a:accent6>
        <a:srgbClr val="FF4F53"/>
      </a:accent6>
      <a:hlink>
        <a:srgbClr val="50D6C0"/>
      </a:hlink>
      <a:folHlink>
        <a:srgbClr val="666666"/>
      </a:folHlink>
    </a:clrScheme>
    <a:fontScheme name="Custom 1">
      <a:majorFont>
        <a:latin typeface="Montserrat SemiBold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789F08B1-9531-4035-B097-5651EE436B4E}" vid="{C466FFEA-7B69-494C-BB5A-2810BBA24D62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FFE0E60B6288C438FF952FF9E8D94A8" ma:contentTypeVersion="6" ma:contentTypeDescription="Create a new document." ma:contentTypeScope="" ma:versionID="2091a9f8a3d267614844acfb631cdd3c">
  <xsd:schema xmlns:xsd="http://www.w3.org/2001/XMLSchema" xmlns:xs="http://www.w3.org/2001/XMLSchema" xmlns:p="http://schemas.microsoft.com/office/2006/metadata/properties" xmlns:ns2="52cdb729-97fd-41bc-a53e-bcc34c493d9b" xmlns:ns3="ce5ebf42-b3e3-49f9-9ad6-f099587961e6" targetNamespace="http://schemas.microsoft.com/office/2006/metadata/properties" ma:root="true" ma:fieldsID="9952790aff836befc010f78b4e65d9aa" ns2:_="" ns3:_="">
    <xsd:import namespace="52cdb729-97fd-41bc-a53e-bcc34c493d9b"/>
    <xsd:import namespace="ce5ebf42-b3e3-49f9-9ad6-f099587961e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cdb729-97fd-41bc-a53e-bcc34c493d9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5ebf42-b3e3-49f9-9ad6-f099587961e6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AA15F86-CFD9-4F9D-A006-D2F61B8A76F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4BEC846-9807-4467-BC15-1DFFA7C801C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1A70A84-A8BF-498F-9391-C2AB70C6A7FD}"/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27</TotalTime>
  <Words>134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Theme1</vt:lpstr>
      <vt:lpstr>Danone France</vt:lpstr>
      <vt:lpstr>Problem Statement Understanding</vt:lpstr>
      <vt:lpstr>objectives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Danone France</dc:title>
  <dc:creator>Pulagam Teja</dc:creator>
  <cp:lastModifiedBy>Pulagam Teja</cp:lastModifiedBy>
  <cp:revision>3</cp:revision>
  <dcterms:created xsi:type="dcterms:W3CDTF">2022-02-03T13:44:52Z</dcterms:created>
  <dcterms:modified xsi:type="dcterms:W3CDTF">2022-02-04T08:41:40Z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0x010100DFFE0E60B6288C438FF952FF9E8D94A8</vt:lpwstr>
  </property>
</Properties>
</file>