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2" r:id="rId5"/>
  </p:sldMasterIdLst>
  <p:notesMasterIdLst>
    <p:notesMasterId r:id="rId20"/>
  </p:notesMasterIdLst>
  <p:sldIdLst>
    <p:sldId id="256" r:id="rId6"/>
    <p:sldId id="289" r:id="rId7"/>
    <p:sldId id="317" r:id="rId8"/>
    <p:sldId id="260" r:id="rId9"/>
    <p:sldId id="316" r:id="rId10"/>
    <p:sldId id="312" r:id="rId11"/>
    <p:sldId id="271" r:id="rId12"/>
    <p:sldId id="314" r:id="rId13"/>
    <p:sldId id="320" r:id="rId14"/>
    <p:sldId id="258" r:id="rId15"/>
    <p:sldId id="319" r:id="rId16"/>
    <p:sldId id="293" r:id="rId17"/>
    <p:sldId id="31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989C2E-4E04-BD00-9BF4-DFB2CF809756}" name="Sreevidya Raman" initials="SR" userId="S::sreevidya.raman@themathcompany.com::ee0155fa-7764-49f5-994b-5f1ff8d752cd" providerId="AD"/>
  <p188:author id="{3EDE5931-9E7A-4E0F-707B-868BEE29C085}" name="Akarsh KJ" initials="AK" userId="S::akarsh.kj@themathcompany.com::f3494187-e8bf-4c0b-bb34-2a45a206f9f0" providerId="AD"/>
  <p188:author id="{07135332-C056-8A1E-2C2A-75CB2508E0B8}" name="Pulagam Teja" initials="PT" userId="S::pulagam.teja@themathcompany.com::c0cbacc7-5711-4012-8ada-aa1d4063f889" providerId="AD"/>
  <p188:author id="{B968CE6F-8AFA-A90E-1D81-A48FF7D8DED6}" name="Vijetha Arya" initials="VA" userId="S::vijetha.arya@themathcompany.com::d2a87cb4-0299-44c0-bef6-4b4170c06539" providerId="AD"/>
  <p188:author id="{E98FF67E-5F4F-CB03-154D-32A6629D8D96}" name="Shyamala Iyer" initials="SI" userId="S::shyamala.iyer@themathcompany.com::a90e9eeb-39b0-446d-bf09-4d7f6f3a5ac9" providerId="AD"/>
  <p188:author id="{B9B75891-6DDC-4B8C-836A-F057ACBCF3D0}" name="Chandan MR" initials="CM" userId="S::chandan.mr@themathcompany.com::cdb22230-4ccc-497c-96b8-718f92487f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A2240"/>
    <a:srgbClr val="FF0000"/>
    <a:srgbClr val="008000"/>
    <a:srgbClr val="000000"/>
    <a:srgbClr val="393939"/>
    <a:srgbClr val="22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E1D24-10E4-46CE-B6F3-86A593E517F4}" v="1" dt="2022-10-29T12:52:23.768"/>
    <p1510:client id="{D02B0313-0991-4C28-8A73-ECB111B758D4}" v="1" dt="2022-10-29T06:36:2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29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tha Arya" userId="S::vijetha.arya@themathcompany.com::d2a87cb4-0299-44c0-bef6-4b4170c06539" providerId="AD" clId="Web-{6F64993B-C50D-469F-BC9F-235AC5D89211}"/>
    <pc:docChg chg="modSld">
      <pc:chgData name="Vijetha Arya" userId="S::vijetha.arya@themathcompany.com::d2a87cb4-0299-44c0-bef6-4b4170c06539" providerId="AD" clId="Web-{6F64993B-C50D-469F-BC9F-235AC5D89211}" dt="2022-02-17T12:11:46.750" v="10" actId="20577"/>
      <pc:docMkLst>
        <pc:docMk/>
      </pc:docMkLst>
      <pc:sldChg chg="modSp">
        <pc:chgData name="Vijetha Arya" userId="S::vijetha.arya@themathcompany.com::d2a87cb4-0299-44c0-bef6-4b4170c06539" providerId="AD" clId="Web-{6F64993B-C50D-469F-BC9F-235AC5D89211}" dt="2022-02-17T12:11:46.750" v="10" actId="20577"/>
        <pc:sldMkLst>
          <pc:docMk/>
          <pc:sldMk cId="1974934634" sldId="274"/>
        </pc:sldMkLst>
        <pc:spChg chg="mod">
          <ac:chgData name="Vijetha Arya" userId="S::vijetha.arya@themathcompany.com::d2a87cb4-0299-44c0-bef6-4b4170c06539" providerId="AD" clId="Web-{6F64993B-C50D-469F-BC9F-235AC5D89211}" dt="2022-02-17T12:11:46.750" v="10" actId="20577"/>
          <ac:spMkLst>
            <pc:docMk/>
            <pc:sldMk cId="1974934634" sldId="274"/>
            <ac:spMk id="18" creationId="{CBAA3E9C-C792-42ED-9230-76832EBA23E4}"/>
          </ac:spMkLst>
        </pc:spChg>
      </pc:sldChg>
    </pc:docChg>
  </pc:docChgLst>
  <pc:docChgLst>
    <pc:chgData name="Darshan R" userId="S::darshan.r@themathcompany.com::2a8d66ed-9889-4c3d-a71b-b79fd6e72905" providerId="AD" clId="Web-{4995541F-D825-4F48-BF5C-81FE886684B5}"/>
    <pc:docChg chg="modSld">
      <pc:chgData name="Darshan R" userId="S::darshan.r@themathcompany.com::2a8d66ed-9889-4c3d-a71b-b79fd6e72905" providerId="AD" clId="Web-{4995541F-D825-4F48-BF5C-81FE886684B5}" dt="2022-02-21T15:16:13.694" v="0" actId="1076"/>
      <pc:docMkLst>
        <pc:docMk/>
      </pc:docMkLst>
      <pc:sldChg chg="modSp">
        <pc:chgData name="Darshan R" userId="S::darshan.r@themathcompany.com::2a8d66ed-9889-4c3d-a71b-b79fd6e72905" providerId="AD" clId="Web-{4995541F-D825-4F48-BF5C-81FE886684B5}" dt="2022-02-21T15:16:13.694" v="0" actId="1076"/>
        <pc:sldMkLst>
          <pc:docMk/>
          <pc:sldMk cId="3344290680" sldId="316"/>
        </pc:sldMkLst>
        <pc:graphicFrameChg chg="mod">
          <ac:chgData name="Darshan R" userId="S::darshan.r@themathcompany.com::2a8d66ed-9889-4c3d-a71b-b79fd6e72905" providerId="AD" clId="Web-{4995541F-D825-4F48-BF5C-81FE886684B5}" dt="2022-02-21T15:16:13.694" v="0" actId="1076"/>
          <ac:graphicFrameMkLst>
            <pc:docMk/>
            <pc:sldMk cId="3344290680" sldId="316"/>
            <ac:graphicFrameMk id="6" creationId="{2F44574B-46E7-4F89-92D6-2F422AB9380A}"/>
          </ac:graphicFrameMkLst>
        </pc:graphicFrameChg>
      </pc:sldChg>
    </pc:docChg>
  </pc:docChgLst>
  <pc:docChgLst>
    <pc:chgData name="Shyamala Iyer" userId="S::shyamala.iyer@themathcompany.com::a90e9eeb-39b0-446d-bf09-4d7f6f3a5ac9" providerId="AD" clId="Web-{5634642A-4186-4B18-B8DF-FD674DC3E588}"/>
    <pc:docChg chg="addSld delSld modSld">
      <pc:chgData name="Shyamala Iyer" userId="S::shyamala.iyer@themathcompany.com::a90e9eeb-39b0-446d-bf09-4d7f6f3a5ac9" providerId="AD" clId="Web-{5634642A-4186-4B18-B8DF-FD674DC3E588}" dt="2022-02-20T16:21:53.622" v="108" actId="20577"/>
      <pc:docMkLst>
        <pc:docMk/>
      </pc:docMkLst>
      <pc:sldChg chg="addSp modSp">
        <pc:chgData name="Shyamala Iyer" userId="S::shyamala.iyer@themathcompany.com::a90e9eeb-39b0-446d-bf09-4d7f6f3a5ac9" providerId="AD" clId="Web-{5634642A-4186-4B18-B8DF-FD674DC3E588}" dt="2022-02-20T15:57:23.622" v="44" actId="14100"/>
        <pc:sldMkLst>
          <pc:docMk/>
          <pc:sldMk cId="3852376495" sldId="290"/>
        </pc:sldMkLst>
        <pc:spChg chg="mod">
          <ac:chgData name="Shyamala Iyer" userId="S::shyamala.iyer@themathcompany.com::a90e9eeb-39b0-446d-bf09-4d7f6f3a5ac9" providerId="AD" clId="Web-{5634642A-4186-4B18-B8DF-FD674DC3E588}" dt="2022-02-20T15:57:11.560" v="42" actId="20577"/>
          <ac:spMkLst>
            <pc:docMk/>
            <pc:sldMk cId="3852376495" sldId="290"/>
            <ac:spMk id="18" creationId="{C308696F-3DBF-420C-995D-5A65AF070B5B}"/>
          </ac:spMkLst>
        </pc:spChg>
        <pc:spChg chg="mod">
          <ac:chgData name="Shyamala Iyer" userId="S::shyamala.iyer@themathcompany.com::a90e9eeb-39b0-446d-bf09-4d7f6f3a5ac9" providerId="AD" clId="Web-{5634642A-4186-4B18-B8DF-FD674DC3E588}" dt="2022-02-20T15:44:14.407" v="7" actId="1076"/>
          <ac:spMkLst>
            <pc:docMk/>
            <pc:sldMk cId="3852376495" sldId="290"/>
            <ac:spMk id="20" creationId="{86D582AE-3DB2-40A9-835D-0E42267F5EFE}"/>
          </ac:spMkLst>
        </pc:spChg>
        <pc:picChg chg="add mod">
          <ac:chgData name="Shyamala Iyer" userId="S::shyamala.iyer@themathcompany.com::a90e9eeb-39b0-446d-bf09-4d7f6f3a5ac9" providerId="AD" clId="Web-{5634642A-4186-4B18-B8DF-FD674DC3E588}" dt="2022-02-20T15:57:23.622" v="44" actId="14100"/>
          <ac:picMkLst>
            <pc:docMk/>
            <pc:sldMk cId="3852376495" sldId="290"/>
            <ac:picMk id="2" creationId="{CC6E60CC-360C-4174-86F2-A50096A2DC88}"/>
          </ac:picMkLst>
        </pc:picChg>
      </pc:sldChg>
      <pc:sldChg chg="addSp delSp modSp new del">
        <pc:chgData name="Shyamala Iyer" userId="S::shyamala.iyer@themathcompany.com::a90e9eeb-39b0-446d-bf09-4d7f6f3a5ac9" providerId="AD" clId="Web-{5634642A-4186-4B18-B8DF-FD674DC3E588}" dt="2022-02-20T16:18:47.823" v="52"/>
        <pc:sldMkLst>
          <pc:docMk/>
          <pc:sldMk cId="2344319470" sldId="315"/>
        </pc:sldMkLst>
        <pc:spChg chg="add del">
          <ac:chgData name="Shyamala Iyer" userId="S::shyamala.iyer@themathcompany.com::a90e9eeb-39b0-446d-bf09-4d7f6f3a5ac9" providerId="AD" clId="Web-{5634642A-4186-4B18-B8DF-FD674DC3E588}" dt="2022-02-20T16:18:45.339" v="51"/>
          <ac:spMkLst>
            <pc:docMk/>
            <pc:sldMk cId="2344319470" sldId="315"/>
            <ac:spMk id="3" creationId="{EA9D9FA6-6E73-4323-97B2-26B8F68C598D}"/>
          </ac:spMkLst>
        </pc:spChg>
        <pc:picChg chg="add del mod ord">
          <ac:chgData name="Shyamala Iyer" userId="S::shyamala.iyer@themathcompany.com::a90e9eeb-39b0-446d-bf09-4d7f6f3a5ac9" providerId="AD" clId="Web-{5634642A-4186-4B18-B8DF-FD674DC3E588}" dt="2022-02-20T16:18:45.339" v="51"/>
          <ac:picMkLst>
            <pc:docMk/>
            <pc:sldMk cId="2344319470" sldId="315"/>
            <ac:picMk id="6" creationId="{BA32CCAA-25E1-46B0-A0BD-0C86FA49F2A5}"/>
          </ac:picMkLst>
        </pc:picChg>
      </pc:sldChg>
      <pc:sldChg chg="addSp delSp modSp new">
        <pc:chgData name="Shyamala Iyer" userId="S::shyamala.iyer@themathcompany.com::a90e9eeb-39b0-446d-bf09-4d7f6f3a5ac9" providerId="AD" clId="Web-{5634642A-4186-4B18-B8DF-FD674DC3E588}" dt="2022-02-20T16:21:53.622" v="108" actId="20577"/>
        <pc:sldMkLst>
          <pc:docMk/>
          <pc:sldMk cId="2432151403" sldId="315"/>
        </pc:sldMkLst>
        <pc:spChg chg="add del mod">
          <ac:chgData name="Shyamala Iyer" userId="S::shyamala.iyer@themathcompany.com::a90e9eeb-39b0-446d-bf09-4d7f6f3a5ac9" providerId="AD" clId="Web-{5634642A-4186-4B18-B8DF-FD674DC3E588}" dt="2022-02-20T16:21:53.622" v="108" actId="20577"/>
          <ac:spMkLst>
            <pc:docMk/>
            <pc:sldMk cId="2432151403" sldId="315"/>
            <ac:spMk id="2" creationId="{AB08FF60-8C51-45DE-8D9C-037A5FB7E352}"/>
          </ac:spMkLst>
        </pc:spChg>
        <pc:spChg chg="del">
          <ac:chgData name="Shyamala Iyer" userId="S::shyamala.iyer@themathcompany.com::a90e9eeb-39b0-446d-bf09-4d7f6f3a5ac9" providerId="AD" clId="Web-{5634642A-4186-4B18-B8DF-FD674DC3E588}" dt="2022-02-20T16:20:39.606" v="54"/>
          <ac:spMkLst>
            <pc:docMk/>
            <pc:sldMk cId="2432151403" sldId="315"/>
            <ac:spMk id="3" creationId="{245FA35B-86E9-4FB0-AAF8-E234F9B8421A}"/>
          </ac:spMkLst>
        </pc:spChg>
        <pc:picChg chg="add mod ord">
          <ac:chgData name="Shyamala Iyer" userId="S::shyamala.iyer@themathcompany.com::a90e9eeb-39b0-446d-bf09-4d7f6f3a5ac9" providerId="AD" clId="Web-{5634642A-4186-4B18-B8DF-FD674DC3E588}" dt="2022-02-20T16:21:27.888" v="84" actId="1076"/>
          <ac:picMkLst>
            <pc:docMk/>
            <pc:sldMk cId="2432151403" sldId="315"/>
            <ac:picMk id="6" creationId="{E1477BF1-1E76-4E2B-8D89-55989FC2EEFA}"/>
          </ac:picMkLst>
        </pc:picChg>
      </pc:sldChg>
    </pc:docChg>
  </pc:docChgLst>
  <pc:docChgLst>
    <pc:chgData name="Vijetha Arya" userId="d2a87cb4-0299-44c0-bef6-4b4170c06539" providerId="ADAL" clId="{08CC6B67-8FD1-FC47-83FC-7527B8D51307}"/>
    <pc:docChg chg="modSld">
      <pc:chgData name="Vijetha Arya" userId="d2a87cb4-0299-44c0-bef6-4b4170c06539" providerId="ADAL" clId="{08CC6B67-8FD1-FC47-83FC-7527B8D51307}" dt="2022-02-18T23:30:07.326" v="25" actId="14100"/>
      <pc:docMkLst>
        <pc:docMk/>
      </pc:docMkLst>
      <pc:sldChg chg="modSp">
        <pc:chgData name="Vijetha Arya" userId="d2a87cb4-0299-44c0-bef6-4b4170c06539" providerId="ADAL" clId="{08CC6B67-8FD1-FC47-83FC-7527B8D51307}" dt="2022-02-18T23:30:07.326" v="25" actId="14100"/>
        <pc:sldMkLst>
          <pc:docMk/>
          <pc:sldMk cId="1464411850" sldId="293"/>
        </pc:sldMkLst>
        <pc:spChg chg="mod">
          <ac:chgData name="Vijetha Arya" userId="d2a87cb4-0299-44c0-bef6-4b4170c06539" providerId="ADAL" clId="{08CC6B67-8FD1-FC47-83FC-7527B8D51307}" dt="2022-02-18T23:30:01.534" v="23" actId="14100"/>
          <ac:spMkLst>
            <pc:docMk/>
            <pc:sldMk cId="1464411850" sldId="293"/>
            <ac:spMk id="4" creationId="{459597BF-9268-4EF9-B3D9-B0BD16DD3B25}"/>
          </ac:spMkLst>
        </pc:spChg>
        <pc:spChg chg="mod">
          <ac:chgData name="Vijetha Arya" userId="d2a87cb4-0299-44c0-bef6-4b4170c06539" providerId="ADAL" clId="{08CC6B67-8FD1-FC47-83FC-7527B8D51307}" dt="2022-02-18T23:29:32.357" v="17" actId="1076"/>
          <ac:spMkLst>
            <pc:docMk/>
            <pc:sldMk cId="1464411850" sldId="293"/>
            <ac:spMk id="16" creationId="{040426A5-01D4-4401-9A64-7260DEFCE4E6}"/>
          </ac:spMkLst>
        </pc:spChg>
        <pc:spChg chg="mod">
          <ac:chgData name="Vijetha Arya" userId="d2a87cb4-0299-44c0-bef6-4b4170c06539" providerId="ADAL" clId="{08CC6B67-8FD1-FC47-83FC-7527B8D51307}" dt="2022-02-18T23:29:10.997" v="15" actId="1076"/>
          <ac:spMkLst>
            <pc:docMk/>
            <pc:sldMk cId="1464411850" sldId="293"/>
            <ac:spMk id="40" creationId="{BEDA7566-B50D-4EE5-957F-DAB4795A2492}"/>
          </ac:spMkLst>
        </pc:spChg>
        <pc:spChg chg="mod">
          <ac:chgData name="Vijetha Arya" userId="d2a87cb4-0299-44c0-bef6-4b4170c06539" providerId="ADAL" clId="{08CC6B67-8FD1-FC47-83FC-7527B8D51307}" dt="2022-02-18T23:28:30.583" v="8" actId="1076"/>
          <ac:spMkLst>
            <pc:docMk/>
            <pc:sldMk cId="1464411850" sldId="293"/>
            <ac:spMk id="62" creationId="{AD9F75D2-B5D3-40F4-A646-0CEF45F96542}"/>
          </ac:spMkLst>
        </pc:spChg>
        <pc:cxnChg chg="mod">
          <ac:chgData name="Vijetha Arya" userId="d2a87cb4-0299-44c0-bef6-4b4170c06539" providerId="ADAL" clId="{08CC6B67-8FD1-FC47-83FC-7527B8D51307}" dt="2022-02-18T23:30:07.326" v="25" actId="14100"/>
          <ac:cxnSpMkLst>
            <pc:docMk/>
            <pc:sldMk cId="1464411850" sldId="293"/>
            <ac:cxnSpMk id="7" creationId="{2419356F-0CE7-479C-8D26-43B05ED136BC}"/>
          </ac:cxnSpMkLst>
        </pc:cxnChg>
      </pc:sldChg>
    </pc:docChg>
  </pc:docChgLst>
  <pc:docChgLst>
    <pc:chgData name="Chandan MR" userId="S::chandan.mr@themathcompany.com::cdb22230-4ccc-497c-96b8-718f92487ff9" providerId="AD" clId="Web-{80B67C5A-B095-4E9D-815E-82067C4782F3}"/>
    <pc:docChg chg="modSld">
      <pc:chgData name="Chandan MR" userId="S::chandan.mr@themathcompany.com::cdb22230-4ccc-497c-96b8-718f92487ff9" providerId="AD" clId="Web-{80B67C5A-B095-4E9D-815E-82067C4782F3}" dt="2022-02-20T04:58:48.234" v="57" actId="1076"/>
      <pc:docMkLst>
        <pc:docMk/>
      </pc:docMkLst>
      <pc:sldChg chg="addSp delSp modSp">
        <pc:chgData name="Chandan MR" userId="S::chandan.mr@themathcompany.com::cdb22230-4ccc-497c-96b8-718f92487ff9" providerId="AD" clId="Web-{80B67C5A-B095-4E9D-815E-82067C4782F3}" dt="2022-02-20T04:58:48.234" v="57" actId="1076"/>
        <pc:sldMkLst>
          <pc:docMk/>
          <pc:sldMk cId="1357664961" sldId="305"/>
        </pc:sldMkLst>
        <pc:spChg chg="mod">
          <ac:chgData name="Chandan MR" userId="S::chandan.mr@themathcompany.com::cdb22230-4ccc-497c-96b8-718f92487ff9" providerId="AD" clId="Web-{80B67C5A-B095-4E9D-815E-82067C4782F3}" dt="2022-02-20T04:58:48.234" v="57" actId="1076"/>
          <ac:spMkLst>
            <pc:docMk/>
            <pc:sldMk cId="1357664961" sldId="305"/>
            <ac:spMk id="6" creationId="{7A602D59-24E8-4E81-BBB1-AC8E2C303DA5}"/>
          </ac:spMkLst>
        </pc:spChg>
        <pc:spChg chg="mod">
          <ac:chgData name="Chandan MR" userId="S::chandan.mr@themathcompany.com::cdb22230-4ccc-497c-96b8-718f92487ff9" providerId="AD" clId="Web-{80B67C5A-B095-4E9D-815E-82067C4782F3}" dt="2022-02-20T04:53:11.167" v="49" actId="1076"/>
          <ac:spMkLst>
            <pc:docMk/>
            <pc:sldMk cId="1357664961" sldId="305"/>
            <ac:spMk id="11" creationId="{BE869033-E1FB-4FAC-B020-258FAFDAE134}"/>
          </ac:spMkLst>
        </pc:spChg>
        <pc:spChg chg="add del mod">
          <ac:chgData name="Chandan MR" userId="S::chandan.mr@themathcompany.com::cdb22230-4ccc-497c-96b8-718f92487ff9" providerId="AD" clId="Web-{80B67C5A-B095-4E9D-815E-82067C4782F3}" dt="2022-02-20T04:53:15.949" v="53"/>
          <ac:spMkLst>
            <pc:docMk/>
            <pc:sldMk cId="1357664961" sldId="305"/>
            <ac:spMk id="12" creationId="{8A384695-136F-4284-9862-6754AF2AC9B9}"/>
          </ac:spMkLst>
        </pc:spChg>
        <pc:spChg chg="mod">
          <ac:chgData name="Chandan MR" userId="S::chandan.mr@themathcompany.com::cdb22230-4ccc-497c-96b8-718f92487ff9" providerId="AD" clId="Web-{80B67C5A-B095-4E9D-815E-82067C4782F3}" dt="2022-02-20T04:58:46.562" v="56" actId="1076"/>
          <ac:spMkLst>
            <pc:docMk/>
            <pc:sldMk cId="1357664961" sldId="305"/>
            <ac:spMk id="14" creationId="{501E17FE-E355-4ABC-AA3F-C755ECD0ED07}"/>
          </ac:spMkLst>
        </pc:spChg>
        <pc:spChg chg="mod">
          <ac:chgData name="Chandan MR" userId="S::chandan.mr@themathcompany.com::cdb22230-4ccc-497c-96b8-718f92487ff9" providerId="AD" clId="Web-{80B67C5A-B095-4E9D-815E-82067C4782F3}" dt="2022-02-20T04:53:06.401" v="42" actId="1076"/>
          <ac:spMkLst>
            <pc:docMk/>
            <pc:sldMk cId="1357664961" sldId="305"/>
            <ac:spMk id="16" creationId="{8C7945BC-DD1C-429E-809D-D3D0E6EDEBF4}"/>
          </ac:spMkLst>
        </pc:spChg>
        <pc:picChg chg="add mod">
          <ac:chgData name="Chandan MR" userId="S::chandan.mr@themathcompany.com::cdb22230-4ccc-497c-96b8-718f92487ff9" providerId="AD" clId="Web-{80B67C5A-B095-4E9D-815E-82067C4782F3}" dt="2022-02-20T04:53:11.792" v="50" actId="1076"/>
          <ac:picMkLst>
            <pc:docMk/>
            <pc:sldMk cId="1357664961" sldId="305"/>
            <ac:picMk id="3" creationId="{D8D25794-E974-4165-8158-89A450051BD5}"/>
          </ac:picMkLst>
        </pc:picChg>
        <pc:picChg chg="add del mod">
          <ac:chgData name="Chandan MR" userId="S::chandan.mr@themathcompany.com::cdb22230-4ccc-497c-96b8-718f92487ff9" providerId="AD" clId="Web-{80B67C5A-B095-4E9D-815E-82067C4782F3}" dt="2022-02-20T04:53:10.511" v="48"/>
          <ac:picMkLst>
            <pc:docMk/>
            <pc:sldMk cId="1357664961" sldId="305"/>
            <ac:picMk id="7" creationId="{7C35B663-F38F-4DA8-99C7-815B3AD08568}"/>
          </ac:picMkLst>
        </pc:picChg>
        <pc:picChg chg="mod">
          <ac:chgData name="Chandan MR" userId="S::chandan.mr@themathcompany.com::cdb22230-4ccc-497c-96b8-718f92487ff9" providerId="AD" clId="Web-{80B67C5A-B095-4E9D-815E-82067C4782F3}" dt="2022-02-20T04:53:08.433" v="45" actId="1076"/>
          <ac:picMkLst>
            <pc:docMk/>
            <pc:sldMk cId="1357664961" sldId="305"/>
            <ac:picMk id="18" creationId="{73F76CB0-3159-4CF0-B2E3-9B6BA43E3A5F}"/>
          </ac:picMkLst>
        </pc:picChg>
      </pc:sldChg>
      <pc:sldChg chg="addSp delSp modSp">
        <pc:chgData name="Chandan MR" userId="S::chandan.mr@themathcompany.com::cdb22230-4ccc-497c-96b8-718f92487ff9" providerId="AD" clId="Web-{80B67C5A-B095-4E9D-815E-82067C4782F3}" dt="2022-02-20T04:53:00.136" v="35" actId="20577"/>
        <pc:sldMkLst>
          <pc:docMk/>
          <pc:sldMk cId="3782477193" sldId="308"/>
        </pc:sldMkLst>
        <pc:spChg chg="add del">
          <ac:chgData name="Chandan MR" userId="S::chandan.mr@themathcompany.com::cdb22230-4ccc-497c-96b8-718f92487ff9" providerId="AD" clId="Web-{80B67C5A-B095-4E9D-815E-82067C4782F3}" dt="2022-02-20T04:52:59.230" v="34"/>
          <ac:spMkLst>
            <pc:docMk/>
            <pc:sldMk cId="3782477193" sldId="308"/>
            <ac:spMk id="16" creationId="{95AD8DA6-4CD2-439A-A08B-F042A167BEF7}"/>
          </ac:spMkLst>
        </pc:spChg>
        <pc:spChg chg="mod">
          <ac:chgData name="Chandan MR" userId="S::chandan.mr@themathcompany.com::cdb22230-4ccc-497c-96b8-718f92487ff9" providerId="AD" clId="Web-{80B67C5A-B095-4E9D-815E-82067C4782F3}" dt="2022-02-20T04:53:00.136" v="35" actId="20577"/>
          <ac:spMkLst>
            <pc:docMk/>
            <pc:sldMk cId="3782477193" sldId="308"/>
            <ac:spMk id="18" creationId="{4F340680-C64F-4D48-9609-7DD62B836104}"/>
          </ac:spMkLst>
        </pc:spChg>
      </pc:sldChg>
    </pc:docChg>
  </pc:docChgLst>
  <pc:docChgLst>
    <pc:chgData name="Shyamala Iyer" userId="S::shyamala.iyer@themathcompany.com::a90e9eeb-39b0-446d-bf09-4d7f6f3a5ac9" providerId="AD" clId="Web-{517F85AB-DE22-4AF4-99FC-A79542270260}"/>
    <pc:docChg chg="mod">
      <pc:chgData name="Shyamala Iyer" userId="S::shyamala.iyer@themathcompany.com::a90e9eeb-39b0-446d-bf09-4d7f6f3a5ac9" providerId="AD" clId="Web-{517F85AB-DE22-4AF4-99FC-A79542270260}" dt="2022-02-18T12:08:31.708" v="1"/>
      <pc:docMkLst>
        <pc:docMk/>
      </pc:docMkLst>
      <pc:sldChg chg="modCm">
        <pc:chgData name="Shyamala Iyer" userId="S::shyamala.iyer@themathcompany.com::a90e9eeb-39b0-446d-bf09-4d7f6f3a5ac9" providerId="AD" clId="Web-{517F85AB-DE22-4AF4-99FC-A79542270260}" dt="2022-02-18T12:08:31.708" v="1"/>
        <pc:sldMkLst>
          <pc:docMk/>
          <pc:sldMk cId="1407710857" sldId="275"/>
        </pc:sldMkLst>
      </pc:sldChg>
    </pc:docChg>
  </pc:docChgLst>
  <pc:docChgLst>
    <pc:chgData name="Vijetha Arya" userId="S::vijetha.arya@themathcompany.com::d2a87cb4-0299-44c0-bef6-4b4170c06539" providerId="AD" clId="Web-{13D6858D-A766-4D36-A32C-2E9B25F1B01C}"/>
    <pc:docChg chg="modSld">
      <pc:chgData name="Vijetha Arya" userId="S::vijetha.arya@themathcompany.com::d2a87cb4-0299-44c0-bef6-4b4170c06539" providerId="AD" clId="Web-{13D6858D-A766-4D36-A32C-2E9B25F1B01C}" dt="2022-02-17T12:30:49.517" v="1"/>
      <pc:docMkLst>
        <pc:docMk/>
      </pc:docMkLst>
      <pc:sldChg chg="addSp delSp modSp">
        <pc:chgData name="Vijetha Arya" userId="S::vijetha.arya@themathcompany.com::d2a87cb4-0299-44c0-bef6-4b4170c06539" providerId="AD" clId="Web-{13D6858D-A766-4D36-A32C-2E9B25F1B01C}" dt="2022-02-17T12:30:49.517" v="1"/>
        <pc:sldMkLst>
          <pc:docMk/>
          <pc:sldMk cId="3200758263" sldId="268"/>
        </pc:sldMkLst>
        <pc:spChg chg="del">
          <ac:chgData name="Vijetha Arya" userId="S::vijetha.arya@themathcompany.com::d2a87cb4-0299-44c0-bef6-4b4170c06539" providerId="AD" clId="Web-{13D6858D-A766-4D36-A32C-2E9B25F1B01C}" dt="2022-02-17T12:30:36.845" v="0"/>
          <ac:spMkLst>
            <pc:docMk/>
            <pc:sldMk cId="3200758263" sldId="268"/>
            <ac:spMk id="3" creationId="{1C824D42-DB0A-4415-AC13-BE8C2C6DF671}"/>
          </ac:spMkLst>
        </pc:spChg>
        <pc:spChg chg="add">
          <ac:chgData name="Vijetha Arya" userId="S::vijetha.arya@themathcompany.com::d2a87cb4-0299-44c0-bef6-4b4170c06539" providerId="AD" clId="Web-{13D6858D-A766-4D36-A32C-2E9B25F1B01C}" dt="2022-02-17T12:30:49.517" v="1"/>
          <ac:spMkLst>
            <pc:docMk/>
            <pc:sldMk cId="3200758263" sldId="268"/>
            <ac:spMk id="8" creationId="{FA93820E-BBD5-4C76-95E4-2FE8F33F5EDF}"/>
          </ac:spMkLst>
        </pc:spChg>
        <pc:picChg chg="add mod ord">
          <ac:chgData name="Vijetha Arya" userId="S::vijetha.arya@themathcompany.com::d2a87cb4-0299-44c0-bef6-4b4170c06539" providerId="AD" clId="Web-{13D6858D-A766-4D36-A32C-2E9B25F1B01C}" dt="2022-02-17T12:30:36.845" v="0"/>
          <ac:picMkLst>
            <pc:docMk/>
            <pc:sldMk cId="3200758263" sldId="268"/>
            <ac:picMk id="7" creationId="{7C09446A-422A-440D-9027-23FACE440C17}"/>
          </ac:picMkLst>
        </pc:picChg>
      </pc:sldChg>
    </pc:docChg>
  </pc:docChgLst>
  <pc:docChgLst>
    <pc:chgData name="Vijetha Arya" userId="S::vijetha.arya@themathcompany.com::d2a87cb4-0299-44c0-bef6-4b4170c06539" providerId="AD" clId="Web-{FA36A499-394A-4BA8-AE79-D59579425069}"/>
    <pc:docChg chg="modSld">
      <pc:chgData name="Vijetha Arya" userId="S::vijetha.arya@themathcompany.com::d2a87cb4-0299-44c0-bef6-4b4170c06539" providerId="AD" clId="Web-{FA36A499-394A-4BA8-AE79-D59579425069}" dt="2022-02-16T14:02:01.983" v="23" actId="20577"/>
      <pc:docMkLst>
        <pc:docMk/>
      </pc:docMkLst>
      <pc:sldChg chg="addSp delSp modSp">
        <pc:chgData name="Vijetha Arya" userId="S::vijetha.arya@themathcompany.com::d2a87cb4-0299-44c0-bef6-4b4170c06539" providerId="AD" clId="Web-{FA36A499-394A-4BA8-AE79-D59579425069}" dt="2022-02-16T14:02:01.983" v="23" actId="20577"/>
        <pc:sldMkLst>
          <pc:docMk/>
          <pc:sldMk cId="1974934634" sldId="274"/>
        </pc:sldMkLst>
        <pc:spChg chg="add mod">
          <ac:chgData name="Vijetha Arya" userId="S::vijetha.arya@themathcompany.com::d2a87cb4-0299-44c0-bef6-4b4170c06539" providerId="AD" clId="Web-{FA36A499-394A-4BA8-AE79-D59579425069}" dt="2022-02-16T14:02:01.983" v="23" actId="20577"/>
          <ac:spMkLst>
            <pc:docMk/>
            <pc:sldMk cId="1974934634" sldId="274"/>
            <ac:spMk id="3" creationId="{DDEE73AB-35A3-4F19-9D26-9BD8CCFAAA8D}"/>
          </ac:spMkLst>
        </pc:spChg>
        <pc:spChg chg="mod">
          <ac:chgData name="Vijetha Arya" userId="S::vijetha.arya@themathcompany.com::d2a87cb4-0299-44c0-bef6-4b4170c06539" providerId="AD" clId="Web-{FA36A499-394A-4BA8-AE79-D59579425069}" dt="2022-02-16T13:59:33.731" v="3" actId="1076"/>
          <ac:spMkLst>
            <pc:docMk/>
            <pc:sldMk cId="1974934634" sldId="274"/>
            <ac:spMk id="11" creationId="{E0918936-D115-4B9A-B62A-2045CCB2803A}"/>
          </ac:spMkLst>
        </pc:spChg>
        <pc:spChg chg="mod">
          <ac:chgData name="Vijetha Arya" userId="S::vijetha.arya@themathcompany.com::d2a87cb4-0299-44c0-bef6-4b4170c06539" providerId="AD" clId="Web-{FA36A499-394A-4BA8-AE79-D59579425069}" dt="2022-02-16T13:59:19.012" v="1" actId="14100"/>
          <ac:spMkLst>
            <pc:docMk/>
            <pc:sldMk cId="1974934634" sldId="274"/>
            <ac:spMk id="12" creationId="{2D14CED2-6D37-4D40-B350-AC3314161168}"/>
          </ac:spMkLst>
        </pc:spChg>
        <pc:spChg chg="mod">
          <ac:chgData name="Vijetha Arya" userId="S::vijetha.arya@themathcompany.com::d2a87cb4-0299-44c0-bef6-4b4170c06539" providerId="AD" clId="Web-{FA36A499-394A-4BA8-AE79-D59579425069}" dt="2022-02-16T14:00:07.919" v="5" actId="1076"/>
          <ac:spMkLst>
            <pc:docMk/>
            <pc:sldMk cId="1974934634" sldId="274"/>
            <ac:spMk id="13" creationId="{509F6D66-895A-4600-AB0A-8844ACCD6B9D}"/>
          </ac:spMkLst>
        </pc:spChg>
        <pc:spChg chg="del mod">
          <ac:chgData name="Vijetha Arya" userId="S::vijetha.arya@themathcompany.com::d2a87cb4-0299-44c0-bef6-4b4170c06539" providerId="AD" clId="Web-{FA36A499-394A-4BA8-AE79-D59579425069}" dt="2022-02-16T14:01:02.998" v="12"/>
          <ac:spMkLst>
            <pc:docMk/>
            <pc:sldMk cId="1974934634" sldId="274"/>
            <ac:spMk id="18" creationId="{7938D456-72BA-488B-9317-7E29A6663D77}"/>
          </ac:spMkLst>
        </pc:spChg>
      </pc:sldChg>
    </pc:docChg>
  </pc:docChgLst>
  <pc:docChgLst>
    <pc:chgData name="Darshan R" userId="S::darshan.r@themathcompany.com::2a8d66ed-9889-4c3d-a71b-b79fd6e72905" providerId="AD" clId="Web-{61F9EDDB-45F7-ED37-C06A-835926F5591E}"/>
    <pc:docChg chg="modSld">
      <pc:chgData name="Darshan R" userId="S::darshan.r@themathcompany.com::2a8d66ed-9889-4c3d-a71b-b79fd6e72905" providerId="AD" clId="Web-{61F9EDDB-45F7-ED37-C06A-835926F5591E}" dt="2022-02-18T17:07:49.226" v="58" actId="1076"/>
      <pc:docMkLst>
        <pc:docMk/>
      </pc:docMkLst>
      <pc:sldChg chg="modSp">
        <pc:chgData name="Darshan R" userId="S::darshan.r@themathcompany.com::2a8d66ed-9889-4c3d-a71b-b79fd6e72905" providerId="AD" clId="Web-{61F9EDDB-45F7-ED37-C06A-835926F5591E}" dt="2022-02-18T17:07:23.210" v="53" actId="1076"/>
        <pc:sldMkLst>
          <pc:docMk/>
          <pc:sldMk cId="0" sldId="259"/>
        </pc:sldMkLst>
        <pc:spChg chg="mod">
          <ac:chgData name="Darshan R" userId="S::darshan.r@themathcompany.com::2a8d66ed-9889-4c3d-a71b-b79fd6e72905" providerId="AD" clId="Web-{61F9EDDB-45F7-ED37-C06A-835926F5591E}" dt="2022-02-18T17:07:23.210" v="53" actId="1076"/>
          <ac:spMkLst>
            <pc:docMk/>
            <pc:sldMk cId="0" sldId="259"/>
            <ac:spMk id="44" creationId="{00000000-0000-0000-0000-000000000000}"/>
          </ac:spMkLst>
        </pc:spChg>
      </pc:sldChg>
      <pc:sldChg chg="addSp delSp modSp addAnim">
        <pc:chgData name="Darshan R" userId="S::darshan.r@themathcompany.com::2a8d66ed-9889-4c3d-a71b-b79fd6e72905" providerId="AD" clId="Web-{61F9EDDB-45F7-ED37-C06A-835926F5591E}" dt="2022-02-18T17:07:49.226" v="58" actId="1076"/>
        <pc:sldMkLst>
          <pc:docMk/>
          <pc:sldMk cId="488813519" sldId="295"/>
        </pc:sldMkLst>
        <pc:spChg chg="mod">
          <ac:chgData name="Darshan R" userId="S::darshan.r@themathcompany.com::2a8d66ed-9889-4c3d-a71b-b79fd6e72905" providerId="AD" clId="Web-{61F9EDDB-45F7-ED37-C06A-835926F5591E}" dt="2022-02-18T16:50:33.727" v="21" actId="20577"/>
          <ac:spMkLst>
            <pc:docMk/>
            <pc:sldMk cId="488813519" sldId="295"/>
            <ac:spMk id="2" creationId="{58194A03-BA83-44F1-B109-44F48FCC707A}"/>
          </ac:spMkLst>
        </pc:spChg>
        <pc:spChg chg="del mod">
          <ac:chgData name="Darshan R" userId="S::darshan.r@themathcompany.com::2a8d66ed-9889-4c3d-a71b-b79fd6e72905" providerId="AD" clId="Web-{61F9EDDB-45F7-ED37-C06A-835926F5591E}" dt="2022-02-18T16:52:15.697" v="23"/>
          <ac:spMkLst>
            <pc:docMk/>
            <pc:sldMk cId="488813519" sldId="295"/>
            <ac:spMk id="3" creationId="{50F4FAB1-5840-46DE-822A-D1C3072ACD7F}"/>
          </ac:spMkLst>
        </pc:spChg>
        <pc:spChg chg="add del mod">
          <ac:chgData name="Darshan R" userId="S::darshan.r@themathcompany.com::2a8d66ed-9889-4c3d-a71b-b79fd6e72905" providerId="AD" clId="Web-{61F9EDDB-45F7-ED37-C06A-835926F5591E}" dt="2022-02-18T16:57:47.983" v="26"/>
          <ac:spMkLst>
            <pc:docMk/>
            <pc:sldMk cId="488813519" sldId="295"/>
            <ac:spMk id="12" creationId="{870975C2-BD0A-4F43-B47B-6A9FC1715DBD}"/>
          </ac:spMkLst>
        </pc:spChg>
        <pc:spChg chg="add del mod">
          <ac:chgData name="Darshan R" userId="S::darshan.r@themathcompany.com::2a8d66ed-9889-4c3d-a71b-b79fd6e72905" providerId="AD" clId="Web-{61F9EDDB-45F7-ED37-C06A-835926F5591E}" dt="2022-02-18T17:05:30.974" v="45"/>
          <ac:spMkLst>
            <pc:docMk/>
            <pc:sldMk cId="488813519" sldId="295"/>
            <ac:spMk id="219" creationId="{B45726D7-E619-4748-8868-904AF11395AA}"/>
          </ac:spMkLst>
        </pc:spChg>
        <pc:spChg chg="add del mod">
          <ac:chgData name="Darshan R" userId="S::darshan.r@themathcompany.com::2a8d66ed-9889-4c3d-a71b-b79fd6e72905" providerId="AD" clId="Web-{61F9EDDB-45F7-ED37-C06A-835926F5591E}" dt="2022-02-18T17:05:44.786" v="49"/>
          <ac:spMkLst>
            <pc:docMk/>
            <pc:sldMk cId="488813519" sldId="295"/>
            <ac:spMk id="223" creationId="{41F0FA4F-A4EF-485C-8283-F4CD76AB0465}"/>
          </ac:spMkLst>
        </pc:spChg>
        <pc:spChg chg="add mod">
          <ac:chgData name="Darshan R" userId="S::darshan.r@themathcompany.com::2a8d66ed-9889-4c3d-a71b-b79fd6e72905" providerId="AD" clId="Web-{61F9EDDB-45F7-ED37-C06A-835926F5591E}" dt="2022-02-18T17:05:56.130" v="50"/>
          <ac:spMkLst>
            <pc:docMk/>
            <pc:sldMk cId="488813519" sldId="295"/>
            <ac:spMk id="226" creationId="{5EEDB19C-0142-497B-8217-50FD7655C7E7}"/>
          </ac:spMkLst>
        </pc:spChg>
        <pc:spChg chg="add del mod">
          <ac:chgData name="Darshan R" userId="S::darshan.r@themathcompany.com::2a8d66ed-9889-4c3d-a71b-b79fd6e72905" providerId="AD" clId="Web-{61F9EDDB-45F7-ED37-C06A-835926F5591E}" dt="2022-02-18T17:07:45.116" v="57"/>
          <ac:spMkLst>
            <pc:docMk/>
            <pc:sldMk cId="488813519" sldId="295"/>
            <ac:spMk id="228" creationId="{C85DAFDB-0D58-423C-A015-D6946BAAF360}"/>
          </ac:spMkLst>
        </pc:spChg>
        <pc:spChg chg="add mod">
          <ac:chgData name="Darshan R" userId="S::darshan.r@themathcompany.com::2a8d66ed-9889-4c3d-a71b-b79fd6e72905" providerId="AD" clId="Web-{61F9EDDB-45F7-ED37-C06A-835926F5591E}" dt="2022-02-18T17:07:49.226" v="58" actId="1076"/>
          <ac:spMkLst>
            <pc:docMk/>
            <pc:sldMk cId="488813519" sldId="295"/>
            <ac:spMk id="230" creationId="{7E7A0B44-1DAF-4294-982A-0EC42BB0B9B5}"/>
          </ac:spMkLst>
        </pc:spChg>
        <pc:graphicFrameChg chg="add del mod ord modGraphic">
          <ac:chgData name="Darshan R" userId="S::darshan.r@themathcompany.com::2a8d66ed-9889-4c3d-a71b-b79fd6e72905" providerId="AD" clId="Web-{61F9EDDB-45F7-ED37-C06A-835926F5591E}" dt="2022-02-18T16:52:22.244" v="24"/>
          <ac:graphicFrameMkLst>
            <pc:docMk/>
            <pc:sldMk cId="488813519" sldId="295"/>
            <ac:graphicFrameMk id="6" creationId="{8E9B1847-E495-422B-A3A1-E661AF561F69}"/>
          </ac:graphicFrameMkLst>
        </pc:graphicFrameChg>
        <pc:graphicFrameChg chg="add del mod ord modGraphic">
          <ac:chgData name="Darshan R" userId="S::darshan.r@themathcompany.com::2a8d66ed-9889-4c3d-a71b-b79fd6e72905" providerId="AD" clId="Web-{61F9EDDB-45F7-ED37-C06A-835926F5591E}" dt="2022-02-18T16:58:22.796" v="44"/>
          <ac:graphicFrameMkLst>
            <pc:docMk/>
            <pc:sldMk cId="488813519" sldId="295"/>
            <ac:graphicFrameMk id="13" creationId="{97ECC541-9A50-4162-AA88-FFA282EE0A91}"/>
          </ac:graphicFrameMkLst>
        </pc:graphicFrameChg>
        <pc:picChg chg="add del mod ord">
          <ac:chgData name="Darshan R" userId="S::darshan.r@themathcompany.com::2a8d66ed-9889-4c3d-a71b-b79fd6e72905" providerId="AD" clId="Web-{61F9EDDB-45F7-ED37-C06A-835926F5591E}" dt="2022-02-18T17:05:36.302" v="48"/>
          <ac:picMkLst>
            <pc:docMk/>
            <pc:sldMk cId="488813519" sldId="295"/>
            <ac:picMk id="220" creationId="{396D2907-E786-497C-B048-DB45C6A7F253}"/>
          </ac:picMkLst>
        </pc:picChg>
        <pc:picChg chg="add del mod">
          <ac:chgData name="Darshan R" userId="S::darshan.r@themathcompany.com::2a8d66ed-9889-4c3d-a71b-b79fd6e72905" providerId="AD" clId="Web-{61F9EDDB-45F7-ED37-C06A-835926F5591E}" dt="2022-02-18T17:05:34.161" v="47"/>
          <ac:picMkLst>
            <pc:docMk/>
            <pc:sldMk cId="488813519" sldId="295"/>
            <ac:picMk id="221" creationId="{7E9D5BFF-DD04-46C4-96A1-0EC5FE264D01}"/>
          </ac:picMkLst>
        </pc:picChg>
        <pc:picChg chg="add del mod ord">
          <ac:chgData name="Darshan R" userId="S::darshan.r@themathcompany.com::2a8d66ed-9889-4c3d-a71b-b79fd6e72905" providerId="AD" clId="Web-{61F9EDDB-45F7-ED37-C06A-835926F5591E}" dt="2022-02-18T17:05:56.130" v="50"/>
          <ac:picMkLst>
            <pc:docMk/>
            <pc:sldMk cId="488813519" sldId="295"/>
            <ac:picMk id="224" creationId="{6CCF8F48-73F0-466E-839C-C3A29D853C1C}"/>
          </ac:picMkLst>
        </pc:picChg>
      </pc:sldChg>
    </pc:docChg>
  </pc:docChgLst>
  <pc:docChgLst>
    <pc:chgData name="Vijetha Arya" userId="d2a87cb4-0299-44c0-bef6-4b4170c06539" providerId="ADAL" clId="{903E583A-8282-444E-8D2D-8348F301A086}"/>
    <pc:docChg chg="undo custSel addSld delSld modSld sldOrd">
      <pc:chgData name="Vijetha Arya" userId="d2a87cb4-0299-44c0-bef6-4b4170c06539" providerId="ADAL" clId="{903E583A-8282-444E-8D2D-8348F301A086}" dt="2022-02-23T15:02:03.347" v="7003"/>
      <pc:docMkLst>
        <pc:docMk/>
      </pc:docMkLst>
      <pc:sldChg chg="addSp delSp modSp mod">
        <pc:chgData name="Vijetha Arya" userId="d2a87cb4-0299-44c0-bef6-4b4170c06539" providerId="ADAL" clId="{903E583A-8282-444E-8D2D-8348F301A086}" dt="2022-02-21T05:53:38.514" v="6477" actId="1076"/>
        <pc:sldMkLst>
          <pc:docMk/>
          <pc:sldMk cId="3511636947" sldId="256"/>
        </pc:sldMkLst>
        <pc:spChg chg="del mod">
          <ac:chgData name="Vijetha Arya" userId="d2a87cb4-0299-44c0-bef6-4b4170c06539" providerId="ADAL" clId="{903E583A-8282-444E-8D2D-8348F301A086}" dt="2022-02-21T05:53:26.329" v="6476" actId="21"/>
          <ac:spMkLst>
            <pc:docMk/>
            <pc:sldMk cId="3511636947" sldId="256"/>
            <ac:spMk id="6" creationId="{FFD99866-FFA6-4CD5-9DD7-12A6EEED5C0D}"/>
          </ac:spMkLst>
        </pc:spChg>
        <pc:spChg chg="mod">
          <ac:chgData name="Vijetha Arya" userId="d2a87cb4-0299-44c0-bef6-4b4170c06539" providerId="ADAL" clId="{903E583A-8282-444E-8D2D-8348F301A086}" dt="2022-02-21T05:53:38.514" v="6477" actId="1076"/>
          <ac:spMkLst>
            <pc:docMk/>
            <pc:sldMk cId="3511636947" sldId="256"/>
            <ac:spMk id="10" creationId="{C6D2A9A8-43DB-43E2-9494-F5C0FAA74E39}"/>
          </ac:spMkLst>
        </pc:spChg>
        <pc:spChg chg="mod">
          <ac:chgData name="Vijetha Arya" userId="d2a87cb4-0299-44c0-bef6-4b4170c06539" providerId="ADAL" clId="{903E583A-8282-444E-8D2D-8348F301A086}" dt="2022-02-19T17:50:54.977" v="3211" actId="1076"/>
          <ac:spMkLst>
            <pc:docMk/>
            <pc:sldMk cId="3511636947" sldId="256"/>
            <ac:spMk id="11" creationId="{6D5A62B5-CFAC-4417-9EF4-E030ED49C025}"/>
          </ac:spMkLst>
        </pc:spChg>
        <pc:picChg chg="add del mod">
          <ac:chgData name="Vijetha Arya" userId="d2a87cb4-0299-44c0-bef6-4b4170c06539" providerId="ADAL" clId="{903E583A-8282-444E-8D2D-8348F301A086}" dt="2022-02-16T14:42:55.171" v="6" actId="21"/>
          <ac:picMkLst>
            <pc:docMk/>
            <pc:sldMk cId="3511636947" sldId="256"/>
            <ac:picMk id="7" creationId="{B0FE603A-9A97-4026-B154-3D9ABDB3FE46}"/>
          </ac:picMkLst>
        </pc:picChg>
      </pc:sldChg>
      <pc:sldChg chg="addSp modSp mod">
        <pc:chgData name="Vijetha Arya" userId="d2a87cb4-0299-44c0-bef6-4b4170c06539" providerId="ADAL" clId="{903E583A-8282-444E-8D2D-8348F301A086}" dt="2022-02-18T10:00:58.211" v="1695" actId="1076"/>
        <pc:sldMkLst>
          <pc:docMk/>
          <pc:sldMk cId="4180843739" sldId="258"/>
        </pc:sldMkLst>
        <pc:spChg chg="mod">
          <ac:chgData name="Vijetha Arya" userId="d2a87cb4-0299-44c0-bef6-4b4170c06539" providerId="ADAL" clId="{903E583A-8282-444E-8D2D-8348F301A086}" dt="2022-02-18T10:00:58.211" v="1695" actId="1076"/>
          <ac:spMkLst>
            <pc:docMk/>
            <pc:sldMk cId="4180843739" sldId="258"/>
            <ac:spMk id="11" creationId="{09BC8D49-985D-4BBE-B706-EB758C4CBC77}"/>
          </ac:spMkLst>
        </pc:spChg>
        <pc:picChg chg="add mod">
          <ac:chgData name="Vijetha Arya" userId="d2a87cb4-0299-44c0-bef6-4b4170c06539" providerId="ADAL" clId="{903E583A-8282-444E-8D2D-8348F301A086}" dt="2022-02-18T09:58:18.966" v="1680" actId="1076"/>
          <ac:picMkLst>
            <pc:docMk/>
            <pc:sldMk cId="4180843739" sldId="258"/>
            <ac:picMk id="12" creationId="{8F35DE30-D9D4-4BC7-87DE-0C33E7CD0342}"/>
          </ac:picMkLst>
        </pc:picChg>
      </pc:sldChg>
      <pc:sldChg chg="modSp mod">
        <pc:chgData name="Vijetha Arya" userId="d2a87cb4-0299-44c0-bef6-4b4170c06539" providerId="ADAL" clId="{903E583A-8282-444E-8D2D-8348F301A086}" dt="2022-02-23T15:02:03.347" v="7003"/>
        <pc:sldMkLst>
          <pc:docMk/>
          <pc:sldMk cId="4262071373" sldId="258"/>
        </pc:sldMkLst>
        <pc:spChg chg="mod">
          <ac:chgData name="Vijetha Arya" userId="d2a87cb4-0299-44c0-bef6-4b4170c06539" providerId="ADAL" clId="{903E583A-8282-444E-8D2D-8348F301A086}" dt="2022-02-21T03:54:54.338" v="6416" actId="1076"/>
          <ac:spMkLst>
            <pc:docMk/>
            <pc:sldMk cId="4262071373" sldId="258"/>
            <ac:spMk id="2" creationId="{2C41C7AB-7238-49A8-8E91-4A2473DC0841}"/>
          </ac:spMkLst>
        </pc:spChg>
        <pc:spChg chg="mod">
          <ac:chgData name="Vijetha Arya" userId="d2a87cb4-0299-44c0-bef6-4b4170c06539" providerId="ADAL" clId="{903E583A-8282-444E-8D2D-8348F301A086}" dt="2022-02-21T04:48:27.742" v="6450" actId="1036"/>
          <ac:spMkLst>
            <pc:docMk/>
            <pc:sldMk cId="4262071373" sldId="258"/>
            <ac:spMk id="15" creationId="{381E3DA4-661D-43EF-9A08-18F157E13521}"/>
          </ac:spMkLst>
        </pc:spChg>
        <pc:spChg chg="mod">
          <ac:chgData name="Vijetha Arya" userId="d2a87cb4-0299-44c0-bef6-4b4170c06539" providerId="ADAL" clId="{903E583A-8282-444E-8D2D-8348F301A086}" dt="2022-02-23T15:02:03.347" v="7003"/>
          <ac:spMkLst>
            <pc:docMk/>
            <pc:sldMk cId="4262071373" sldId="258"/>
            <ac:spMk id="16" creationId="{EC6DA23A-8F24-4567-9CE4-343B2EBFC6E1}"/>
          </ac:spMkLst>
        </pc:spChg>
        <pc:spChg chg="mod">
          <ac:chgData name="Vijetha Arya" userId="d2a87cb4-0299-44c0-bef6-4b4170c06539" providerId="ADAL" clId="{903E583A-8282-444E-8D2D-8348F301A086}" dt="2022-02-21T04:46:35.056" v="6448" actId="1076"/>
          <ac:spMkLst>
            <pc:docMk/>
            <pc:sldMk cId="4262071373" sldId="258"/>
            <ac:spMk id="22" creationId="{2F09150E-17D0-428A-8783-999BB6682974}"/>
          </ac:spMkLst>
        </pc:spChg>
      </pc:sldChg>
      <pc:sldChg chg="addSp delSp modSp mod addCm modCm">
        <pc:chgData name="Vijetha Arya" userId="d2a87cb4-0299-44c0-bef6-4b4170c06539" providerId="ADAL" clId="{903E583A-8282-444E-8D2D-8348F301A086}" dt="2022-02-19T14:03:49.204" v="3175" actId="207"/>
        <pc:sldMkLst>
          <pc:docMk/>
          <pc:sldMk cId="0" sldId="259"/>
        </pc:sldMkLst>
        <pc:spChg chg="add del mod">
          <ac:chgData name="Vijetha Arya" userId="d2a87cb4-0299-44c0-bef6-4b4170c06539" providerId="ADAL" clId="{903E583A-8282-444E-8D2D-8348F301A086}" dt="2022-02-18T12:13:54.729" v="1756"/>
          <ac:spMkLst>
            <pc:docMk/>
            <pc:sldMk cId="0" sldId="259"/>
            <ac:spMk id="18" creationId="{F126DF7E-E84E-4E10-823A-E7FA12372A86}"/>
          </ac:spMkLst>
        </pc:spChg>
        <pc:spChg chg="add mod">
          <ac:chgData name="Vijetha Arya" userId="d2a87cb4-0299-44c0-bef6-4b4170c06539" providerId="ADAL" clId="{903E583A-8282-444E-8D2D-8348F301A086}" dt="2022-02-18T14:09:34.944" v="2678" actId="2711"/>
          <ac:spMkLst>
            <pc:docMk/>
            <pc:sldMk cId="0" sldId="259"/>
            <ac:spMk id="19" creationId="{6A797619-AF75-4472-B44B-CD9EC2506E2D}"/>
          </ac:spMkLst>
        </pc:spChg>
        <pc:spChg chg="add del mod">
          <ac:chgData name="Vijetha Arya" userId="d2a87cb4-0299-44c0-bef6-4b4170c06539" providerId="ADAL" clId="{903E583A-8282-444E-8D2D-8348F301A086}" dt="2022-02-17T13:09:07.781" v="553"/>
          <ac:spMkLst>
            <pc:docMk/>
            <pc:sldMk cId="0" sldId="259"/>
            <ac:spMk id="20" creationId="{1CC9C638-C884-420D-AA9A-5D7A8EA55124}"/>
          </ac:spMkLst>
        </pc:spChg>
        <pc:spChg chg="mod">
          <ac:chgData name="Vijetha Arya" userId="d2a87cb4-0299-44c0-bef6-4b4170c06539" providerId="ADAL" clId="{903E583A-8282-444E-8D2D-8348F301A086}" dt="2022-02-19T14:03:38.670" v="3173" actId="207"/>
          <ac:spMkLst>
            <pc:docMk/>
            <pc:sldMk cId="0" sldId="259"/>
            <ac:spMk id="21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7T12:58:02.253" v="524" actId="107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7T12:59:59.994" v="528" actId="1076"/>
          <ac:spMkLst>
            <pc:docMk/>
            <pc:sldMk cId="0" sldId="259"/>
            <ac:spMk id="29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7T13:01:50.472" v="534" actId="1076"/>
          <ac:spMkLst>
            <pc:docMk/>
            <pc:sldMk cId="0" sldId="259"/>
            <ac:spMk id="33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7T12:56:56.094" v="521" actId="1076"/>
          <ac:spMkLst>
            <pc:docMk/>
            <pc:sldMk cId="0" sldId="259"/>
            <ac:spMk id="40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9T14:03:49.204" v="3175" actId="207"/>
          <ac:spMkLst>
            <pc:docMk/>
            <pc:sldMk cId="0" sldId="259"/>
            <ac:spMk id="42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9T14:03:20.014" v="3172" actId="207"/>
          <ac:spMkLst>
            <pc:docMk/>
            <pc:sldMk cId="0" sldId="259"/>
            <ac:spMk id="44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9T14:03:13.806" v="3171" actId="207"/>
          <ac:spMkLst>
            <pc:docMk/>
            <pc:sldMk cId="0" sldId="259"/>
            <ac:spMk id="50" creationId="{500EE678-29D3-40A1-964F-03037DD05EC9}"/>
          </ac:spMkLst>
        </pc:spChg>
        <pc:spChg chg="mod">
          <ac:chgData name="Vijetha Arya" userId="d2a87cb4-0299-44c0-bef6-4b4170c06539" providerId="ADAL" clId="{903E583A-8282-444E-8D2D-8348F301A086}" dt="2022-02-17T12:41:17.402" v="73" actId="20577"/>
          <ac:spMkLst>
            <pc:docMk/>
            <pc:sldMk cId="0" sldId="259"/>
            <ac:spMk id="51" creationId="{BD0E96B5-9021-4106-A979-202D67C945FB}"/>
          </ac:spMkLst>
        </pc:spChg>
        <pc:spChg chg="add del mod">
          <ac:chgData name="Vijetha Arya" userId="d2a87cb4-0299-44c0-bef6-4b4170c06539" providerId="ADAL" clId="{903E583A-8282-444E-8D2D-8348F301A086}" dt="2022-02-17T13:00:07.154" v="529" actId="1076"/>
          <ac:spMkLst>
            <pc:docMk/>
            <pc:sldMk cId="0" sldId="259"/>
            <ac:spMk id="54" creationId="{A8858D88-B51A-496C-827B-9179CDAF7EC8}"/>
          </ac:spMkLst>
        </pc:spChg>
        <pc:spChg chg="add del mod">
          <ac:chgData name="Vijetha Arya" userId="d2a87cb4-0299-44c0-bef6-4b4170c06539" providerId="ADAL" clId="{903E583A-8282-444E-8D2D-8348F301A086}" dt="2022-02-17T12:46:44.857" v="373"/>
          <ac:spMkLst>
            <pc:docMk/>
            <pc:sldMk cId="0" sldId="259"/>
            <ac:spMk id="55" creationId="{3DB7B5B7-AEC1-4951-A2D6-7B7A695EF401}"/>
          </ac:spMkLst>
        </pc:spChg>
        <pc:spChg chg="add mod">
          <ac:chgData name="Vijetha Arya" userId="d2a87cb4-0299-44c0-bef6-4b4170c06539" providerId="ADAL" clId="{903E583A-8282-444E-8D2D-8348F301A086}" dt="2022-02-17T13:50:00.880" v="571" actId="1076"/>
          <ac:spMkLst>
            <pc:docMk/>
            <pc:sldMk cId="0" sldId="259"/>
            <ac:spMk id="56" creationId="{F37EA968-E462-40CB-9E2F-13DEA3EE8F3E}"/>
          </ac:spMkLst>
        </pc:spChg>
        <pc:spChg chg="add mod">
          <ac:chgData name="Vijetha Arya" userId="d2a87cb4-0299-44c0-bef6-4b4170c06539" providerId="ADAL" clId="{903E583A-8282-444E-8D2D-8348F301A086}" dt="2022-02-17T13:07:47.611" v="548" actId="1076"/>
          <ac:spMkLst>
            <pc:docMk/>
            <pc:sldMk cId="0" sldId="259"/>
            <ac:spMk id="57" creationId="{9DE13C21-AB31-4668-9ECC-3D1FF37905CF}"/>
          </ac:spMkLst>
        </pc:spChg>
        <pc:spChg chg="add del">
          <ac:chgData name="Vijetha Arya" userId="d2a87cb4-0299-44c0-bef6-4b4170c06539" providerId="ADAL" clId="{903E583A-8282-444E-8D2D-8348F301A086}" dt="2022-02-17T12:48:04.894" v="492" actId="21"/>
          <ac:spMkLst>
            <pc:docMk/>
            <pc:sldMk cId="0" sldId="259"/>
            <ac:spMk id="58" creationId="{8EB4B1C7-C1FF-40F9-B7CB-AB3C5F7ED897}"/>
          </ac:spMkLst>
        </pc:spChg>
        <pc:spChg chg="add mod">
          <ac:chgData name="Vijetha Arya" userId="d2a87cb4-0299-44c0-bef6-4b4170c06539" providerId="ADAL" clId="{903E583A-8282-444E-8D2D-8348F301A086}" dt="2022-02-17T12:53:12.953" v="516" actId="14100"/>
          <ac:spMkLst>
            <pc:docMk/>
            <pc:sldMk cId="0" sldId="259"/>
            <ac:spMk id="62" creationId="{C150F635-BCEB-4A2C-9C29-DC3283D59799}"/>
          </ac:spMkLst>
        </pc:spChg>
        <pc:grpChg chg="del mod">
          <ac:chgData name="Vijetha Arya" userId="d2a87cb4-0299-44c0-bef6-4b4170c06539" providerId="ADAL" clId="{903E583A-8282-444E-8D2D-8348F301A086}" dt="2022-02-17T12:46:44.853" v="371" actId="21"/>
          <ac:grpSpMkLst>
            <pc:docMk/>
            <pc:sldMk cId="0" sldId="259"/>
            <ac:grpSpMk id="22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17T12:46:48.263" v="375" actId="21"/>
          <ac:grpSpMkLst>
            <pc:docMk/>
            <pc:sldMk cId="0" sldId="259"/>
            <ac:grpSpMk id="30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17T12:47:42.204" v="490" actId="21"/>
          <ac:grpSpMkLst>
            <pc:docMk/>
            <pc:sldMk cId="0" sldId="259"/>
            <ac:grpSpMk id="46" creationId="{00000000-0000-0000-0000-000000000000}"/>
          </ac:grpSpMkLst>
        </pc:grpChg>
        <pc:picChg chg="add del mod">
          <ac:chgData name="Vijetha Arya" userId="d2a87cb4-0299-44c0-bef6-4b4170c06539" providerId="ADAL" clId="{903E583A-8282-444E-8D2D-8348F301A086}" dt="2022-02-19T14:00:30.257" v="3170" actId="21"/>
          <ac:picMkLst>
            <pc:docMk/>
            <pc:sldMk cId="0" sldId="259"/>
            <ac:picMk id="18" creationId="{B58F0C8A-5BDB-4963-AF95-B3E0BA5D7529}"/>
          </ac:picMkLst>
        </pc:picChg>
        <pc:picChg chg="add del mod">
          <ac:chgData name="Vijetha Arya" userId="d2a87cb4-0299-44c0-bef6-4b4170c06539" providerId="ADAL" clId="{903E583A-8282-444E-8D2D-8348F301A086}" dt="2022-02-17T13:06:13.425" v="545" actId="21"/>
          <ac:picMkLst>
            <pc:docMk/>
            <pc:sldMk cId="0" sldId="259"/>
            <ac:picMk id="19" creationId="{241675F6-7B2E-4017-BD19-7074EDFB70B7}"/>
          </ac:picMkLst>
        </pc:picChg>
        <pc:picChg chg="mod">
          <ac:chgData name="Vijetha Arya" userId="d2a87cb4-0299-44c0-bef6-4b4170c06539" providerId="ADAL" clId="{903E583A-8282-444E-8D2D-8348F301A086}" dt="2022-02-18T08:26:39.411" v="1363" actId="1076"/>
          <ac:picMkLst>
            <pc:docMk/>
            <pc:sldMk cId="0" sldId="259"/>
            <ac:picMk id="34" creationId="{067893BD-EE7E-4FE7-866E-124F7176D09A}"/>
          </ac:picMkLst>
        </pc:picChg>
        <pc:picChg chg="mod">
          <ac:chgData name="Vijetha Arya" userId="d2a87cb4-0299-44c0-bef6-4b4170c06539" providerId="ADAL" clId="{903E583A-8282-444E-8D2D-8348F301A086}" dt="2022-02-17T12:46:56.388" v="377" actId="1076"/>
          <ac:picMkLst>
            <pc:docMk/>
            <pc:sldMk cId="0" sldId="259"/>
            <ac:picMk id="47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7T12:46:59.166" v="378" actId="1076"/>
          <ac:picMkLst>
            <pc:docMk/>
            <pc:sldMk cId="0" sldId="259"/>
            <ac:picMk id="48" creationId="{00000000-0000-0000-0000-000000000000}"/>
          </ac:picMkLst>
        </pc:picChg>
        <pc:picChg chg="add del mod">
          <ac:chgData name="Vijetha Arya" userId="d2a87cb4-0299-44c0-bef6-4b4170c06539" providerId="ADAL" clId="{903E583A-8282-444E-8D2D-8348F301A086}" dt="2022-02-17T12:52:19.348" v="506" actId="21"/>
          <ac:picMkLst>
            <pc:docMk/>
            <pc:sldMk cId="0" sldId="259"/>
            <ac:picMk id="59" creationId="{1B3840AE-8034-48D6-99BD-8301CAF41E66}"/>
          </ac:picMkLst>
        </pc:picChg>
        <pc:picChg chg="add del mod">
          <ac:chgData name="Vijetha Arya" userId="d2a87cb4-0299-44c0-bef6-4b4170c06539" providerId="ADAL" clId="{903E583A-8282-444E-8D2D-8348F301A086}" dt="2022-02-17T12:52:16.290" v="505" actId="21"/>
          <ac:picMkLst>
            <pc:docMk/>
            <pc:sldMk cId="0" sldId="259"/>
            <ac:picMk id="61" creationId="{C47034F8-80AF-44F6-B115-40AEBADAE944}"/>
          </ac:picMkLst>
        </pc:picChg>
      </pc:sldChg>
      <pc:sldChg chg="addSp delSp modSp add mod modAnim modCm">
        <pc:chgData name="Vijetha Arya" userId="d2a87cb4-0299-44c0-bef6-4b4170c06539" providerId="ADAL" clId="{903E583A-8282-444E-8D2D-8348F301A086}" dt="2022-02-22T07:09:28.359" v="6892" actId="20577"/>
        <pc:sldMkLst>
          <pc:docMk/>
          <pc:sldMk cId="0" sldId="260"/>
        </pc:sldMkLst>
        <pc:spChg chg="mod">
          <ac:chgData name="Vijetha Arya" userId="d2a87cb4-0299-44c0-bef6-4b4170c06539" providerId="ADAL" clId="{903E583A-8282-444E-8D2D-8348F301A086}" dt="2022-02-21T01:13:27.666" v="5796" actId="1076"/>
          <ac:spMkLst>
            <pc:docMk/>
            <pc:sldMk cId="0" sldId="260"/>
            <ac:spMk id="48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1:13:59.337" v="5800" actId="14100"/>
          <ac:spMkLst>
            <pc:docMk/>
            <pc:sldMk cId="0" sldId="260"/>
            <ac:spMk id="49" creationId="{00000000-0000-0000-0000-000000000000}"/>
          </ac:spMkLst>
        </pc:spChg>
        <pc:spChg chg="add mod">
          <ac:chgData name="Vijetha Arya" userId="d2a87cb4-0299-44c0-bef6-4b4170c06539" providerId="ADAL" clId="{903E583A-8282-444E-8D2D-8348F301A086}" dt="2022-02-21T05:43:33.484" v="6472" actId="20577"/>
          <ac:spMkLst>
            <pc:docMk/>
            <pc:sldMk cId="0" sldId="260"/>
            <ac:spMk id="53" creationId="{A95BD30B-80FB-40A0-98F7-740A4013D45A}"/>
          </ac:spMkLst>
        </pc:spChg>
        <pc:spChg chg="del mod">
          <ac:chgData name="Vijetha Arya" userId="d2a87cb4-0299-44c0-bef6-4b4170c06539" providerId="ADAL" clId="{903E583A-8282-444E-8D2D-8348F301A086}" dt="2022-02-21T01:15:42.863" v="5813" actId="478"/>
          <ac:spMkLst>
            <pc:docMk/>
            <pc:sldMk cId="0" sldId="260"/>
            <ac:spMk id="57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1:18:16.887" v="5833" actId="207"/>
          <ac:spMkLst>
            <pc:docMk/>
            <pc:sldMk cId="0" sldId="260"/>
            <ac:spMk id="58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10:51:54.094" v="6501" actId="255"/>
          <ac:spMkLst>
            <pc:docMk/>
            <pc:sldMk cId="0" sldId="260"/>
            <ac:spMk id="67" creationId="{0E96D26F-5A0D-45D3-9CE4-9BB8F6C42C0A}"/>
          </ac:spMkLst>
        </pc:spChg>
        <pc:spChg chg="mod">
          <ac:chgData name="Vijetha Arya" userId="d2a87cb4-0299-44c0-bef6-4b4170c06539" providerId="ADAL" clId="{903E583A-8282-444E-8D2D-8348F301A086}" dt="2022-02-22T07:09:28.359" v="6892" actId="20577"/>
          <ac:spMkLst>
            <pc:docMk/>
            <pc:sldMk cId="0" sldId="260"/>
            <ac:spMk id="70" creationId="{874B2CEB-4743-41C6-AFF3-EE497C21E561}"/>
          </ac:spMkLst>
        </pc:spChg>
        <pc:spChg chg="del mod">
          <ac:chgData name="Vijetha Arya" userId="d2a87cb4-0299-44c0-bef6-4b4170c06539" providerId="ADAL" clId="{903E583A-8282-444E-8D2D-8348F301A086}" dt="2022-02-20T23:22:26.657" v="4949"/>
          <ac:spMkLst>
            <pc:docMk/>
            <pc:sldMk cId="0" sldId="260"/>
            <ac:spMk id="90" creationId="{00000000-0000-0000-0000-000000000000}"/>
          </ac:spMkLst>
        </pc:spChg>
        <pc:spChg chg="del">
          <ac:chgData name="Vijetha Arya" userId="d2a87cb4-0299-44c0-bef6-4b4170c06539" providerId="ADAL" clId="{903E583A-8282-444E-8D2D-8348F301A086}" dt="2022-02-20T23:22:22.862" v="4946" actId="478"/>
          <ac:spMkLst>
            <pc:docMk/>
            <pc:sldMk cId="0" sldId="260"/>
            <ac:spMk id="94" creationId="{00000000-0000-0000-0000-000000000000}"/>
          </ac:spMkLst>
        </pc:spChg>
        <pc:spChg chg="del mod">
          <ac:chgData name="Vijetha Arya" userId="d2a87cb4-0299-44c0-bef6-4b4170c06539" providerId="ADAL" clId="{903E583A-8282-444E-8D2D-8348F301A086}" dt="2022-02-20T23:24:12.530" v="4951" actId="478"/>
          <ac:spMkLst>
            <pc:docMk/>
            <pc:sldMk cId="0" sldId="260"/>
            <ac:spMk id="100" creationId="{00000000-0000-0000-0000-000000000000}"/>
          </ac:spMkLst>
        </pc:spChg>
        <pc:spChg chg="del">
          <ac:chgData name="Vijetha Arya" userId="d2a87cb4-0299-44c0-bef6-4b4170c06539" providerId="ADAL" clId="{903E583A-8282-444E-8D2D-8348F301A086}" dt="2022-02-20T23:24:26.949" v="4953" actId="21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Vijetha Arya" userId="d2a87cb4-0299-44c0-bef6-4b4170c06539" providerId="ADAL" clId="{903E583A-8282-444E-8D2D-8348F301A086}" dt="2022-02-20T23:24:48.700" v="4958" actId="478"/>
          <ac:spMkLst>
            <pc:docMk/>
            <pc:sldMk cId="0" sldId="260"/>
            <ac:spMk id="106" creationId="{00000000-0000-0000-0000-000000000000}"/>
          </ac:spMkLst>
        </pc:spChg>
        <pc:spChg chg="del">
          <ac:chgData name="Vijetha Arya" userId="d2a87cb4-0299-44c0-bef6-4b4170c06539" providerId="ADAL" clId="{903E583A-8282-444E-8D2D-8348F301A086}" dt="2022-02-20T23:24:51.992" v="4959" actId="478"/>
          <ac:spMkLst>
            <pc:docMk/>
            <pc:sldMk cId="0" sldId="260"/>
            <ac:spMk id="112" creationId="{00000000-0000-0000-0000-000000000000}"/>
          </ac:spMkLst>
        </pc:spChg>
        <pc:spChg chg="add mod">
          <ac:chgData name="Vijetha Arya" userId="d2a87cb4-0299-44c0-bef6-4b4170c06539" providerId="ADAL" clId="{903E583A-8282-444E-8D2D-8348F301A086}" dt="2022-02-22T07:06:54.557" v="6760" actId="20577"/>
          <ac:spMkLst>
            <pc:docMk/>
            <pc:sldMk cId="0" sldId="260"/>
            <ac:spMk id="116" creationId="{0D9B673D-93E9-46D3-84E7-119C20830582}"/>
          </ac:spMkLst>
        </pc:spChg>
        <pc:spChg chg="add mod">
          <ac:chgData name="Vijetha Arya" userId="d2a87cb4-0299-44c0-bef6-4b4170c06539" providerId="ADAL" clId="{903E583A-8282-444E-8D2D-8348F301A086}" dt="2022-02-22T07:06:11.453" v="6679" actId="20577"/>
          <ac:spMkLst>
            <pc:docMk/>
            <pc:sldMk cId="0" sldId="260"/>
            <ac:spMk id="117" creationId="{E671071C-C0D1-488A-A23F-84C3C5D10A22}"/>
          </ac:spMkLst>
        </pc:spChg>
        <pc:spChg chg="add mod">
          <ac:chgData name="Vijetha Arya" userId="d2a87cb4-0299-44c0-bef6-4b4170c06539" providerId="ADAL" clId="{903E583A-8282-444E-8D2D-8348F301A086}" dt="2022-02-22T07:05:28.805" v="6627" actId="20577"/>
          <ac:spMkLst>
            <pc:docMk/>
            <pc:sldMk cId="0" sldId="260"/>
            <ac:spMk id="118" creationId="{89B847F9-FABB-4464-8534-576E153A197B}"/>
          </ac:spMkLst>
        </pc:spChg>
        <pc:spChg chg="add mod">
          <ac:chgData name="Vijetha Arya" userId="d2a87cb4-0299-44c0-bef6-4b4170c06539" providerId="ADAL" clId="{903E583A-8282-444E-8D2D-8348F301A086}" dt="2022-02-21T01:30:50.649" v="5884" actId="1076"/>
          <ac:spMkLst>
            <pc:docMk/>
            <pc:sldMk cId="0" sldId="260"/>
            <ac:spMk id="119" creationId="{01FC3E08-2792-4ADD-95FC-32749E14A3D9}"/>
          </ac:spMkLst>
        </pc:spChg>
        <pc:spChg chg="add del mod">
          <ac:chgData name="Vijetha Arya" userId="d2a87cb4-0299-44c0-bef6-4b4170c06539" providerId="ADAL" clId="{903E583A-8282-444E-8D2D-8348F301A086}" dt="2022-02-21T00:35:15.993" v="5435"/>
          <ac:spMkLst>
            <pc:docMk/>
            <pc:sldMk cId="0" sldId="260"/>
            <ac:spMk id="120" creationId="{3E07B175-0FBD-40B3-918C-144366FCEAFE}"/>
          </ac:spMkLst>
        </pc:spChg>
        <pc:spChg chg="add mod">
          <ac:chgData name="Vijetha Arya" userId="d2a87cb4-0299-44c0-bef6-4b4170c06539" providerId="ADAL" clId="{903E583A-8282-444E-8D2D-8348F301A086}" dt="2022-02-21T01:29:20.485" v="5880" actId="20577"/>
          <ac:spMkLst>
            <pc:docMk/>
            <pc:sldMk cId="0" sldId="260"/>
            <ac:spMk id="121" creationId="{8D2EC969-7405-4DC4-B54D-F4D54C50D9A1}"/>
          </ac:spMkLst>
        </pc:spChg>
        <pc:spChg chg="add mod">
          <ac:chgData name="Vijetha Arya" userId="d2a87cb4-0299-44c0-bef6-4b4170c06539" providerId="ADAL" clId="{903E583A-8282-444E-8D2D-8348F301A086}" dt="2022-02-21T00:47:30.405" v="5774" actId="1076"/>
          <ac:spMkLst>
            <pc:docMk/>
            <pc:sldMk cId="0" sldId="260"/>
            <ac:spMk id="122" creationId="{A2B5F2E7-4665-4A40-AC6D-2FF39AF81D8B}"/>
          </ac:spMkLst>
        </pc:spChg>
        <pc:spChg chg="mod">
          <ac:chgData name="Vijetha Arya" userId="d2a87cb4-0299-44c0-bef6-4b4170c06539" providerId="ADAL" clId="{903E583A-8282-444E-8D2D-8348F301A086}" dt="2022-02-21T01:14:06.789" v="5801"/>
          <ac:spMkLst>
            <pc:docMk/>
            <pc:sldMk cId="0" sldId="260"/>
            <ac:spMk id="124" creationId="{F51D5B52-39EE-46DD-8D89-5F0400BBA814}"/>
          </ac:spMkLst>
        </pc:spChg>
        <pc:spChg chg="mod">
          <ac:chgData name="Vijetha Arya" userId="d2a87cb4-0299-44c0-bef6-4b4170c06539" providerId="ADAL" clId="{903E583A-8282-444E-8D2D-8348F301A086}" dt="2022-02-21T01:14:06.789" v="5801"/>
          <ac:spMkLst>
            <pc:docMk/>
            <pc:sldMk cId="0" sldId="260"/>
            <ac:spMk id="125" creationId="{CD950FDB-B34E-4B1F-A246-15D4E852D25D}"/>
          </ac:spMkLst>
        </pc:spChg>
        <pc:spChg chg="mod">
          <ac:chgData name="Vijetha Arya" userId="d2a87cb4-0299-44c0-bef6-4b4170c06539" providerId="ADAL" clId="{903E583A-8282-444E-8D2D-8348F301A086}" dt="2022-02-21T01:15:28.817" v="5810"/>
          <ac:spMkLst>
            <pc:docMk/>
            <pc:sldMk cId="0" sldId="260"/>
            <ac:spMk id="127" creationId="{4FE794D1-7E7D-47DD-9995-544557FF52AB}"/>
          </ac:spMkLst>
        </pc:spChg>
        <pc:spChg chg="mod">
          <ac:chgData name="Vijetha Arya" userId="d2a87cb4-0299-44c0-bef6-4b4170c06539" providerId="ADAL" clId="{903E583A-8282-444E-8D2D-8348F301A086}" dt="2022-02-21T01:15:28.817" v="5810"/>
          <ac:spMkLst>
            <pc:docMk/>
            <pc:sldMk cId="0" sldId="260"/>
            <ac:spMk id="128" creationId="{55727373-1F4A-4235-BA8D-1563E9108DAA}"/>
          </ac:spMkLst>
        </pc:spChg>
        <pc:spChg chg="mod">
          <ac:chgData name="Vijetha Arya" userId="d2a87cb4-0299-44c0-bef6-4b4170c06539" providerId="ADAL" clId="{903E583A-8282-444E-8D2D-8348F301A086}" dt="2022-02-21T01:15:49.578" v="5814"/>
          <ac:spMkLst>
            <pc:docMk/>
            <pc:sldMk cId="0" sldId="260"/>
            <ac:spMk id="130" creationId="{A142103F-431A-4794-93E7-05116D54C502}"/>
          </ac:spMkLst>
        </pc:spChg>
        <pc:spChg chg="mod">
          <ac:chgData name="Vijetha Arya" userId="d2a87cb4-0299-44c0-bef6-4b4170c06539" providerId="ADAL" clId="{903E583A-8282-444E-8D2D-8348F301A086}" dt="2022-02-21T01:15:49.578" v="5814"/>
          <ac:spMkLst>
            <pc:docMk/>
            <pc:sldMk cId="0" sldId="260"/>
            <ac:spMk id="131" creationId="{30B9AECE-7745-4DE5-A8A5-694A4EBAB2FE}"/>
          </ac:spMkLst>
        </pc:spChg>
        <pc:spChg chg="add del mod">
          <ac:chgData name="Vijetha Arya" userId="d2a87cb4-0299-44c0-bef6-4b4170c06539" providerId="ADAL" clId="{903E583A-8282-444E-8D2D-8348F301A086}" dt="2022-02-21T01:16:20.170" v="5819"/>
          <ac:spMkLst>
            <pc:docMk/>
            <pc:sldMk cId="0" sldId="260"/>
            <ac:spMk id="133" creationId="{CFEDD54A-E85C-4D98-ADED-D2E845F85524}"/>
          </ac:spMkLst>
        </pc:spChg>
        <pc:spChg chg="add mod">
          <ac:chgData name="Vijetha Arya" userId="d2a87cb4-0299-44c0-bef6-4b4170c06539" providerId="ADAL" clId="{903E583A-8282-444E-8D2D-8348F301A086}" dt="2022-02-21T01:16:58.829" v="5826" actId="1076"/>
          <ac:spMkLst>
            <pc:docMk/>
            <pc:sldMk cId="0" sldId="260"/>
            <ac:spMk id="134" creationId="{09A9C417-C022-4CAC-BBC9-BA4B0C752E6E}"/>
          </ac:spMkLst>
        </pc:spChg>
        <pc:spChg chg="mod">
          <ac:chgData name="Vijetha Arya" userId="d2a87cb4-0299-44c0-bef6-4b4170c06539" providerId="ADAL" clId="{903E583A-8282-444E-8D2D-8348F301A086}" dt="2022-02-21T01:17:48.667" v="5830"/>
          <ac:spMkLst>
            <pc:docMk/>
            <pc:sldMk cId="0" sldId="260"/>
            <ac:spMk id="136" creationId="{9C640321-2955-4045-AEB5-F7C631BBBA0C}"/>
          </ac:spMkLst>
        </pc:spChg>
        <pc:spChg chg="mod">
          <ac:chgData name="Vijetha Arya" userId="d2a87cb4-0299-44c0-bef6-4b4170c06539" providerId="ADAL" clId="{903E583A-8282-444E-8D2D-8348F301A086}" dt="2022-02-21T01:17:48.667" v="5830"/>
          <ac:spMkLst>
            <pc:docMk/>
            <pc:sldMk cId="0" sldId="260"/>
            <ac:spMk id="137" creationId="{6D80FC96-25EB-4459-909D-9B007CB76F4C}"/>
          </ac:spMkLst>
        </pc:spChg>
        <pc:spChg chg="add mod">
          <ac:chgData name="Vijetha Arya" userId="d2a87cb4-0299-44c0-bef6-4b4170c06539" providerId="ADAL" clId="{903E583A-8282-444E-8D2D-8348F301A086}" dt="2022-02-22T07:08:21.123" v="6768" actId="20577"/>
          <ac:spMkLst>
            <pc:docMk/>
            <pc:sldMk cId="0" sldId="260"/>
            <ac:spMk id="138" creationId="{AA557F43-ED71-4225-B31D-BD6199C5023E}"/>
          </ac:spMkLst>
        </pc:spChg>
        <pc:grpChg chg="mod">
          <ac:chgData name="Vijetha Arya" userId="d2a87cb4-0299-44c0-bef6-4b4170c06539" providerId="ADAL" clId="{903E583A-8282-444E-8D2D-8348F301A086}" dt="2022-02-20T23:24:14.473" v="4952" actId="1076"/>
          <ac:grpSpMkLst>
            <pc:docMk/>
            <pc:sldMk cId="0" sldId="260"/>
            <ac:grpSpMk id="12" creationId="{00000000-0000-0000-0000-000000000000}"/>
          </ac:grpSpMkLst>
        </pc:grpChg>
        <pc:grpChg chg="mod">
          <ac:chgData name="Vijetha Arya" userId="d2a87cb4-0299-44c0-bef6-4b4170c06539" providerId="ADAL" clId="{903E583A-8282-444E-8D2D-8348F301A086}" dt="2022-02-20T23:37:17.107" v="4986" actId="1076"/>
          <ac:grpSpMkLst>
            <pc:docMk/>
            <pc:sldMk cId="0" sldId="260"/>
            <ac:grpSpMk id="21" creationId="{00000000-0000-0000-0000-000000000000}"/>
          </ac:grpSpMkLst>
        </pc:grpChg>
        <pc:grpChg chg="mod">
          <ac:chgData name="Vijetha Arya" userId="d2a87cb4-0299-44c0-bef6-4b4170c06539" providerId="ADAL" clId="{903E583A-8282-444E-8D2D-8348F301A086}" dt="2022-02-21T01:17:43.856" v="5828" actId="1076"/>
          <ac:grpSpMkLst>
            <pc:docMk/>
            <pc:sldMk cId="0" sldId="260"/>
            <ac:grpSpMk id="38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21T01:15:23.154" v="5809" actId="478"/>
          <ac:grpSpMkLst>
            <pc:docMk/>
            <pc:sldMk cId="0" sldId="260"/>
            <ac:grpSpMk id="44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21T01:14:15.237" v="5803" actId="478"/>
          <ac:grpSpMkLst>
            <pc:docMk/>
            <pc:sldMk cId="0" sldId="260"/>
            <ac:grpSpMk id="47" creationId="{00000000-0000-0000-0000-000000000000}"/>
          </ac:grpSpMkLst>
        </pc:grpChg>
        <pc:grpChg chg="mod">
          <ac:chgData name="Vijetha Arya" userId="d2a87cb4-0299-44c0-bef6-4b4170c06539" providerId="ADAL" clId="{903E583A-8282-444E-8D2D-8348F301A086}" dt="2022-02-20T23:22:06.252" v="4943" actId="1076"/>
          <ac:grpSpMkLst>
            <pc:docMk/>
            <pc:sldMk cId="0" sldId="260"/>
            <ac:grpSpMk id="50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1:52.517" v="4935" actId="478"/>
          <ac:grpSpMkLst>
            <pc:docMk/>
            <pc:sldMk cId="0" sldId="260"/>
            <ac:grpSpMk id="61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1:56.629" v="4937" actId="478"/>
          <ac:grpSpMkLst>
            <pc:docMk/>
            <pc:sldMk cId="0" sldId="260"/>
            <ac:grpSpMk id="68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20T23:21:58.638" v="4939" actId="478"/>
          <ac:grpSpMkLst>
            <pc:docMk/>
            <pc:sldMk cId="0" sldId="260"/>
            <ac:grpSpMk id="74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2:00.692" v="4940" actId="478"/>
          <ac:grpSpMkLst>
            <pc:docMk/>
            <pc:sldMk cId="0" sldId="260"/>
            <ac:grpSpMk id="77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2:02.844" v="4941" actId="478"/>
          <ac:grpSpMkLst>
            <pc:docMk/>
            <pc:sldMk cId="0" sldId="260"/>
            <ac:grpSpMk id="84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2:04.490" v="4942" actId="478"/>
          <ac:grpSpMkLst>
            <pc:docMk/>
            <pc:sldMk cId="0" sldId="260"/>
            <ac:grpSpMk id="87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2:18.391" v="4944" actId="478"/>
          <ac:grpSpMkLst>
            <pc:docMk/>
            <pc:sldMk cId="0" sldId="260"/>
            <ac:grpSpMk id="91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2:20.179" v="4945" actId="478"/>
          <ac:grpSpMkLst>
            <pc:docMk/>
            <pc:sldMk cId="0" sldId="260"/>
            <ac:grpSpMk id="95" creationId="{00000000-0000-0000-0000-000000000000}"/>
          </ac:grpSpMkLst>
        </pc:grpChg>
        <pc:grpChg chg="del">
          <ac:chgData name="Vijetha Arya" userId="d2a87cb4-0299-44c0-bef6-4b4170c06539" providerId="ADAL" clId="{903E583A-8282-444E-8D2D-8348F301A086}" dt="2022-02-20T23:24:30.103" v="4954" actId="21"/>
          <ac:grpSpMkLst>
            <pc:docMk/>
            <pc:sldMk cId="0" sldId="260"/>
            <ac:grpSpMk id="101" creationId="{00000000-0000-0000-0000-000000000000}"/>
          </ac:grpSpMkLst>
        </pc:grpChg>
        <pc:grpChg chg="del mod">
          <ac:chgData name="Vijetha Arya" userId="d2a87cb4-0299-44c0-bef6-4b4170c06539" providerId="ADAL" clId="{903E583A-8282-444E-8D2D-8348F301A086}" dt="2022-02-20T23:24:45.614" v="4956" actId="21"/>
          <ac:grpSpMkLst>
            <pc:docMk/>
            <pc:sldMk cId="0" sldId="260"/>
            <ac:grpSpMk id="107" creationId="{00000000-0000-0000-0000-000000000000}"/>
          </ac:grpSpMkLst>
        </pc:grpChg>
        <pc:grpChg chg="add del mod">
          <ac:chgData name="Vijetha Arya" userId="d2a87cb4-0299-44c0-bef6-4b4170c06539" providerId="ADAL" clId="{903E583A-8282-444E-8D2D-8348F301A086}" dt="2022-02-21T01:18:22.093" v="5834" actId="478"/>
          <ac:grpSpMkLst>
            <pc:docMk/>
            <pc:sldMk cId="0" sldId="260"/>
            <ac:grpSpMk id="123" creationId="{671ED5AA-AC81-49C7-8729-6D0E83785C91}"/>
          </ac:grpSpMkLst>
        </pc:grpChg>
        <pc:grpChg chg="add mod">
          <ac:chgData name="Vijetha Arya" userId="d2a87cb4-0299-44c0-bef6-4b4170c06539" providerId="ADAL" clId="{903E583A-8282-444E-8D2D-8348F301A086}" dt="2022-02-21T01:16:21.436" v="5820" actId="14100"/>
          <ac:grpSpMkLst>
            <pc:docMk/>
            <pc:sldMk cId="0" sldId="260"/>
            <ac:grpSpMk id="126" creationId="{85C2EBAB-0E0F-4A44-9386-04DFD19A4882}"/>
          </ac:grpSpMkLst>
        </pc:grpChg>
        <pc:grpChg chg="add del mod">
          <ac:chgData name="Vijetha Arya" userId="d2a87cb4-0299-44c0-bef6-4b4170c06539" providerId="ADAL" clId="{903E583A-8282-444E-8D2D-8348F301A086}" dt="2022-02-21T01:15:51.734" v="5815" actId="478"/>
          <ac:grpSpMkLst>
            <pc:docMk/>
            <pc:sldMk cId="0" sldId="260"/>
            <ac:grpSpMk id="129" creationId="{0EB611AA-81FB-40E0-A29B-AF2EC87E756C}"/>
          </ac:grpSpMkLst>
        </pc:grpChg>
        <pc:grpChg chg="add mod">
          <ac:chgData name="Vijetha Arya" userId="d2a87cb4-0299-44c0-bef6-4b4170c06539" providerId="ADAL" clId="{903E583A-8282-444E-8D2D-8348F301A086}" dt="2022-02-21T01:17:59.329" v="5832" actId="1076"/>
          <ac:grpSpMkLst>
            <pc:docMk/>
            <pc:sldMk cId="0" sldId="260"/>
            <ac:grpSpMk id="135" creationId="{671B6088-07B2-40D5-BABF-2518DCA7D885}"/>
          </ac:grpSpMkLst>
        </pc:grpChg>
        <pc:picChg chg="add mod">
          <ac:chgData name="Vijetha Arya" userId="d2a87cb4-0299-44c0-bef6-4b4170c06539" providerId="ADAL" clId="{903E583A-8282-444E-8D2D-8348F301A086}" dt="2022-02-21T03:12:50.386" v="6167" actId="1076"/>
          <ac:picMkLst>
            <pc:docMk/>
            <pc:sldMk cId="0" sldId="260"/>
            <ac:picMk id="45" creationId="{0777F781-C17F-49A8-8752-32D0F6CD98CD}"/>
          </ac:picMkLst>
        </pc:picChg>
        <pc:picChg chg="add mod">
          <ac:chgData name="Vijetha Arya" userId="d2a87cb4-0299-44c0-bef6-4b4170c06539" providerId="ADAL" clId="{903E583A-8282-444E-8D2D-8348F301A086}" dt="2022-02-21T03:13:26.875" v="6171" actId="1076"/>
          <ac:picMkLst>
            <pc:docMk/>
            <pc:sldMk cId="0" sldId="260"/>
            <ac:picMk id="47" creationId="{D945AE90-CC15-43AD-AA1B-F081A21261A7}"/>
          </ac:picMkLst>
        </pc:picChg>
        <pc:picChg chg="add mod">
          <ac:chgData name="Vijetha Arya" userId="d2a87cb4-0299-44c0-bef6-4b4170c06539" providerId="ADAL" clId="{903E583A-8282-444E-8D2D-8348F301A086}" dt="2022-02-21T03:13:58.708" v="6173" actId="1076"/>
          <ac:picMkLst>
            <pc:docMk/>
            <pc:sldMk cId="0" sldId="260"/>
            <ac:picMk id="49" creationId="{4FD60029-EF1D-4F5F-9D65-EF63B30FE945}"/>
          </ac:picMkLst>
        </pc:picChg>
        <pc:picChg chg="del mod">
          <ac:chgData name="Vijetha Arya" userId="d2a87cb4-0299-44c0-bef6-4b4170c06539" providerId="ADAL" clId="{903E583A-8282-444E-8D2D-8348F301A086}" dt="2022-02-21T01:24:46.859" v="5835" actId="478"/>
          <ac:picMkLst>
            <pc:docMk/>
            <pc:sldMk cId="0" sldId="260"/>
            <ac:picMk id="53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20T23:21:06.395" v="4933" actId="478"/>
          <ac:picMkLst>
            <pc:docMk/>
            <pc:sldMk cId="0" sldId="260"/>
            <ac:picMk id="59" creationId="{00000000-0000-0000-0000-000000000000}"/>
          </ac:picMkLst>
        </pc:picChg>
        <pc:picChg chg="del">
          <ac:chgData name="Vijetha Arya" userId="d2a87cb4-0299-44c0-bef6-4b4170c06539" providerId="ADAL" clId="{903E583A-8282-444E-8D2D-8348F301A086}" dt="2022-02-20T23:21:50.584" v="4934" actId="478"/>
          <ac:picMkLst>
            <pc:docMk/>
            <pc:sldMk cId="0" sldId="260"/>
            <ac:picMk id="60" creationId="{00000000-0000-0000-0000-000000000000}"/>
          </ac:picMkLst>
        </pc:picChg>
        <pc:picChg chg="del">
          <ac:chgData name="Vijetha Arya" userId="d2a87cb4-0299-44c0-bef6-4b4170c06539" providerId="ADAL" clId="{903E583A-8282-444E-8D2D-8348F301A086}" dt="2022-02-20T23:21:54.675" v="4936" actId="478"/>
          <ac:picMkLst>
            <pc:docMk/>
            <pc:sldMk cId="0" sldId="260"/>
            <ac:picMk id="67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21T03:33:09.789" v="6355" actId="1076"/>
          <ac:picMkLst>
            <pc:docMk/>
            <pc:sldMk cId="0" sldId="260"/>
            <ac:picMk id="77" creationId="{E05F3008-BCC2-438B-BB9D-79E6ED2C2330}"/>
          </ac:picMkLst>
        </pc:picChg>
        <pc:picChg chg="del mod">
          <ac:chgData name="Vijetha Arya" userId="d2a87cb4-0299-44c0-bef6-4b4170c06539" providerId="ADAL" clId="{903E583A-8282-444E-8D2D-8348F301A086}" dt="2022-02-20T23:21:00.105" v="4931" actId="478"/>
          <ac:picMkLst>
            <pc:docMk/>
            <pc:sldMk cId="0" sldId="260"/>
            <ac:picMk id="115" creationId="{00000000-0000-0000-0000-000000000000}"/>
          </ac:picMkLst>
        </pc:picChg>
        <pc:picChg chg="add del">
          <ac:chgData name="Vijetha Arya" userId="d2a87cb4-0299-44c0-bef6-4b4170c06539" providerId="ADAL" clId="{903E583A-8282-444E-8D2D-8348F301A086}" dt="2022-02-21T02:36:06.939" v="6088" actId="22"/>
          <ac:picMkLst>
            <pc:docMk/>
            <pc:sldMk cId="0" sldId="260"/>
            <ac:picMk id="140" creationId="{E34FEDD1-37D9-49CC-9A77-FC7DF3E833FD}"/>
          </ac:picMkLst>
        </pc:picChg>
        <pc:picChg chg="add mod">
          <ac:chgData name="Vijetha Arya" userId="d2a87cb4-0299-44c0-bef6-4b4170c06539" providerId="ADAL" clId="{903E583A-8282-444E-8D2D-8348F301A086}" dt="2022-02-21T02:37:03.236" v="6095" actId="1076"/>
          <ac:picMkLst>
            <pc:docMk/>
            <pc:sldMk cId="0" sldId="260"/>
            <ac:picMk id="141" creationId="{8D4A1862-78BE-42EF-ACC2-80D89F2F6FB6}"/>
          </ac:picMkLst>
        </pc:picChg>
        <pc:picChg chg="add mod">
          <ac:chgData name="Vijetha Arya" userId="d2a87cb4-0299-44c0-bef6-4b4170c06539" providerId="ADAL" clId="{903E583A-8282-444E-8D2D-8348F301A086}" dt="2022-02-21T02:38:02.963" v="6098" actId="1076"/>
          <ac:picMkLst>
            <pc:docMk/>
            <pc:sldMk cId="0" sldId="260"/>
            <ac:picMk id="143" creationId="{67B555B9-3D30-49F7-BD70-EDD38CEF8C9F}"/>
          </ac:picMkLst>
        </pc:picChg>
        <pc:picChg chg="add del mod">
          <ac:chgData name="Vijetha Arya" userId="d2a87cb4-0299-44c0-bef6-4b4170c06539" providerId="ADAL" clId="{903E583A-8282-444E-8D2D-8348F301A086}" dt="2022-02-21T02:42:17.846" v="6105" actId="478"/>
          <ac:picMkLst>
            <pc:docMk/>
            <pc:sldMk cId="0" sldId="260"/>
            <ac:picMk id="145" creationId="{D34EA2B0-2A34-4FE5-95BB-B39C3818064F}"/>
          </ac:picMkLst>
        </pc:picChg>
        <pc:picChg chg="add mod">
          <ac:chgData name="Vijetha Arya" userId="d2a87cb4-0299-44c0-bef6-4b4170c06539" providerId="ADAL" clId="{903E583A-8282-444E-8D2D-8348F301A086}" dt="2022-02-21T02:42:13.205" v="6104" actId="1076"/>
          <ac:picMkLst>
            <pc:docMk/>
            <pc:sldMk cId="0" sldId="260"/>
            <ac:picMk id="147" creationId="{7F31BB34-C7E7-4B20-A666-2E09155964A2}"/>
          </ac:picMkLst>
        </pc:picChg>
        <pc:picChg chg="add del mod">
          <ac:chgData name="Vijetha Arya" userId="d2a87cb4-0299-44c0-bef6-4b4170c06539" providerId="ADAL" clId="{903E583A-8282-444E-8D2D-8348F301A086}" dt="2022-02-21T03:13:19.472" v="6170" actId="478"/>
          <ac:picMkLst>
            <pc:docMk/>
            <pc:sldMk cId="0" sldId="260"/>
            <ac:picMk id="149" creationId="{ACE8033C-551A-4545-B2D7-003AC1E78031}"/>
          </ac:picMkLst>
        </pc:picChg>
      </pc:sldChg>
      <pc:sldChg chg="addSp delSp modSp mod addCm">
        <pc:chgData name="Vijetha Arya" userId="d2a87cb4-0299-44c0-bef6-4b4170c06539" providerId="ADAL" clId="{903E583A-8282-444E-8D2D-8348F301A086}" dt="2022-02-17T13:15:21.360" v="564"/>
        <pc:sldMkLst>
          <pc:docMk/>
          <pc:sldMk cId="3330648524" sldId="260"/>
        </pc:sldMkLst>
        <pc:picChg chg="add del mod">
          <ac:chgData name="Vijetha Arya" userId="d2a87cb4-0299-44c0-bef6-4b4170c06539" providerId="ADAL" clId="{903E583A-8282-444E-8D2D-8348F301A086}" dt="2022-02-17T13:11:52.985" v="556" actId="21"/>
          <ac:picMkLst>
            <pc:docMk/>
            <pc:sldMk cId="3330648524" sldId="260"/>
            <ac:picMk id="5" creationId="{F72E09D0-AC9E-4A58-80F9-559F2D6967CB}"/>
          </ac:picMkLst>
        </pc:picChg>
      </pc:sldChg>
      <pc:sldChg chg="del addCm">
        <pc:chgData name="Vijetha Arya" userId="d2a87cb4-0299-44c0-bef6-4b4170c06539" providerId="ADAL" clId="{903E583A-8282-444E-8D2D-8348F301A086}" dt="2022-02-19T17:56:14.290" v="3239" actId="2696"/>
        <pc:sldMkLst>
          <pc:docMk/>
          <pc:sldMk cId="866012257" sldId="261"/>
        </pc:sldMkLst>
      </pc:sldChg>
      <pc:sldChg chg="addSp delSp modSp mod">
        <pc:chgData name="Vijetha Arya" userId="d2a87cb4-0299-44c0-bef6-4b4170c06539" providerId="ADAL" clId="{903E583A-8282-444E-8D2D-8348F301A086}" dt="2022-02-18T12:28:34.002" v="2054" actId="20577"/>
        <pc:sldMkLst>
          <pc:docMk/>
          <pc:sldMk cId="1185733154" sldId="262"/>
        </pc:sldMkLst>
        <pc:spChg chg="mod">
          <ac:chgData name="Vijetha Arya" userId="d2a87cb4-0299-44c0-bef6-4b4170c06539" providerId="ADAL" clId="{903E583A-8282-444E-8D2D-8348F301A086}" dt="2022-02-18T12:28:34.002" v="2054" actId="20577"/>
          <ac:spMkLst>
            <pc:docMk/>
            <pc:sldMk cId="1185733154" sldId="262"/>
            <ac:spMk id="9" creationId="{A91D829E-CF3F-48C7-903B-6DD592B35245}"/>
          </ac:spMkLst>
        </pc:spChg>
        <pc:picChg chg="add del mod">
          <ac:chgData name="Vijetha Arya" userId="d2a87cb4-0299-44c0-bef6-4b4170c06539" providerId="ADAL" clId="{903E583A-8282-444E-8D2D-8348F301A086}" dt="2022-02-17T12:32:37.569" v="65" actId="21"/>
          <ac:picMkLst>
            <pc:docMk/>
            <pc:sldMk cId="1185733154" sldId="262"/>
            <ac:picMk id="6" creationId="{B984718F-55F5-4C99-A290-C873888A5E2E}"/>
          </ac:picMkLst>
        </pc:picChg>
        <pc:picChg chg="mod">
          <ac:chgData name="Vijetha Arya" userId="d2a87cb4-0299-44c0-bef6-4b4170c06539" providerId="ADAL" clId="{903E583A-8282-444E-8D2D-8348F301A086}" dt="2022-02-18T08:26:42.594" v="1364" actId="1076"/>
          <ac:picMkLst>
            <pc:docMk/>
            <pc:sldMk cId="1185733154" sldId="262"/>
            <ac:picMk id="6" creationId="{C2B40C64-8FF5-47D9-811C-FFAB88FC37F1}"/>
          </ac:picMkLst>
        </pc:picChg>
      </pc:sldChg>
      <pc:sldChg chg="modSp mod addCm">
        <pc:chgData name="Vijetha Arya" userId="d2a87cb4-0299-44c0-bef6-4b4170c06539" providerId="ADAL" clId="{903E583A-8282-444E-8D2D-8348F301A086}" dt="2022-02-18T08:58:13.162" v="1608" actId="20577"/>
        <pc:sldMkLst>
          <pc:docMk/>
          <pc:sldMk cId="4116363285" sldId="263"/>
        </pc:sldMkLst>
        <pc:spChg chg="mod">
          <ac:chgData name="Vijetha Arya" userId="d2a87cb4-0299-44c0-bef6-4b4170c06539" providerId="ADAL" clId="{903E583A-8282-444E-8D2D-8348F301A086}" dt="2022-02-18T08:58:13.162" v="1608" actId="20577"/>
          <ac:spMkLst>
            <pc:docMk/>
            <pc:sldMk cId="4116363285" sldId="263"/>
            <ac:spMk id="2" creationId="{7FF217F1-DBF5-42AA-9D05-AA984E37DBD0}"/>
          </ac:spMkLst>
        </pc:spChg>
        <pc:picChg chg="mod">
          <ac:chgData name="Vijetha Arya" userId="d2a87cb4-0299-44c0-bef6-4b4170c06539" providerId="ADAL" clId="{903E583A-8282-444E-8D2D-8348F301A086}" dt="2022-02-18T08:41:00.918" v="1411" actId="1076"/>
          <ac:picMkLst>
            <pc:docMk/>
            <pc:sldMk cId="4116363285" sldId="263"/>
            <ac:picMk id="5" creationId="{468ACBF4-CEA9-454C-B8BE-920E1B01C576}"/>
          </ac:picMkLst>
        </pc:picChg>
      </pc:sldChg>
      <pc:sldChg chg="addSp delSp modSp add del mod modAnim modCm">
        <pc:chgData name="Vijetha Arya" userId="d2a87cb4-0299-44c0-bef6-4b4170c06539" providerId="ADAL" clId="{903E583A-8282-444E-8D2D-8348F301A086}" dt="2022-02-21T04:41:03.096" v="6427" actId="1076"/>
        <pc:sldMkLst>
          <pc:docMk/>
          <pc:sldMk cId="0" sldId="264"/>
        </pc:sldMkLst>
        <pc:spChg chg="mod">
          <ac:chgData name="Vijetha Arya" userId="d2a87cb4-0299-44c0-bef6-4b4170c06539" providerId="ADAL" clId="{903E583A-8282-444E-8D2D-8348F301A086}" dt="2022-02-20T13:32:19.462" v="4357" actId="1076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Vijetha Arya" userId="d2a87cb4-0299-44c0-bef6-4b4170c06539" providerId="ADAL" clId="{903E583A-8282-444E-8D2D-8348F301A086}" dt="2022-02-20T14:14:35.572" v="4666" actId="123"/>
          <ac:spMkLst>
            <pc:docMk/>
            <pc:sldMk cId="0" sldId="264"/>
            <ac:spMk id="3" creationId="{2D190F15-030E-436F-8A8B-B9484E0DCC1B}"/>
          </ac:spMkLst>
        </pc:spChg>
        <pc:spChg chg="add del mod">
          <ac:chgData name="Vijetha Arya" userId="d2a87cb4-0299-44c0-bef6-4b4170c06539" providerId="ADAL" clId="{903E583A-8282-444E-8D2D-8348F301A086}" dt="2022-02-20T20:39:53.369" v="4923" actId="478"/>
          <ac:spMkLst>
            <pc:docMk/>
            <pc:sldMk cId="0" sldId="264"/>
            <ac:spMk id="4" creationId="{6D36BF50-CF1F-4292-8539-9FEDDCB39FDF}"/>
          </ac:spMkLst>
        </pc:spChg>
        <pc:spChg chg="add del mod">
          <ac:chgData name="Vijetha Arya" userId="d2a87cb4-0299-44c0-bef6-4b4170c06539" providerId="ADAL" clId="{903E583A-8282-444E-8D2D-8348F301A086}" dt="2022-02-20T12:14:02.200" v="3580" actId="478"/>
          <ac:spMkLst>
            <pc:docMk/>
            <pc:sldMk cId="0" sldId="264"/>
            <ac:spMk id="4" creationId="{CD05711A-5C2B-477D-80B2-5878427F7908}"/>
          </ac:spMkLst>
        </pc:spChg>
        <pc:spChg chg="add mod">
          <ac:chgData name="Vijetha Arya" userId="d2a87cb4-0299-44c0-bef6-4b4170c06539" providerId="ADAL" clId="{903E583A-8282-444E-8D2D-8348F301A086}" dt="2022-02-21T04:41:03.096" v="6427" actId="1076"/>
          <ac:spMkLst>
            <pc:docMk/>
            <pc:sldMk cId="0" sldId="264"/>
            <ac:spMk id="5" creationId="{B128E9A7-E783-413C-A2EA-1C203BF4B223}"/>
          </ac:spMkLst>
        </pc:spChg>
        <pc:spChg chg="mod">
          <ac:chgData name="Vijetha Arya" userId="d2a87cb4-0299-44c0-bef6-4b4170c06539" providerId="ADAL" clId="{903E583A-8282-444E-8D2D-8348F301A086}" dt="2022-02-21T03:40:32.582" v="6379" actId="20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37:58.538" v="6374" actId="207"/>
          <ac:spMkLst>
            <pc:docMk/>
            <pc:sldMk cId="0" sldId="264"/>
            <ac:spMk id="11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0T13:53:23.723" v="4627" actId="1076"/>
          <ac:spMkLst>
            <pc:docMk/>
            <pc:sldMk cId="0" sldId="264"/>
            <ac:spMk id="20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37:51.823" v="6373" actId="207"/>
          <ac:spMkLst>
            <pc:docMk/>
            <pc:sldMk cId="0" sldId="264"/>
            <ac:spMk id="21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37:15.430" v="6369" actId="207"/>
          <ac:spMkLst>
            <pc:docMk/>
            <pc:sldMk cId="0" sldId="264"/>
            <ac:spMk id="33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37:41.422" v="6372" actId="207"/>
          <ac:spMkLst>
            <pc:docMk/>
            <pc:sldMk cId="0" sldId="264"/>
            <ac:spMk id="34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41:55.951" v="6382" actId="207"/>
          <ac:spMkLst>
            <pc:docMk/>
            <pc:sldMk cId="0" sldId="264"/>
            <ac:spMk id="51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1T03:37:31.156" v="6371" actId="207"/>
          <ac:spMkLst>
            <pc:docMk/>
            <pc:sldMk cId="0" sldId="264"/>
            <ac:spMk id="52" creationId="{00000000-0000-0000-0000-000000000000}"/>
          </ac:spMkLst>
        </pc:spChg>
        <pc:spChg chg="del">
          <ac:chgData name="Vijetha Arya" userId="d2a87cb4-0299-44c0-bef6-4b4170c06539" providerId="ADAL" clId="{903E583A-8282-444E-8D2D-8348F301A086}" dt="2022-02-20T13:03:09.717" v="3806" actId="478"/>
          <ac:spMkLst>
            <pc:docMk/>
            <pc:sldMk cId="0" sldId="264"/>
            <ac:spMk id="65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20T19:07:41.360" v="4910" actId="255"/>
          <ac:spMkLst>
            <pc:docMk/>
            <pc:sldMk cId="0" sldId="264"/>
            <ac:spMk id="69" creationId="{AC7D8EC7-5401-442C-A42D-CE15C10639B1}"/>
          </ac:spMkLst>
        </pc:spChg>
        <pc:spChg chg="mod">
          <ac:chgData name="Vijetha Arya" userId="d2a87cb4-0299-44c0-bef6-4b4170c06539" providerId="ADAL" clId="{903E583A-8282-444E-8D2D-8348F301A086}" dt="2022-02-21T03:58:13.745" v="6422" actId="207"/>
          <ac:spMkLst>
            <pc:docMk/>
            <pc:sldMk cId="0" sldId="264"/>
            <ac:spMk id="71" creationId="{6B0D16D2-A393-44D2-B33F-E253380C3B78}"/>
          </ac:spMkLst>
        </pc:spChg>
        <pc:spChg chg="mod">
          <ac:chgData name="Vijetha Arya" userId="d2a87cb4-0299-44c0-bef6-4b4170c06539" providerId="ADAL" clId="{903E583A-8282-444E-8D2D-8348F301A086}" dt="2022-02-20T13:21:15.118" v="4111" actId="20577"/>
          <ac:spMkLst>
            <pc:docMk/>
            <pc:sldMk cId="0" sldId="264"/>
            <ac:spMk id="72" creationId="{674887FA-7C91-40BB-8F92-E29ADCDE6C07}"/>
          </ac:spMkLst>
        </pc:spChg>
        <pc:spChg chg="mod">
          <ac:chgData name="Vijetha Arya" userId="d2a87cb4-0299-44c0-bef6-4b4170c06539" providerId="ADAL" clId="{903E583A-8282-444E-8D2D-8348F301A086}" dt="2022-02-20T13:51:03.334" v="4615" actId="120"/>
          <ac:spMkLst>
            <pc:docMk/>
            <pc:sldMk cId="0" sldId="264"/>
            <ac:spMk id="73" creationId="{65DA01EF-2252-4681-B6AC-91324853C88F}"/>
          </ac:spMkLst>
        </pc:spChg>
        <pc:spChg chg="mod">
          <ac:chgData name="Vijetha Arya" userId="d2a87cb4-0299-44c0-bef6-4b4170c06539" providerId="ADAL" clId="{903E583A-8282-444E-8D2D-8348F301A086}" dt="2022-02-20T13:30:52.785" v="4348" actId="1076"/>
          <ac:spMkLst>
            <pc:docMk/>
            <pc:sldMk cId="0" sldId="264"/>
            <ac:spMk id="75" creationId="{0C57048C-BB51-4B88-8CAC-F50FFD179C7B}"/>
          </ac:spMkLst>
        </pc:spChg>
        <pc:spChg chg="mod">
          <ac:chgData name="Vijetha Arya" userId="d2a87cb4-0299-44c0-bef6-4b4170c06539" providerId="ADAL" clId="{903E583A-8282-444E-8D2D-8348F301A086}" dt="2022-02-20T13:30:57.574" v="4349" actId="1076"/>
          <ac:spMkLst>
            <pc:docMk/>
            <pc:sldMk cId="0" sldId="264"/>
            <ac:spMk id="76" creationId="{C5577997-598C-44D8-9EDF-044D537E0F68}"/>
          </ac:spMkLst>
        </pc:spChg>
        <pc:spChg chg="mod">
          <ac:chgData name="Vijetha Arya" userId="d2a87cb4-0299-44c0-bef6-4b4170c06539" providerId="ADAL" clId="{903E583A-8282-444E-8D2D-8348F301A086}" dt="2022-02-21T03:58:08.910" v="6421" actId="207"/>
          <ac:spMkLst>
            <pc:docMk/>
            <pc:sldMk cId="0" sldId="264"/>
            <ac:spMk id="77" creationId="{87E77C3A-64C2-488B-AF78-55E709919BB3}"/>
          </ac:spMkLst>
        </pc:spChg>
        <pc:spChg chg="mod">
          <ac:chgData name="Vijetha Arya" userId="d2a87cb4-0299-44c0-bef6-4b4170c06539" providerId="ADAL" clId="{903E583A-8282-444E-8D2D-8348F301A086}" dt="2022-02-20T19:07:23.360" v="4909" actId="120"/>
          <ac:spMkLst>
            <pc:docMk/>
            <pc:sldMk cId="0" sldId="264"/>
            <ac:spMk id="79" creationId="{5591C9F2-0E68-4756-84EC-DD9DB065A3BF}"/>
          </ac:spMkLst>
        </pc:spChg>
        <pc:spChg chg="mod">
          <ac:chgData name="Vijetha Arya" userId="d2a87cb4-0299-44c0-bef6-4b4170c06539" providerId="ADAL" clId="{903E583A-8282-444E-8D2D-8348F301A086}" dt="2022-02-20T19:11:30.527" v="4919" actId="255"/>
          <ac:spMkLst>
            <pc:docMk/>
            <pc:sldMk cId="0" sldId="264"/>
            <ac:spMk id="80" creationId="{C61560D1-1F1F-489A-A031-826003EFFF95}"/>
          </ac:spMkLst>
        </pc:spChg>
        <pc:spChg chg="mod">
          <ac:chgData name="Vijetha Arya" userId="d2a87cb4-0299-44c0-bef6-4b4170c06539" providerId="ADAL" clId="{903E583A-8282-444E-8D2D-8348F301A086}" dt="2022-02-20T13:49:12.675" v="4604" actId="1076"/>
          <ac:spMkLst>
            <pc:docMk/>
            <pc:sldMk cId="0" sldId="264"/>
            <ac:spMk id="81" creationId="{98FBB081-69E2-4105-9ABA-63579FA2F365}"/>
          </ac:spMkLst>
        </pc:spChg>
        <pc:grpChg chg="mod">
          <ac:chgData name="Vijetha Arya" userId="d2a87cb4-0299-44c0-bef6-4b4170c06539" providerId="ADAL" clId="{903E583A-8282-444E-8D2D-8348F301A086}" dt="2022-02-20T14:21:40.573" v="4670" actId="14100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Vijetha Arya" userId="d2a87cb4-0299-44c0-bef6-4b4170c06539" providerId="ADAL" clId="{903E583A-8282-444E-8D2D-8348F301A086}" dt="2022-02-20T14:29:56.115" v="4702" actId="1076"/>
          <ac:grpSpMkLst>
            <pc:docMk/>
            <pc:sldMk cId="0" sldId="264"/>
            <ac:grpSpMk id="32" creationId="{00000000-0000-0000-0000-000000000000}"/>
          </ac:grpSpMkLst>
        </pc:grpChg>
        <pc:grpChg chg="mod">
          <ac:chgData name="Vijetha Arya" userId="d2a87cb4-0299-44c0-bef6-4b4170c06539" providerId="ADAL" clId="{903E583A-8282-444E-8D2D-8348F301A086}" dt="2022-02-20T13:31:46.127" v="4353" actId="1076"/>
          <ac:grpSpMkLst>
            <pc:docMk/>
            <pc:sldMk cId="0" sldId="264"/>
            <ac:grpSpMk id="49" creationId="{00000000-0000-0000-0000-000000000000}"/>
          </ac:grpSpMkLst>
        </pc:grpChg>
        <pc:graphicFrameChg chg="add mod modGraphic">
          <ac:chgData name="Vijetha Arya" userId="d2a87cb4-0299-44c0-bef6-4b4170c06539" providerId="ADAL" clId="{903E583A-8282-444E-8D2D-8348F301A086}" dt="2022-02-20T18:20:42.574" v="4871" actId="1076"/>
          <ac:graphicFrameMkLst>
            <pc:docMk/>
            <pc:sldMk cId="0" sldId="264"/>
            <ac:graphicFrameMk id="35" creationId="{80EEB347-A69F-48D7-923B-C9455BB9AF91}"/>
          </ac:graphicFrameMkLst>
        </pc:graphicFrameChg>
        <pc:picChg chg="add del mod">
          <ac:chgData name="Vijetha Arya" userId="d2a87cb4-0299-44c0-bef6-4b4170c06539" providerId="ADAL" clId="{903E583A-8282-444E-8D2D-8348F301A086}" dt="2022-02-20T14:30:18.274" v="4715" actId="478"/>
          <ac:picMkLst>
            <pc:docMk/>
            <pc:sldMk cId="0" sldId="264"/>
            <ac:picMk id="4" creationId="{78D4890E-6461-4FFD-9824-5FA00D40022A}"/>
          </ac:picMkLst>
        </pc:picChg>
        <pc:picChg chg="add del mod">
          <ac:chgData name="Vijetha Arya" userId="d2a87cb4-0299-44c0-bef6-4b4170c06539" providerId="ADAL" clId="{903E583A-8282-444E-8D2D-8348F301A086}" dt="2022-02-20T14:30:12.187" v="4713" actId="478"/>
          <ac:picMkLst>
            <pc:docMk/>
            <pc:sldMk cId="0" sldId="264"/>
            <ac:picMk id="6" creationId="{EED05AA9-7FCF-4914-80C2-60C69809C1FF}"/>
          </ac:picMkLst>
        </pc:picChg>
        <pc:picChg chg="add mod">
          <ac:chgData name="Vijetha Arya" userId="d2a87cb4-0299-44c0-bef6-4b4170c06539" providerId="ADAL" clId="{903E583A-8282-444E-8D2D-8348F301A086}" dt="2022-02-20T14:30:24.028" v="4716" actId="1076"/>
          <ac:picMkLst>
            <pc:docMk/>
            <pc:sldMk cId="0" sldId="264"/>
            <ac:picMk id="7" creationId="{D2A6BE30-36A6-41F2-9E46-D15FD14EC22F}"/>
          </ac:picMkLst>
        </pc:picChg>
        <pc:picChg chg="del">
          <ac:chgData name="Vijetha Arya" userId="d2a87cb4-0299-44c0-bef6-4b4170c06539" providerId="ADAL" clId="{903E583A-8282-444E-8D2D-8348F301A086}" dt="2022-02-20T12:11:58.674" v="3573" actId="478"/>
          <ac:picMkLst>
            <pc:docMk/>
            <pc:sldMk cId="0" sldId="264"/>
            <ac:picMk id="9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21T03:40:38.305" v="6380" actId="1076"/>
          <ac:picMkLst>
            <pc:docMk/>
            <pc:sldMk cId="0" sldId="264"/>
            <ac:picMk id="13" creationId="{24FE5A1D-B1D3-4E7D-A920-DD6528477B6A}"/>
          </ac:picMkLst>
        </pc:picChg>
        <pc:picChg chg="add del mod">
          <ac:chgData name="Vijetha Arya" userId="d2a87cb4-0299-44c0-bef6-4b4170c06539" providerId="ADAL" clId="{903E583A-8282-444E-8D2D-8348F301A086}" dt="2022-02-20T14:10:40.109" v="4649" actId="478"/>
          <ac:picMkLst>
            <pc:docMk/>
            <pc:sldMk cId="0" sldId="264"/>
            <ac:picMk id="15" creationId="{17A9920B-F5A4-4DA0-83CD-1C7B0328BCA0}"/>
          </ac:picMkLst>
        </pc:picChg>
        <pc:picChg chg="add mod">
          <ac:chgData name="Vijetha Arya" userId="d2a87cb4-0299-44c0-bef6-4b4170c06539" providerId="ADAL" clId="{903E583A-8282-444E-8D2D-8348F301A086}" dt="2022-02-20T14:22:21.597" v="4671" actId="14100"/>
          <ac:picMkLst>
            <pc:docMk/>
            <pc:sldMk cId="0" sldId="264"/>
            <ac:picMk id="17" creationId="{094DDE3B-D55B-4574-9EB0-D0DD32CA4A6F}"/>
          </ac:picMkLst>
        </pc:picChg>
        <pc:picChg chg="del">
          <ac:chgData name="Vijetha Arya" userId="d2a87cb4-0299-44c0-bef6-4b4170c06539" providerId="ADAL" clId="{903E583A-8282-444E-8D2D-8348F301A086}" dt="2022-02-20T12:12:02.300" v="3574" actId="478"/>
          <ac:picMkLst>
            <pc:docMk/>
            <pc:sldMk cId="0" sldId="264"/>
            <ac:picMk id="19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21T03:42:01.462" v="6383" actId="1076"/>
          <ac:picMkLst>
            <pc:docMk/>
            <pc:sldMk cId="0" sldId="264"/>
            <ac:picMk id="22" creationId="{7805C1EB-9828-45F3-B3B1-95B2D81BDAD2}"/>
          </ac:picMkLst>
        </pc:picChg>
        <pc:picChg chg="add mod">
          <ac:chgData name="Vijetha Arya" userId="d2a87cb4-0299-44c0-bef6-4b4170c06539" providerId="ADAL" clId="{903E583A-8282-444E-8D2D-8348F301A086}" dt="2022-02-21T03:37:19.848" v="6370" actId="1076"/>
          <ac:picMkLst>
            <pc:docMk/>
            <pc:sldMk cId="0" sldId="264"/>
            <ac:picMk id="24" creationId="{C9DA84C8-2D2F-45DE-BA8D-D9B5D1A3649C}"/>
          </ac:picMkLst>
        </pc:picChg>
        <pc:picChg chg="del">
          <ac:chgData name="Vijetha Arya" userId="d2a87cb4-0299-44c0-bef6-4b4170c06539" providerId="ADAL" clId="{903E583A-8282-444E-8D2D-8348F301A086}" dt="2022-02-20T12:12:06.829" v="3575" actId="478"/>
          <ac:picMkLst>
            <pc:docMk/>
            <pc:sldMk cId="0" sldId="264"/>
            <ac:picMk id="31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21T03:32:29.911" v="6344" actId="1076"/>
          <ac:picMkLst>
            <pc:docMk/>
            <pc:sldMk cId="0" sldId="264"/>
            <ac:picMk id="36" creationId="{60ECB0E0-D4F2-4E44-BC0C-0B8595EA3AB8}"/>
          </ac:picMkLst>
        </pc:picChg>
        <pc:picChg chg="del">
          <ac:chgData name="Vijetha Arya" userId="d2a87cb4-0299-44c0-bef6-4b4170c06539" providerId="ADAL" clId="{903E583A-8282-444E-8D2D-8348F301A086}" dt="2022-02-20T12:12:14.157" v="3577" actId="478"/>
          <ac:picMkLst>
            <pc:docMk/>
            <pc:sldMk cId="0" sldId="264"/>
            <ac:picMk id="50" creationId="{00000000-0000-0000-0000-000000000000}"/>
          </ac:picMkLst>
        </pc:picChg>
        <pc:picChg chg="del">
          <ac:chgData name="Vijetha Arya" userId="d2a87cb4-0299-44c0-bef6-4b4170c06539" providerId="ADAL" clId="{903E583A-8282-444E-8D2D-8348F301A086}" dt="2022-02-20T12:12:10.272" v="3576" actId="478"/>
          <ac:picMkLst>
            <pc:docMk/>
            <pc:sldMk cId="0" sldId="264"/>
            <ac:picMk id="62" creationId="{00000000-0000-0000-0000-000000000000}"/>
          </ac:picMkLst>
        </pc:picChg>
        <pc:picChg chg="del">
          <ac:chgData name="Vijetha Arya" userId="d2a87cb4-0299-44c0-bef6-4b4170c06539" providerId="ADAL" clId="{903E583A-8282-444E-8D2D-8348F301A086}" dt="2022-02-20T11:53:31.459" v="3539" actId="478"/>
          <ac:picMkLst>
            <pc:docMk/>
            <pc:sldMk cId="0" sldId="264"/>
            <ac:picMk id="66" creationId="{00000000-0000-0000-0000-000000000000}"/>
          </ac:picMkLst>
        </pc:picChg>
      </pc:sldChg>
      <pc:sldChg chg="addSp delSp modSp mod addCm delCm">
        <pc:chgData name="Vijetha Arya" userId="d2a87cb4-0299-44c0-bef6-4b4170c06539" providerId="ADAL" clId="{903E583A-8282-444E-8D2D-8348F301A086}" dt="2022-02-21T03:32:22.214" v="6342" actId="1076"/>
        <pc:sldMkLst>
          <pc:docMk/>
          <pc:sldMk cId="1612182860" sldId="266"/>
        </pc:sldMkLst>
        <pc:spChg chg="del">
          <ac:chgData name="Vijetha Arya" userId="d2a87cb4-0299-44c0-bef6-4b4170c06539" providerId="ADAL" clId="{903E583A-8282-444E-8D2D-8348F301A086}" dt="2022-02-19T17:55:21.328" v="3227" actId="21"/>
          <ac:spMkLst>
            <pc:docMk/>
            <pc:sldMk cId="1612182860" sldId="266"/>
            <ac:spMk id="2" creationId="{483F093F-0503-48B3-9D0C-2C78DCD329F0}"/>
          </ac:spMkLst>
        </pc:spChg>
        <pc:spChg chg="mod">
          <ac:chgData name="Vijetha Arya" userId="d2a87cb4-0299-44c0-bef6-4b4170c06539" providerId="ADAL" clId="{903E583A-8282-444E-8D2D-8348F301A086}" dt="2022-02-21T00:53:59.479" v="5779" actId="1036"/>
          <ac:spMkLst>
            <pc:docMk/>
            <pc:sldMk cId="1612182860" sldId="266"/>
            <ac:spMk id="3" creationId="{5E459E84-B769-48C8-B6E0-4D31DD0BA840}"/>
          </ac:spMkLst>
        </pc:spChg>
        <pc:picChg chg="mod">
          <ac:chgData name="Vijetha Arya" userId="d2a87cb4-0299-44c0-bef6-4b4170c06539" providerId="ADAL" clId="{903E583A-8282-444E-8D2D-8348F301A086}" dt="2022-02-19T17:55:59.263" v="3238" actId="1076"/>
          <ac:picMkLst>
            <pc:docMk/>
            <pc:sldMk cId="1612182860" sldId="266"/>
            <ac:picMk id="6" creationId="{ED4B2440-EBC1-4A27-A9A4-6371B406F5AD}"/>
          </ac:picMkLst>
        </pc:picChg>
        <pc:picChg chg="add del mod">
          <ac:chgData name="Vijetha Arya" userId="d2a87cb4-0299-44c0-bef6-4b4170c06539" providerId="ADAL" clId="{903E583A-8282-444E-8D2D-8348F301A086}" dt="2022-02-19T17:54:32.810" v="3218" actId="478"/>
          <ac:picMkLst>
            <pc:docMk/>
            <pc:sldMk cId="1612182860" sldId="266"/>
            <ac:picMk id="7" creationId="{16C8406F-3676-4C61-953B-EBB5196F0889}"/>
          </ac:picMkLst>
        </pc:picChg>
        <pc:picChg chg="add mod">
          <ac:chgData name="Vijetha Arya" userId="d2a87cb4-0299-44c0-bef6-4b4170c06539" providerId="ADAL" clId="{903E583A-8282-444E-8D2D-8348F301A086}" dt="2022-02-19T17:55:52.165" v="3236" actId="1076"/>
          <ac:picMkLst>
            <pc:docMk/>
            <pc:sldMk cId="1612182860" sldId="266"/>
            <ac:picMk id="8" creationId="{64FA054E-AE28-4C90-9B23-CB420E732CA8}"/>
          </ac:picMkLst>
        </pc:picChg>
        <pc:picChg chg="mod">
          <ac:chgData name="Vijetha Arya" userId="d2a87cb4-0299-44c0-bef6-4b4170c06539" providerId="ADAL" clId="{903E583A-8282-444E-8D2D-8348F301A086}" dt="2022-02-21T03:32:22.214" v="6342" actId="1076"/>
          <ac:picMkLst>
            <pc:docMk/>
            <pc:sldMk cId="1612182860" sldId="266"/>
            <ac:picMk id="9" creationId="{78DBBF02-C4D8-4A23-936E-C9748FCBA0F1}"/>
          </ac:picMkLst>
        </pc:picChg>
      </pc:sldChg>
      <pc:sldChg chg="addSp delSp modSp del mod modClrScheme addCm delCm chgLayout">
        <pc:chgData name="Vijetha Arya" userId="d2a87cb4-0299-44c0-bef6-4b4170c06539" providerId="ADAL" clId="{903E583A-8282-444E-8D2D-8348F301A086}" dt="2022-02-20T11:05:01.842" v="3490" actId="2696"/>
        <pc:sldMkLst>
          <pc:docMk/>
          <pc:sldMk cId="728839886" sldId="267"/>
        </pc:sldMkLst>
        <pc:spChg chg="mod">
          <ac:chgData name="Vijetha Arya" userId="d2a87cb4-0299-44c0-bef6-4b4170c06539" providerId="ADAL" clId="{903E583A-8282-444E-8D2D-8348F301A086}" dt="2022-02-20T11:04:25.170" v="3488" actId="26606"/>
          <ac:spMkLst>
            <pc:docMk/>
            <pc:sldMk cId="728839886" sldId="267"/>
            <ac:spMk id="2" creationId="{25DC70BE-71F8-4489-9725-ED119ED42237}"/>
          </ac:spMkLst>
        </pc:spChg>
        <pc:spChg chg="mod">
          <ac:chgData name="Vijetha Arya" userId="d2a87cb4-0299-44c0-bef6-4b4170c06539" providerId="ADAL" clId="{903E583A-8282-444E-8D2D-8348F301A086}" dt="2022-02-20T11:04:25.170" v="3488" actId="26606"/>
          <ac:spMkLst>
            <pc:docMk/>
            <pc:sldMk cId="728839886" sldId="267"/>
            <ac:spMk id="3" creationId="{D2793A56-CFEC-49E5-AC37-95F0F87E7EDC}"/>
          </ac:spMkLst>
        </pc:spChg>
        <pc:spChg chg="mod ord">
          <ac:chgData name="Vijetha Arya" userId="d2a87cb4-0299-44c0-bef6-4b4170c06539" providerId="ADAL" clId="{903E583A-8282-444E-8D2D-8348F301A086}" dt="2022-02-20T11:04:25.170" v="3488" actId="26606"/>
          <ac:spMkLst>
            <pc:docMk/>
            <pc:sldMk cId="728839886" sldId="267"/>
            <ac:spMk id="4" creationId="{DE184B9B-8C2A-40A5-96CD-7F337A667132}"/>
          </ac:spMkLst>
        </pc:spChg>
        <pc:spChg chg="mod">
          <ac:chgData name="Vijetha Arya" userId="d2a87cb4-0299-44c0-bef6-4b4170c06539" providerId="ADAL" clId="{903E583A-8282-444E-8D2D-8348F301A086}" dt="2022-02-20T11:04:25.170" v="3488" actId="26606"/>
          <ac:spMkLst>
            <pc:docMk/>
            <pc:sldMk cId="728839886" sldId="267"/>
            <ac:spMk id="5" creationId="{327DFFBC-FE92-4C2B-B94D-3902CCD78E05}"/>
          </ac:spMkLst>
        </pc:spChg>
        <pc:spChg chg="add del mod">
          <ac:chgData name="Vijetha Arya" userId="d2a87cb4-0299-44c0-bef6-4b4170c06539" providerId="ADAL" clId="{903E583A-8282-444E-8D2D-8348F301A086}" dt="2022-02-20T11:04:45.959" v="3489" actId="21"/>
          <ac:spMkLst>
            <pc:docMk/>
            <pc:sldMk cId="728839886" sldId="267"/>
            <ac:spMk id="10" creationId="{19B4036A-09BF-497D-A2F4-B0829AE43A34}"/>
          </ac:spMkLst>
        </pc:spChg>
        <pc:picChg chg="add mod">
          <ac:chgData name="Vijetha Arya" userId="d2a87cb4-0299-44c0-bef6-4b4170c06539" providerId="ADAL" clId="{903E583A-8282-444E-8D2D-8348F301A086}" dt="2022-02-17T16:30:41.762" v="978" actId="1076"/>
          <ac:picMkLst>
            <pc:docMk/>
            <pc:sldMk cId="728839886" sldId="267"/>
            <ac:picMk id="7" creationId="{EEEAEAB4-30E9-4D49-8975-807C14976B66}"/>
          </ac:picMkLst>
        </pc:picChg>
      </pc:sldChg>
      <pc:sldChg chg="addSp delSp modSp del mod">
        <pc:chgData name="Vijetha Arya" userId="d2a87cb4-0299-44c0-bef6-4b4170c06539" providerId="ADAL" clId="{903E583A-8282-444E-8D2D-8348F301A086}" dt="2022-02-17T12:33:08.681" v="67" actId="2696"/>
        <pc:sldMkLst>
          <pc:docMk/>
          <pc:sldMk cId="3200758263" sldId="268"/>
        </pc:sldMkLst>
        <pc:spChg chg="mod">
          <ac:chgData name="Vijetha Arya" userId="d2a87cb4-0299-44c0-bef6-4b4170c06539" providerId="ADAL" clId="{903E583A-8282-444E-8D2D-8348F301A086}" dt="2022-02-17T12:21:40.304" v="51" actId="20577"/>
          <ac:spMkLst>
            <pc:docMk/>
            <pc:sldMk cId="3200758263" sldId="268"/>
            <ac:spMk id="2" creationId="{C15C9376-E05D-4CEA-A273-E91CF2F15C02}"/>
          </ac:spMkLst>
        </pc:spChg>
        <pc:spChg chg="mod">
          <ac:chgData name="Vijetha Arya" userId="d2a87cb4-0299-44c0-bef6-4b4170c06539" providerId="ADAL" clId="{903E583A-8282-444E-8D2D-8348F301A086}" dt="2022-02-17T12:21:44.561" v="52" actId="20577"/>
          <ac:spMkLst>
            <pc:docMk/>
            <pc:sldMk cId="3200758263" sldId="268"/>
            <ac:spMk id="3" creationId="{1C824D42-DB0A-4415-AC13-BE8C2C6DF671}"/>
          </ac:spMkLst>
        </pc:spChg>
        <pc:spChg chg="add mod">
          <ac:chgData name="Vijetha Arya" userId="d2a87cb4-0299-44c0-bef6-4b4170c06539" providerId="ADAL" clId="{903E583A-8282-444E-8D2D-8348F301A086}" dt="2022-02-17T12:32:52.113" v="66" actId="21"/>
          <ac:spMkLst>
            <pc:docMk/>
            <pc:sldMk cId="3200758263" sldId="268"/>
            <ac:spMk id="6" creationId="{13319660-6AF5-4763-8EA1-B3B38F05753D}"/>
          </ac:spMkLst>
        </pc:spChg>
        <pc:spChg chg="add del mod">
          <ac:chgData name="Vijetha Arya" userId="d2a87cb4-0299-44c0-bef6-4b4170c06539" providerId="ADAL" clId="{903E583A-8282-444E-8D2D-8348F301A086}" dt="2022-02-17T12:30:55.314" v="58" actId="11529"/>
          <ac:spMkLst>
            <pc:docMk/>
            <pc:sldMk cId="3200758263" sldId="268"/>
            <ac:spMk id="6" creationId="{5AF2086F-D231-460E-AE38-C46486F4D229}"/>
          </ac:spMkLst>
        </pc:spChg>
        <pc:spChg chg="add del mod">
          <ac:chgData name="Vijetha Arya" userId="d2a87cb4-0299-44c0-bef6-4b4170c06539" providerId="ADAL" clId="{903E583A-8282-444E-8D2D-8348F301A086}" dt="2022-02-17T12:31:02.615" v="60"/>
          <ac:spMkLst>
            <pc:docMk/>
            <pc:sldMk cId="3200758263" sldId="268"/>
            <ac:spMk id="10" creationId="{14FDF247-46E3-4654-A0D8-4377C03F55AA}"/>
          </ac:spMkLst>
        </pc:spChg>
        <pc:spChg chg="add del mod">
          <ac:chgData name="Vijetha Arya" userId="d2a87cb4-0299-44c0-bef6-4b4170c06539" providerId="ADAL" clId="{903E583A-8282-444E-8D2D-8348F301A086}" dt="2022-02-17T12:31:55.684" v="62"/>
          <ac:spMkLst>
            <pc:docMk/>
            <pc:sldMk cId="3200758263" sldId="268"/>
            <ac:spMk id="13" creationId="{6FF67334-A3E3-4190-9818-C7408192A524}"/>
          </ac:spMkLst>
        </pc:spChg>
        <pc:picChg chg="del">
          <ac:chgData name="Vijetha Arya" userId="d2a87cb4-0299-44c0-bef6-4b4170c06539" providerId="ADAL" clId="{903E583A-8282-444E-8D2D-8348F301A086}" dt="2022-02-17T12:30:58.818" v="59" actId="21"/>
          <ac:picMkLst>
            <pc:docMk/>
            <pc:sldMk cId="3200758263" sldId="268"/>
            <ac:picMk id="7" creationId="{7C09446A-422A-440D-9027-23FACE440C17}"/>
          </ac:picMkLst>
        </pc:picChg>
        <pc:picChg chg="add del mod">
          <ac:chgData name="Vijetha Arya" userId="d2a87cb4-0299-44c0-bef6-4b4170c06539" providerId="ADAL" clId="{903E583A-8282-444E-8D2D-8348F301A086}" dt="2022-02-17T12:31:09.607" v="61" actId="21"/>
          <ac:picMkLst>
            <pc:docMk/>
            <pc:sldMk cId="3200758263" sldId="268"/>
            <ac:picMk id="11" creationId="{E52BEF53-5F50-4C3F-8227-D23A589AA6FF}"/>
          </ac:picMkLst>
        </pc:picChg>
        <pc:picChg chg="add del mod">
          <ac:chgData name="Vijetha Arya" userId="d2a87cb4-0299-44c0-bef6-4b4170c06539" providerId="ADAL" clId="{903E583A-8282-444E-8D2D-8348F301A086}" dt="2022-02-17T12:32:52.113" v="66" actId="21"/>
          <ac:picMkLst>
            <pc:docMk/>
            <pc:sldMk cId="3200758263" sldId="268"/>
            <ac:picMk id="14" creationId="{F3C6727E-7935-44F2-8FE0-7C5BF95D7963}"/>
          </ac:picMkLst>
        </pc:picChg>
      </pc:sldChg>
      <pc:sldChg chg="addSp delSp modSp del mod addCm">
        <pc:chgData name="Vijetha Arya" userId="d2a87cb4-0299-44c0-bef6-4b4170c06539" providerId="ADAL" clId="{903E583A-8282-444E-8D2D-8348F301A086}" dt="2022-02-17T15:49:22.335" v="952" actId="2696"/>
        <pc:sldMkLst>
          <pc:docMk/>
          <pc:sldMk cId="1017788778" sldId="269"/>
        </pc:sldMkLst>
        <pc:spChg chg="del mod">
          <ac:chgData name="Vijetha Arya" userId="d2a87cb4-0299-44c0-bef6-4b4170c06539" providerId="ADAL" clId="{903E583A-8282-444E-8D2D-8348F301A086}" dt="2022-02-17T15:47:28.722" v="946"/>
          <ac:spMkLst>
            <pc:docMk/>
            <pc:sldMk cId="1017788778" sldId="269"/>
            <ac:spMk id="3" creationId="{953A1ECB-E1FD-4797-839E-09713FD11E0C}"/>
          </ac:spMkLst>
        </pc:spChg>
        <pc:spChg chg="add del">
          <ac:chgData name="Vijetha Arya" userId="d2a87cb4-0299-44c0-bef6-4b4170c06539" providerId="ADAL" clId="{903E583A-8282-444E-8D2D-8348F301A086}" dt="2022-02-17T15:44:30.141" v="939" actId="11529"/>
          <ac:spMkLst>
            <pc:docMk/>
            <pc:sldMk cId="1017788778" sldId="269"/>
            <ac:spMk id="6" creationId="{5F71CCB1-3815-480A-809D-DF0BB0124B74}"/>
          </ac:spMkLst>
        </pc:spChg>
        <pc:spChg chg="add mod">
          <ac:chgData name="Vijetha Arya" userId="d2a87cb4-0299-44c0-bef6-4b4170c06539" providerId="ADAL" clId="{903E583A-8282-444E-8D2D-8348F301A086}" dt="2022-02-17T15:47:47.417" v="950" actId="14100"/>
          <ac:spMkLst>
            <pc:docMk/>
            <pc:sldMk cId="1017788778" sldId="269"/>
            <ac:spMk id="7" creationId="{E13F5F27-198B-4BA3-ADCD-081382FE7953}"/>
          </ac:spMkLst>
        </pc:spChg>
        <pc:picChg chg="add mod">
          <ac:chgData name="Vijetha Arya" userId="d2a87cb4-0299-44c0-bef6-4b4170c06539" providerId="ADAL" clId="{903E583A-8282-444E-8D2D-8348F301A086}" dt="2022-02-17T15:48:02.056" v="951" actId="1076"/>
          <ac:picMkLst>
            <pc:docMk/>
            <pc:sldMk cId="1017788778" sldId="269"/>
            <ac:picMk id="8" creationId="{EAE8C605-2DBA-4523-A8BA-648B9960A399}"/>
          </ac:picMkLst>
        </pc:picChg>
        <pc:picChg chg="add mod">
          <ac:chgData name="Vijetha Arya" userId="d2a87cb4-0299-44c0-bef6-4b4170c06539" providerId="ADAL" clId="{903E583A-8282-444E-8D2D-8348F301A086}" dt="2022-02-17T15:47:35.267" v="948" actId="1076"/>
          <ac:picMkLst>
            <pc:docMk/>
            <pc:sldMk cId="1017788778" sldId="269"/>
            <ac:picMk id="9" creationId="{0CC78194-2842-4E8D-90FF-83E74C2FD777}"/>
          </ac:picMkLst>
        </pc:picChg>
      </pc:sldChg>
      <pc:sldChg chg="modSp mod addCm modCm">
        <pc:chgData name="Vijetha Arya" userId="d2a87cb4-0299-44c0-bef6-4b4170c06539" providerId="ADAL" clId="{903E583A-8282-444E-8D2D-8348F301A086}" dt="2022-02-21T12:07:22.004" v="6530" actId="1076"/>
        <pc:sldMkLst>
          <pc:docMk/>
          <pc:sldMk cId="3128154839" sldId="271"/>
        </pc:sldMkLst>
        <pc:spChg chg="mod">
          <ac:chgData name="Vijetha Arya" userId="d2a87cb4-0299-44c0-bef6-4b4170c06539" providerId="ADAL" clId="{903E583A-8282-444E-8D2D-8348F301A086}" dt="2022-02-21T12:07:22.004" v="6530" actId="1076"/>
          <ac:spMkLst>
            <pc:docMk/>
            <pc:sldMk cId="3128154839" sldId="271"/>
            <ac:spMk id="2" creationId="{2DFA63D3-9C60-442F-A030-BDA95DEBC247}"/>
          </ac:spMkLst>
        </pc:spChg>
        <pc:spChg chg="mod">
          <ac:chgData name="Vijetha Arya" userId="d2a87cb4-0299-44c0-bef6-4b4170c06539" providerId="ADAL" clId="{903E583A-8282-444E-8D2D-8348F301A086}" dt="2022-02-21T12:05:40.720" v="6528" actId="1076"/>
          <ac:spMkLst>
            <pc:docMk/>
            <pc:sldMk cId="3128154839" sldId="271"/>
            <ac:spMk id="7" creationId="{C6CB8A16-6E7D-485C-9D20-EF1DB3D2553A}"/>
          </ac:spMkLst>
        </pc:spChg>
        <pc:graphicFrameChg chg="modGraphic">
          <ac:chgData name="Vijetha Arya" userId="d2a87cb4-0299-44c0-bef6-4b4170c06539" providerId="ADAL" clId="{903E583A-8282-444E-8D2D-8348F301A086}" dt="2022-02-19T17:59:59.847" v="3257" actId="14734"/>
          <ac:graphicFrameMkLst>
            <pc:docMk/>
            <pc:sldMk cId="3128154839" sldId="271"/>
            <ac:graphicFrameMk id="10" creationId="{5D293695-429A-4390-9440-9A533BA471AC}"/>
          </ac:graphicFrameMkLst>
        </pc:graphicFrameChg>
        <pc:graphicFrameChg chg="mod">
          <ac:chgData name="Vijetha Arya" userId="d2a87cb4-0299-44c0-bef6-4b4170c06539" providerId="ADAL" clId="{903E583A-8282-444E-8D2D-8348F301A086}" dt="2022-02-21T12:05:42.772" v="6529" actId="14100"/>
          <ac:graphicFrameMkLst>
            <pc:docMk/>
            <pc:sldMk cId="3128154839" sldId="271"/>
            <ac:graphicFrameMk id="23" creationId="{804AAFD5-B095-4F91-92C5-B5F536F1FBE2}"/>
          </ac:graphicFrameMkLst>
        </pc:graphicFrameChg>
      </pc:sldChg>
      <pc:sldChg chg="ord addCm">
        <pc:chgData name="Vijetha Arya" userId="d2a87cb4-0299-44c0-bef6-4b4170c06539" providerId="ADAL" clId="{903E583A-8282-444E-8D2D-8348F301A086}" dt="2022-02-21T01:05:30.636" v="5786"/>
        <pc:sldMkLst>
          <pc:docMk/>
          <pc:sldMk cId="3191037049" sldId="272"/>
        </pc:sldMkLst>
      </pc:sldChg>
      <pc:sldChg chg="addSp delSp modSp mod">
        <pc:chgData name="Vijetha Arya" userId="d2a87cb4-0299-44c0-bef6-4b4170c06539" providerId="ADAL" clId="{903E583A-8282-444E-8D2D-8348F301A086}" dt="2022-02-17T07:46:32.095" v="27" actId="1076"/>
        <pc:sldMkLst>
          <pc:docMk/>
          <pc:sldMk cId="1974934634" sldId="274"/>
        </pc:sldMkLst>
        <pc:spChg chg="del mod">
          <ac:chgData name="Vijetha Arya" userId="d2a87cb4-0299-44c0-bef6-4b4170c06539" providerId="ADAL" clId="{903E583A-8282-444E-8D2D-8348F301A086}" dt="2022-02-16T14:44:41.643" v="18" actId="21"/>
          <ac:spMkLst>
            <pc:docMk/>
            <pc:sldMk cId="1974934634" sldId="274"/>
            <ac:spMk id="2" creationId="{770D7D21-42EA-4B6C-92CD-858DE120AA11}"/>
          </ac:spMkLst>
        </pc:spChg>
        <pc:spChg chg="mod">
          <ac:chgData name="Vijetha Arya" userId="d2a87cb4-0299-44c0-bef6-4b4170c06539" providerId="ADAL" clId="{903E583A-8282-444E-8D2D-8348F301A086}" dt="2022-02-17T07:46:18.932" v="25" actId="1076"/>
          <ac:spMkLst>
            <pc:docMk/>
            <pc:sldMk cId="1974934634" sldId="274"/>
            <ac:spMk id="16" creationId="{28E662A2-B499-465B-A7BB-211D02442C39}"/>
          </ac:spMkLst>
        </pc:spChg>
        <pc:picChg chg="add mod">
          <ac:chgData name="Vijetha Arya" userId="d2a87cb4-0299-44c0-bef6-4b4170c06539" providerId="ADAL" clId="{903E583A-8282-444E-8D2D-8348F301A086}" dt="2022-02-17T07:46:32.095" v="27" actId="1076"/>
          <ac:picMkLst>
            <pc:docMk/>
            <pc:sldMk cId="1974934634" sldId="274"/>
            <ac:picMk id="3" creationId="{83252AE1-46F0-44B5-B5EA-51E276B9288C}"/>
          </ac:picMkLst>
        </pc:picChg>
        <pc:picChg chg="add mod">
          <ac:chgData name="Vijetha Arya" userId="d2a87cb4-0299-44c0-bef6-4b4170c06539" providerId="ADAL" clId="{903E583A-8282-444E-8D2D-8348F301A086}" dt="2022-02-16T14:44:31.917" v="17" actId="1076"/>
          <ac:picMkLst>
            <pc:docMk/>
            <pc:sldMk cId="1974934634" sldId="274"/>
            <ac:picMk id="6" creationId="{DA5E22F1-C607-427F-9B69-E0493C0EE73A}"/>
          </ac:picMkLst>
        </pc:picChg>
      </pc:sldChg>
      <pc:sldChg chg="del ord addCm">
        <pc:chgData name="Vijetha Arya" userId="d2a87cb4-0299-44c0-bef6-4b4170c06539" providerId="ADAL" clId="{903E583A-8282-444E-8D2D-8348F301A086}" dt="2022-02-21T13:27:03.863" v="6539" actId="2696"/>
        <pc:sldMkLst>
          <pc:docMk/>
          <pc:sldMk cId="1407710857" sldId="275"/>
        </pc:sldMkLst>
      </pc:sldChg>
      <pc:sldChg chg="addSp delSp modSp add mod">
        <pc:chgData name="Vijetha Arya" userId="d2a87cb4-0299-44c0-bef6-4b4170c06539" providerId="ADAL" clId="{903E583A-8282-444E-8D2D-8348F301A086}" dt="2022-02-18T08:57:56.406" v="1585" actId="255"/>
        <pc:sldMkLst>
          <pc:docMk/>
          <pc:sldMk cId="0" sldId="276"/>
        </pc:sldMkLst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4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5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6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13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14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15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22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29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36" creationId="{00000000-0000-0000-0000-000000000000}"/>
          </ac:spMkLst>
        </pc:spChg>
        <pc:spChg chg="mod">
          <ac:chgData name="Vijetha Arya" userId="d2a87cb4-0299-44c0-bef6-4b4170c06539" providerId="ADAL" clId="{903E583A-8282-444E-8D2D-8348F301A086}" dt="2022-02-18T08:39:10.531" v="1398" actId="14826"/>
          <ac:spMkLst>
            <pc:docMk/>
            <pc:sldMk cId="0" sldId="276"/>
            <ac:spMk id="49" creationId="{00000000-0000-0000-0000-000000000000}"/>
          </ac:spMkLst>
        </pc:spChg>
        <pc:spChg chg="add mod">
          <ac:chgData name="Vijetha Arya" userId="d2a87cb4-0299-44c0-bef6-4b4170c06539" providerId="ADAL" clId="{903E583A-8282-444E-8D2D-8348F301A086}" dt="2022-02-18T08:48:47.362" v="1448" actId="20577"/>
          <ac:spMkLst>
            <pc:docMk/>
            <pc:sldMk cId="0" sldId="276"/>
            <ac:spMk id="58" creationId="{4B55AA58-D4D4-4E64-8495-3BA784E983A0}"/>
          </ac:spMkLst>
        </pc:spChg>
        <pc:spChg chg="mod">
          <ac:chgData name="Vijetha Arya" userId="d2a87cb4-0299-44c0-bef6-4b4170c06539" providerId="ADAL" clId="{903E583A-8282-444E-8D2D-8348F301A086}" dt="2022-02-18T08:49:23.818" v="1457" actId="20577"/>
          <ac:spMkLst>
            <pc:docMk/>
            <pc:sldMk cId="0" sldId="276"/>
            <ac:spMk id="73" creationId="{BBB8C49E-6EC9-497E-B87B-2A5FC28CEC68}"/>
          </ac:spMkLst>
        </pc:spChg>
        <pc:spChg chg="mod">
          <ac:chgData name="Vijetha Arya" userId="d2a87cb4-0299-44c0-bef6-4b4170c06539" providerId="ADAL" clId="{903E583A-8282-444E-8D2D-8348F301A086}" dt="2022-02-18T08:49:36.830" v="1467" actId="20577"/>
          <ac:spMkLst>
            <pc:docMk/>
            <pc:sldMk cId="0" sldId="276"/>
            <ac:spMk id="74" creationId="{0C72D3B6-2CE4-4A30-BA94-0FBBB64DE25C}"/>
          </ac:spMkLst>
        </pc:spChg>
        <pc:spChg chg="add mod">
          <ac:chgData name="Vijetha Arya" userId="d2a87cb4-0299-44c0-bef6-4b4170c06539" providerId="ADAL" clId="{903E583A-8282-444E-8D2D-8348F301A086}" dt="2022-02-18T08:52:34.735" v="1516" actId="20577"/>
          <ac:spMkLst>
            <pc:docMk/>
            <pc:sldMk cId="0" sldId="276"/>
            <ac:spMk id="78" creationId="{960A0C8C-65DF-4A24-8B38-60FE7DBEC89F}"/>
          </ac:spMkLst>
        </pc:spChg>
        <pc:spChg chg="add mod">
          <ac:chgData name="Vijetha Arya" userId="d2a87cb4-0299-44c0-bef6-4b4170c06539" providerId="ADAL" clId="{903E583A-8282-444E-8D2D-8348F301A086}" dt="2022-02-18T08:51:35.241" v="1508" actId="20577"/>
          <ac:spMkLst>
            <pc:docMk/>
            <pc:sldMk cId="0" sldId="276"/>
            <ac:spMk id="79" creationId="{666B5636-73F2-4D7C-A391-F8E8683B1810}"/>
          </ac:spMkLst>
        </pc:spChg>
        <pc:spChg chg="add mod">
          <ac:chgData name="Vijetha Arya" userId="d2a87cb4-0299-44c0-bef6-4b4170c06539" providerId="ADAL" clId="{903E583A-8282-444E-8D2D-8348F301A086}" dt="2022-02-18T08:57:56.406" v="1585" actId="255"/>
          <ac:spMkLst>
            <pc:docMk/>
            <pc:sldMk cId="0" sldId="276"/>
            <ac:spMk id="86" creationId="{09BC63FA-1D9C-4927-B94E-B86A202A73F7}"/>
          </ac:spMkLst>
        </pc:spChg>
        <pc:grpChg chg="mod">
          <ac:chgData name="Vijetha Arya" userId="d2a87cb4-0299-44c0-bef6-4b4170c06539" providerId="ADAL" clId="{903E583A-8282-444E-8D2D-8348F301A086}" dt="2022-02-18T08:44:59.991" v="1423" actId="1076"/>
          <ac:grpSpMkLst>
            <pc:docMk/>
            <pc:sldMk cId="0" sldId="276"/>
            <ac:grpSpMk id="3" creationId="{00000000-0000-0000-0000-000000000000}"/>
          </ac:grpSpMkLst>
        </pc:grp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7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40.606" v="1429" actId="478"/>
          <ac:picMkLst>
            <pc:docMk/>
            <pc:sldMk cId="0" sldId="276"/>
            <ac:picMk id="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9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10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4:15.048" v="1421" actId="21"/>
          <ac:picMkLst>
            <pc:docMk/>
            <pc:sldMk cId="0" sldId="276"/>
            <ac:picMk id="11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12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23.067" v="1426" actId="478"/>
          <ac:picMkLst>
            <pc:docMk/>
            <pc:sldMk cId="0" sldId="276"/>
            <ac:picMk id="16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10.819" v="1425" actId="478"/>
          <ac:picMkLst>
            <pc:docMk/>
            <pc:sldMk cId="0" sldId="276"/>
            <ac:picMk id="17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1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19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32.035" v="1428" actId="478"/>
          <ac:picMkLst>
            <pc:docMk/>
            <pc:sldMk cId="0" sldId="276"/>
            <ac:picMk id="20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27.163" v="1427" actId="478"/>
          <ac:picMkLst>
            <pc:docMk/>
            <pc:sldMk cId="0" sldId="276"/>
            <ac:picMk id="21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23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5:01.559" v="1424" actId="478"/>
          <ac:picMkLst>
            <pc:docMk/>
            <pc:sldMk cId="0" sldId="276"/>
            <ac:picMk id="24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25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26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27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2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0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1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2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3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4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5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7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39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0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1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2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3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4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5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6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7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4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0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1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2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3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4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18T08:41:22.038" v="1416" actId="1076"/>
          <ac:picMkLst>
            <pc:docMk/>
            <pc:sldMk cId="0" sldId="276"/>
            <ac:picMk id="54" creationId="{0E59062E-71C1-4528-B3FB-DDCD9323B06E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5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6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18T08:55:57.025" v="1531" actId="1076"/>
          <ac:picMkLst>
            <pc:docMk/>
            <pc:sldMk cId="0" sldId="276"/>
            <ac:picMk id="56" creationId="{4BC086C2-C073-4D05-AC09-C2ED107EBF88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7" creationId="{00000000-0000-0000-0000-000000000000}"/>
          </ac:picMkLst>
        </pc:picChg>
        <pc:picChg chg="add mod">
          <ac:chgData name="Vijetha Arya" userId="d2a87cb4-0299-44c0-bef6-4b4170c06539" providerId="ADAL" clId="{903E583A-8282-444E-8D2D-8348F301A086}" dt="2022-02-18T08:43:34.473" v="1420" actId="1076"/>
          <ac:picMkLst>
            <pc:docMk/>
            <pc:sldMk cId="0" sldId="276"/>
            <ac:picMk id="57" creationId="{30171D94-B235-477D-8F01-44EE02314821}"/>
          </ac:picMkLst>
        </pc:picChg>
        <pc:picChg chg="mod">
          <ac:chgData name="Vijetha Arya" userId="d2a87cb4-0299-44c0-bef6-4b4170c06539" providerId="ADAL" clId="{903E583A-8282-444E-8D2D-8348F301A086}" dt="2022-02-18T08:39:10.531" v="1398" actId="14826"/>
          <ac:picMkLst>
            <pc:docMk/>
            <pc:sldMk cId="0" sldId="276"/>
            <ac:picMk id="58" creationId="{00000000-0000-0000-0000-000000000000}"/>
          </ac:picMkLst>
        </pc:picChg>
        <pc:picChg chg="mod">
          <ac:chgData name="Vijetha Arya" userId="d2a87cb4-0299-44c0-bef6-4b4170c06539" providerId="ADAL" clId="{903E583A-8282-444E-8D2D-8348F301A086}" dt="2022-02-18T08:57:04.356" v="1541" actId="1076"/>
          <ac:picMkLst>
            <pc:docMk/>
            <pc:sldMk cId="0" sldId="276"/>
            <ac:picMk id="67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57:15.266" v="1543" actId="478"/>
          <ac:picMkLst>
            <pc:docMk/>
            <pc:sldMk cId="0" sldId="276"/>
            <ac:picMk id="68" creationId="{00000000-0000-0000-0000-000000000000}"/>
          </ac:picMkLst>
        </pc:picChg>
        <pc:picChg chg="del mod">
          <ac:chgData name="Vijetha Arya" userId="d2a87cb4-0299-44c0-bef6-4b4170c06539" providerId="ADAL" clId="{903E583A-8282-444E-8D2D-8348F301A086}" dt="2022-02-18T08:40:57.472" v="1410" actId="478"/>
          <ac:picMkLst>
            <pc:docMk/>
            <pc:sldMk cId="0" sldId="276"/>
            <ac:picMk id="69" creationId="{00000000-0000-0000-0000-000000000000}"/>
          </ac:picMkLst>
        </pc:picChg>
        <pc:picChg chg="add del mod">
          <ac:chgData name="Vijetha Arya" userId="d2a87cb4-0299-44c0-bef6-4b4170c06539" providerId="ADAL" clId="{903E583A-8282-444E-8D2D-8348F301A086}" dt="2022-02-18T08:55:43.518" v="1529" actId="478"/>
          <ac:picMkLst>
            <pc:docMk/>
            <pc:sldMk cId="0" sldId="276"/>
            <ac:picMk id="71" creationId="{E5097C55-4372-45A4-9F28-6BE285A7A369}"/>
          </ac:picMkLst>
        </pc:picChg>
        <pc:picChg chg="add del mod">
          <ac:chgData name="Vijetha Arya" userId="d2a87cb4-0299-44c0-bef6-4b4170c06539" providerId="ADAL" clId="{903E583A-8282-444E-8D2D-8348F301A086}" dt="2022-02-18T08:51:13.677" v="1498" actId="21"/>
          <ac:picMkLst>
            <pc:docMk/>
            <pc:sldMk cId="0" sldId="276"/>
            <ac:picMk id="72" creationId="{F7D8EECF-89E1-4A0D-9E6F-5EA2160318D4}"/>
          </ac:picMkLst>
        </pc:picChg>
        <pc:picChg chg="add del mod">
          <ac:chgData name="Vijetha Arya" userId="d2a87cb4-0299-44c0-bef6-4b4170c06539" providerId="ADAL" clId="{903E583A-8282-444E-8D2D-8348F301A086}" dt="2022-02-18T08:49:54.234" v="1468" actId="21"/>
          <ac:picMkLst>
            <pc:docMk/>
            <pc:sldMk cId="0" sldId="276"/>
            <ac:picMk id="75" creationId="{26FBAA9D-F52C-4482-A453-5AE73A2C9EE0}"/>
          </ac:picMkLst>
        </pc:picChg>
        <pc:picChg chg="add del mod">
          <ac:chgData name="Vijetha Arya" userId="d2a87cb4-0299-44c0-bef6-4b4170c06539" providerId="ADAL" clId="{903E583A-8282-444E-8D2D-8348F301A086}" dt="2022-02-18T08:50:17.359" v="1471" actId="21"/>
          <ac:picMkLst>
            <pc:docMk/>
            <pc:sldMk cId="0" sldId="276"/>
            <ac:picMk id="77" creationId="{6B4C1EF6-2E05-4675-8121-213E6647A0EE}"/>
          </ac:picMkLst>
        </pc:picChg>
        <pc:picChg chg="add mod">
          <ac:chgData name="Vijetha Arya" userId="d2a87cb4-0299-44c0-bef6-4b4170c06539" providerId="ADAL" clId="{903E583A-8282-444E-8D2D-8348F301A086}" dt="2022-02-18T08:53:28.938" v="1521" actId="14100"/>
          <ac:picMkLst>
            <pc:docMk/>
            <pc:sldMk cId="0" sldId="276"/>
            <ac:picMk id="81" creationId="{A673161C-C799-417E-95F0-7E24E231D470}"/>
          </ac:picMkLst>
        </pc:picChg>
        <pc:picChg chg="add mod">
          <ac:chgData name="Vijetha Arya" userId="d2a87cb4-0299-44c0-bef6-4b4170c06539" providerId="ADAL" clId="{903E583A-8282-444E-8D2D-8348F301A086}" dt="2022-02-18T08:54:14.698" v="1524" actId="14100"/>
          <ac:picMkLst>
            <pc:docMk/>
            <pc:sldMk cId="0" sldId="276"/>
            <ac:picMk id="83" creationId="{0229FBED-DC86-4EDE-BE4C-581EB36B0556}"/>
          </ac:picMkLst>
        </pc:picChg>
        <pc:picChg chg="add mod">
          <ac:chgData name="Vijetha Arya" userId="d2a87cb4-0299-44c0-bef6-4b4170c06539" providerId="ADAL" clId="{903E583A-8282-444E-8D2D-8348F301A086}" dt="2022-02-18T08:56:12.616" v="1539" actId="14100"/>
          <ac:picMkLst>
            <pc:docMk/>
            <pc:sldMk cId="0" sldId="276"/>
            <ac:picMk id="85" creationId="{6290789B-29F7-4B95-88A7-A72A859C3A40}"/>
          </ac:picMkLst>
        </pc:picChg>
      </pc:sldChg>
      <pc:sldChg chg="addSp delSp modSp mod addCm">
        <pc:chgData name="Vijetha Arya" userId="d2a87cb4-0299-44c0-bef6-4b4170c06539" providerId="ADAL" clId="{903E583A-8282-444E-8D2D-8348F301A086}" dt="2022-02-20T08:39:57.762" v="3449" actId="14100"/>
        <pc:sldMkLst>
          <pc:docMk/>
          <pc:sldMk cId="3711592059" sldId="277"/>
        </pc:sldMkLst>
        <pc:picChg chg="add mod">
          <ac:chgData name="Vijetha Arya" userId="d2a87cb4-0299-44c0-bef6-4b4170c06539" providerId="ADAL" clId="{903E583A-8282-444E-8D2D-8348F301A086}" dt="2022-02-17T17:03:51.391" v="1087" actId="1076"/>
          <ac:picMkLst>
            <pc:docMk/>
            <pc:sldMk cId="3711592059" sldId="277"/>
            <ac:picMk id="2" creationId="{51F85FBF-B4D4-4958-836F-B9A6C52637A8}"/>
          </ac:picMkLst>
        </pc:picChg>
        <pc:picChg chg="add del mod">
          <ac:chgData name="Vijetha Arya" userId="d2a87cb4-0299-44c0-bef6-4b4170c06539" providerId="ADAL" clId="{903E583A-8282-444E-8D2D-8348F301A086}" dt="2022-02-17T17:04:27.029" v="1092" actId="21"/>
          <ac:picMkLst>
            <pc:docMk/>
            <pc:sldMk cId="3711592059" sldId="277"/>
            <ac:picMk id="3" creationId="{1C1C07E1-D5CD-4D10-AA64-8C2A02267F73}"/>
          </ac:picMkLst>
        </pc:picChg>
        <pc:picChg chg="mod">
          <ac:chgData name="Vijetha Arya" userId="d2a87cb4-0299-44c0-bef6-4b4170c06539" providerId="ADAL" clId="{903E583A-8282-444E-8D2D-8348F301A086}" dt="2022-02-20T08:39:57.762" v="3449" actId="14100"/>
          <ac:picMkLst>
            <pc:docMk/>
            <pc:sldMk cId="3711592059" sldId="277"/>
            <ac:picMk id="3" creationId="{A1C5B367-605C-4B93-AC3B-9CE27252D9CE}"/>
          </ac:picMkLst>
        </pc:picChg>
        <pc:picChg chg="mod">
          <ac:chgData name="Vijetha Arya" userId="d2a87cb4-0299-44c0-bef6-4b4170c06539" providerId="ADAL" clId="{903E583A-8282-444E-8D2D-8348F301A086}" dt="2022-02-19T17:57:05.267" v="3240" actId="1076"/>
          <ac:picMkLst>
            <pc:docMk/>
            <pc:sldMk cId="3711592059" sldId="277"/>
            <ac:picMk id="23" creationId="{3EBB8671-2EE4-4596-984E-061D59817A15}"/>
          </ac:picMkLst>
        </pc:picChg>
        <pc:picChg chg="mod">
          <ac:chgData name="Vijetha Arya" userId="d2a87cb4-0299-44c0-bef6-4b4170c06539" providerId="ADAL" clId="{903E583A-8282-444E-8D2D-8348F301A086}" dt="2022-02-19T17:57:14.309" v="3241" actId="1076"/>
          <ac:picMkLst>
            <pc:docMk/>
            <pc:sldMk cId="3711592059" sldId="277"/>
            <ac:picMk id="29" creationId="{8A178548-A6C3-4927-9FAC-5596A927C6DF}"/>
          </ac:picMkLst>
        </pc:picChg>
        <pc:picChg chg="mod">
          <ac:chgData name="Vijetha Arya" userId="d2a87cb4-0299-44c0-bef6-4b4170c06539" providerId="ADAL" clId="{903E583A-8282-444E-8D2D-8348F301A086}" dt="2022-02-19T17:57:18.718" v="3242" actId="1076"/>
          <ac:picMkLst>
            <pc:docMk/>
            <pc:sldMk cId="3711592059" sldId="277"/>
            <ac:picMk id="40" creationId="{12DFD344-9AEB-42F3-BCE3-24F530D1A9FE}"/>
          </ac:picMkLst>
        </pc:picChg>
      </pc:sldChg>
      <pc:sldChg chg="addSp delSp modSp mod modAnim addCm">
        <pc:chgData name="Vijetha Arya" userId="d2a87cb4-0299-44c0-bef6-4b4170c06539" providerId="ADAL" clId="{903E583A-8282-444E-8D2D-8348F301A086}" dt="2022-02-17T17:02:37.491" v="1080" actId="1076"/>
        <pc:sldMkLst>
          <pc:docMk/>
          <pc:sldMk cId="486897324" sldId="278"/>
        </pc:sldMkLst>
        <pc:spChg chg="mod">
          <ac:chgData name="Vijetha Arya" userId="d2a87cb4-0299-44c0-bef6-4b4170c06539" providerId="ADAL" clId="{903E583A-8282-444E-8D2D-8348F301A086}" dt="2022-02-17T15:09:39.210" v="856" actId="14100"/>
          <ac:spMkLst>
            <pc:docMk/>
            <pc:sldMk cId="486897324" sldId="278"/>
            <ac:spMk id="2" creationId="{C04F7341-7498-4BEB-B331-76726E85F539}"/>
          </ac:spMkLst>
        </pc:spChg>
        <pc:spChg chg="mod">
          <ac:chgData name="Vijetha Arya" userId="d2a87cb4-0299-44c0-bef6-4b4170c06539" providerId="ADAL" clId="{903E583A-8282-444E-8D2D-8348F301A086}" dt="2022-02-17T14:11:03.475" v="576" actId="20577"/>
          <ac:spMkLst>
            <pc:docMk/>
            <pc:sldMk cId="486897324" sldId="278"/>
            <ac:spMk id="3" creationId="{7282F6D3-ACB1-4CF3-9776-1A9C328FB186}"/>
          </ac:spMkLst>
        </pc:spChg>
        <pc:spChg chg="add del mod">
          <ac:chgData name="Vijetha Arya" userId="d2a87cb4-0299-44c0-bef6-4b4170c06539" providerId="ADAL" clId="{903E583A-8282-444E-8D2D-8348F301A086}" dt="2022-02-17T14:14:50.957" v="587"/>
          <ac:spMkLst>
            <pc:docMk/>
            <pc:sldMk cId="486897324" sldId="278"/>
            <ac:spMk id="6" creationId="{05F09027-2D3D-46F9-8B5F-8F0226553FE5}"/>
          </ac:spMkLst>
        </pc:spChg>
        <pc:spChg chg="add del mod">
          <ac:chgData name="Vijetha Arya" userId="d2a87cb4-0299-44c0-bef6-4b4170c06539" providerId="ADAL" clId="{903E583A-8282-444E-8D2D-8348F301A086}" dt="2022-02-17T14:57:10.607" v="822" actId="14100"/>
          <ac:spMkLst>
            <pc:docMk/>
            <pc:sldMk cId="486897324" sldId="278"/>
            <ac:spMk id="6" creationId="{0F0A2CAD-9AC3-4486-A17E-79B6EB722614}"/>
          </ac:spMkLst>
        </pc:spChg>
        <pc:spChg chg="add mod">
          <ac:chgData name="Vijetha Arya" userId="d2a87cb4-0299-44c0-bef6-4b4170c06539" providerId="ADAL" clId="{903E583A-8282-444E-8D2D-8348F301A086}" dt="2022-02-17T14:57:15.538" v="823" actId="14100"/>
          <ac:spMkLst>
            <pc:docMk/>
            <pc:sldMk cId="486897324" sldId="278"/>
            <ac:spMk id="8" creationId="{97BA5EA2-6924-4E9D-A881-AEAF2810CBFD}"/>
          </ac:spMkLst>
        </pc:spChg>
        <pc:spChg chg="add mod">
          <ac:chgData name="Vijetha Arya" userId="d2a87cb4-0299-44c0-bef6-4b4170c06539" providerId="ADAL" clId="{903E583A-8282-444E-8D2D-8348F301A086}" dt="2022-02-17T14:56:56.261" v="819" actId="1076"/>
          <ac:spMkLst>
            <pc:docMk/>
            <pc:sldMk cId="486897324" sldId="278"/>
            <ac:spMk id="9" creationId="{E2DEF429-A57D-46FE-B2C0-889CEFF0A95D}"/>
          </ac:spMkLst>
        </pc:spChg>
        <pc:spChg chg="add mod">
          <ac:chgData name="Vijetha Arya" userId="d2a87cb4-0299-44c0-bef6-4b4170c06539" providerId="ADAL" clId="{903E583A-8282-444E-8D2D-8348F301A086}" dt="2022-02-17T14:56:44.854" v="818" actId="14100"/>
          <ac:spMkLst>
            <pc:docMk/>
            <pc:sldMk cId="486897324" sldId="278"/>
            <ac:spMk id="10" creationId="{3555ADC3-B962-4B6A-AD2A-B66C9A1E8445}"/>
          </ac:spMkLst>
        </pc:spChg>
        <pc:spChg chg="mod">
          <ac:chgData name="Vijetha Arya" userId="d2a87cb4-0299-44c0-bef6-4b4170c06539" providerId="ADAL" clId="{903E583A-8282-444E-8D2D-8348F301A086}" dt="2022-02-17T15:07:41.254" v="837" actId="14100"/>
          <ac:spMkLst>
            <pc:docMk/>
            <pc:sldMk cId="486897324" sldId="278"/>
            <ac:spMk id="12" creationId="{873F9857-E5D0-4E7F-A4A3-782DDD5F9A99}"/>
          </ac:spMkLst>
        </pc:spChg>
        <pc:spChg chg="add del mod">
          <ac:chgData name="Vijetha Arya" userId="d2a87cb4-0299-44c0-bef6-4b4170c06539" providerId="ADAL" clId="{903E583A-8282-444E-8D2D-8348F301A086}" dt="2022-02-17T14:48:48.552" v="772"/>
          <ac:spMkLst>
            <pc:docMk/>
            <pc:sldMk cId="486897324" sldId="278"/>
            <ac:spMk id="16" creationId="{7C9C4FEF-D1DE-40CB-90BA-4A9447690A3A}"/>
          </ac:spMkLst>
        </pc:spChg>
        <pc:spChg chg="mod">
          <ac:chgData name="Vijetha Arya" userId="d2a87cb4-0299-44c0-bef6-4b4170c06539" providerId="ADAL" clId="{903E583A-8282-444E-8D2D-8348F301A086}" dt="2022-02-17T15:07:07.365" v="835" actId="14100"/>
          <ac:spMkLst>
            <pc:docMk/>
            <pc:sldMk cId="486897324" sldId="278"/>
            <ac:spMk id="25" creationId="{48A5D5C5-37A4-468C-8CEE-225AA03F3F4A}"/>
          </ac:spMkLst>
        </pc:spChg>
        <pc:graphicFrameChg chg="add mod modGraphic">
          <ac:chgData name="Vijetha Arya" userId="d2a87cb4-0299-44c0-bef6-4b4170c06539" providerId="ADAL" clId="{903E583A-8282-444E-8D2D-8348F301A086}" dt="2022-02-17T14:14:55.193" v="588"/>
          <ac:graphicFrameMkLst>
            <pc:docMk/>
            <pc:sldMk cId="486897324" sldId="278"/>
            <ac:graphicFrameMk id="7" creationId="{9AFA44C8-00F4-459E-A8BB-541A528F9F85}"/>
          </ac:graphicFrameMkLst>
        </pc:graphicFrameChg>
        <pc:graphicFrameChg chg="mod">
          <ac:chgData name="Vijetha Arya" userId="d2a87cb4-0299-44c0-bef6-4b4170c06539" providerId="ADAL" clId="{903E583A-8282-444E-8D2D-8348F301A086}" dt="2022-02-17T14:13:55.479" v="582"/>
          <ac:graphicFrameMkLst>
            <pc:docMk/>
            <pc:sldMk cId="486897324" sldId="278"/>
            <ac:graphicFrameMk id="9" creationId="{AF01485F-9B8C-4680-9D44-F3628505358D}"/>
          </ac:graphicFrameMkLst>
        </pc:graphicFrameChg>
        <pc:graphicFrameChg chg="add del mod modGraphic">
          <ac:chgData name="Vijetha Arya" userId="d2a87cb4-0299-44c0-bef6-4b4170c06539" providerId="ADAL" clId="{903E583A-8282-444E-8D2D-8348F301A086}" dt="2022-02-17T15:11:37.902" v="861"/>
          <ac:graphicFrameMkLst>
            <pc:docMk/>
            <pc:sldMk cId="486897324" sldId="278"/>
            <ac:graphicFrameMk id="11" creationId="{48EB4096-D2D5-4AA5-9882-5366A8E38613}"/>
          </ac:graphicFrameMkLst>
        </pc:graphicFrameChg>
        <pc:picChg chg="add mod">
          <ac:chgData name="Vijetha Arya" userId="d2a87cb4-0299-44c0-bef6-4b4170c06539" providerId="ADAL" clId="{903E583A-8282-444E-8D2D-8348F301A086}" dt="2022-02-17T17:02:37.491" v="1080" actId="1076"/>
          <ac:picMkLst>
            <pc:docMk/>
            <pc:sldMk cId="486897324" sldId="278"/>
            <ac:picMk id="6" creationId="{DCE07030-739E-4DFC-9092-868959EDA45F}"/>
          </ac:picMkLst>
        </pc:picChg>
        <pc:picChg chg="add mod">
          <ac:chgData name="Vijetha Arya" userId="d2a87cb4-0299-44c0-bef6-4b4170c06539" providerId="ADAL" clId="{903E583A-8282-444E-8D2D-8348F301A086}" dt="2022-02-17T14:37:18.978" v="734" actId="1076"/>
          <ac:picMkLst>
            <pc:docMk/>
            <pc:sldMk cId="486897324" sldId="278"/>
            <ac:picMk id="13" creationId="{2D3C2475-72BA-4BD8-AE94-CA80C8B259BD}"/>
          </ac:picMkLst>
        </pc:picChg>
        <pc:picChg chg="add mod">
          <ac:chgData name="Vijetha Arya" userId="d2a87cb4-0299-44c0-bef6-4b4170c06539" providerId="ADAL" clId="{903E583A-8282-444E-8D2D-8348F301A086}" dt="2022-02-17T14:40:53.635" v="744" actId="207"/>
          <ac:picMkLst>
            <pc:docMk/>
            <pc:sldMk cId="486897324" sldId="278"/>
            <ac:picMk id="15" creationId="{774A6E1E-3D1F-427C-ABBC-747CBE4A434C}"/>
          </ac:picMkLst>
        </pc:picChg>
        <pc:picChg chg="add del mod">
          <ac:chgData name="Vijetha Arya" userId="d2a87cb4-0299-44c0-bef6-4b4170c06539" providerId="ADAL" clId="{903E583A-8282-444E-8D2D-8348F301A086}" dt="2022-02-17T14:53:28.697" v="802" actId="21"/>
          <ac:picMkLst>
            <pc:docMk/>
            <pc:sldMk cId="486897324" sldId="278"/>
            <ac:picMk id="18" creationId="{FD55CB57-8BC2-4C86-BC36-C7D7B1EC794F}"/>
          </ac:picMkLst>
        </pc:picChg>
        <pc:picChg chg="add del mod">
          <ac:chgData name="Vijetha Arya" userId="d2a87cb4-0299-44c0-bef6-4b4170c06539" providerId="ADAL" clId="{903E583A-8282-444E-8D2D-8348F301A086}" dt="2022-02-17T14:53:32.403" v="803" actId="21"/>
          <ac:picMkLst>
            <pc:docMk/>
            <pc:sldMk cId="486897324" sldId="278"/>
            <ac:picMk id="20" creationId="{10AA81E1-507E-4258-93EE-433A52215476}"/>
          </ac:picMkLst>
        </pc:picChg>
        <pc:picChg chg="add mod">
          <ac:chgData name="Vijetha Arya" userId="d2a87cb4-0299-44c0-bef6-4b4170c06539" providerId="ADAL" clId="{903E583A-8282-444E-8D2D-8348F301A086}" dt="2022-02-17T14:47:38.278" v="767" actId="1076"/>
          <ac:picMkLst>
            <pc:docMk/>
            <pc:sldMk cId="486897324" sldId="278"/>
            <ac:picMk id="22" creationId="{084E50CF-5606-44D6-A55E-D7050C90E1B0}"/>
          </ac:picMkLst>
        </pc:picChg>
        <pc:picChg chg="add mod">
          <ac:chgData name="Vijetha Arya" userId="d2a87cb4-0299-44c0-bef6-4b4170c06539" providerId="ADAL" clId="{903E583A-8282-444E-8D2D-8348F301A086}" dt="2022-02-17T15:08:43.356" v="840" actId="1076"/>
          <ac:picMkLst>
            <pc:docMk/>
            <pc:sldMk cId="486897324" sldId="278"/>
            <ac:picMk id="24" creationId="{2C900C52-1D6C-4690-A4A8-9A9F6913B898}"/>
          </ac:picMkLst>
        </pc:picChg>
      </pc:sldChg>
      <pc:sldChg chg="addSp modSp mod modAnim addCm modCm">
        <pc:chgData name="Vijetha Arya" userId="d2a87cb4-0299-44c0-bef6-4b4170c06539" providerId="ADAL" clId="{903E583A-8282-444E-8D2D-8348F301A086}" dt="2022-02-18T07:08:14.792" v="1114" actId="1076"/>
        <pc:sldMkLst>
          <pc:docMk/>
          <pc:sldMk cId="1413081544" sldId="279"/>
        </pc:sldMkLst>
        <pc:spChg chg="mod">
          <ac:chgData name="Vijetha Arya" userId="d2a87cb4-0299-44c0-bef6-4b4170c06539" providerId="ADAL" clId="{903E583A-8282-444E-8D2D-8348F301A086}" dt="2022-02-18T06:57:05.608" v="1094"/>
          <ac:spMkLst>
            <pc:docMk/>
            <pc:sldMk cId="1413081544" sldId="279"/>
            <ac:spMk id="9" creationId="{A74BA11D-F145-4333-9816-E52A0E418E8C}"/>
          </ac:spMkLst>
        </pc:spChg>
        <pc:spChg chg="mod">
          <ac:chgData name="Vijetha Arya" userId="d2a87cb4-0299-44c0-bef6-4b4170c06539" providerId="ADAL" clId="{903E583A-8282-444E-8D2D-8348F301A086}" dt="2022-02-18T06:57:05.608" v="1094"/>
          <ac:spMkLst>
            <pc:docMk/>
            <pc:sldMk cId="1413081544" sldId="279"/>
            <ac:spMk id="11" creationId="{5EE3ECD3-AC19-4CC6-84CE-7CB6C0C0BC49}"/>
          </ac:spMkLst>
        </pc:spChg>
        <pc:spChg chg="mod">
          <ac:chgData name="Vijetha Arya" userId="d2a87cb4-0299-44c0-bef6-4b4170c06539" providerId="ADAL" clId="{903E583A-8282-444E-8D2D-8348F301A086}" dt="2022-02-18T07:08:14.792" v="1114" actId="1076"/>
          <ac:spMkLst>
            <pc:docMk/>
            <pc:sldMk cId="1413081544" sldId="279"/>
            <ac:spMk id="36" creationId="{5C36444B-6A6A-44A2-8C51-0D629D1B7797}"/>
          </ac:spMkLst>
        </pc:spChg>
        <pc:spChg chg="mod">
          <ac:chgData name="Vijetha Arya" userId="d2a87cb4-0299-44c0-bef6-4b4170c06539" providerId="ADAL" clId="{903E583A-8282-444E-8D2D-8348F301A086}" dt="2022-02-18T07:08:08.609" v="1113" actId="1076"/>
          <ac:spMkLst>
            <pc:docMk/>
            <pc:sldMk cId="1413081544" sldId="279"/>
            <ac:spMk id="52" creationId="{3903B1EC-A916-4A8B-BE48-E379C0D257E4}"/>
          </ac:spMkLst>
        </pc:spChg>
        <pc:grpChg chg="add mod">
          <ac:chgData name="Vijetha Arya" userId="d2a87cb4-0299-44c0-bef6-4b4170c06539" providerId="ADAL" clId="{903E583A-8282-444E-8D2D-8348F301A086}" dt="2022-02-18T06:57:05.608" v="1094"/>
          <ac:grpSpMkLst>
            <pc:docMk/>
            <pc:sldMk cId="1413081544" sldId="279"/>
            <ac:grpSpMk id="7" creationId="{3D42C7B4-8FB1-4D36-89E0-DFC93A68482F}"/>
          </ac:grpSpMkLst>
        </pc:grpChg>
        <pc:grpChg chg="mod">
          <ac:chgData name="Vijetha Arya" userId="d2a87cb4-0299-44c0-bef6-4b4170c06539" providerId="ADAL" clId="{903E583A-8282-444E-8D2D-8348F301A086}" dt="2022-02-18T06:57:05.608" v="1094"/>
          <ac:grpSpMkLst>
            <pc:docMk/>
            <pc:sldMk cId="1413081544" sldId="279"/>
            <ac:grpSpMk id="8" creationId="{B0E3D2BD-DDA6-463E-823C-19AA69B7DF6B}"/>
          </ac:grpSpMkLst>
        </pc:grpChg>
        <pc:picChg chg="add mod">
          <ac:chgData name="Vijetha Arya" userId="d2a87cb4-0299-44c0-bef6-4b4170c06539" providerId="ADAL" clId="{903E583A-8282-444E-8D2D-8348F301A086}" dt="2022-02-17T17:02:54.029" v="1083" actId="1076"/>
          <ac:picMkLst>
            <pc:docMk/>
            <pc:sldMk cId="1413081544" sldId="279"/>
            <ac:picMk id="3" creationId="{BD24C54A-2093-48BF-BBC3-DC3BCA7C4DF6}"/>
          </ac:picMkLst>
        </pc:picChg>
        <pc:picChg chg="mod">
          <ac:chgData name="Vijetha Arya" userId="d2a87cb4-0299-44c0-bef6-4b4170c06539" providerId="ADAL" clId="{903E583A-8282-444E-8D2D-8348F301A086}" dt="2022-02-18T06:57:05.608" v="1094"/>
          <ac:picMkLst>
            <pc:docMk/>
            <pc:sldMk cId="1413081544" sldId="279"/>
            <ac:picMk id="10" creationId="{195B92F4-12EA-40BB-AB75-9866959BDB8E}"/>
          </ac:picMkLst>
        </pc:picChg>
      </pc:sldChg>
      <pc:sldChg chg="addSp delSp modSp new mod">
        <pc:chgData name="Vijetha Arya" userId="d2a87cb4-0299-44c0-bef6-4b4170c06539" providerId="ADAL" clId="{903E583A-8282-444E-8D2D-8348F301A086}" dt="2022-02-17T12:34:34.676" v="70" actId="14100"/>
        <pc:sldMkLst>
          <pc:docMk/>
          <pc:sldMk cId="1270186343" sldId="280"/>
        </pc:sldMkLst>
        <pc:spChg chg="del">
          <ac:chgData name="Vijetha Arya" userId="d2a87cb4-0299-44c0-bef6-4b4170c06539" providerId="ADAL" clId="{903E583A-8282-444E-8D2D-8348F301A086}" dt="2022-02-17T12:34:31.625" v="69"/>
          <ac:spMkLst>
            <pc:docMk/>
            <pc:sldMk cId="1270186343" sldId="280"/>
            <ac:spMk id="3" creationId="{526440AA-74B6-4A77-BAE5-54781DADF742}"/>
          </ac:spMkLst>
        </pc:spChg>
        <pc:picChg chg="add mod">
          <ac:chgData name="Vijetha Arya" userId="d2a87cb4-0299-44c0-bef6-4b4170c06539" providerId="ADAL" clId="{903E583A-8282-444E-8D2D-8348F301A086}" dt="2022-02-17T12:34:34.676" v="70" actId="14100"/>
          <ac:picMkLst>
            <pc:docMk/>
            <pc:sldMk cId="1270186343" sldId="280"/>
            <ac:picMk id="6" creationId="{F3C6727E-7935-44F2-8FE0-7C5BF95D7963}"/>
          </ac:picMkLst>
        </pc:picChg>
      </pc:sldChg>
      <pc:sldChg chg="addSp delSp modSp new mod addCm">
        <pc:chgData name="Vijetha Arya" userId="d2a87cb4-0299-44c0-bef6-4b4170c06539" providerId="ADAL" clId="{903E583A-8282-444E-8D2D-8348F301A086}" dt="2022-02-17T15:40:46.044" v="937" actId="20577"/>
        <pc:sldMkLst>
          <pc:docMk/>
          <pc:sldMk cId="2738876366" sldId="280"/>
        </pc:sldMkLst>
        <pc:spChg chg="del">
          <ac:chgData name="Vijetha Arya" userId="d2a87cb4-0299-44c0-bef6-4b4170c06539" providerId="ADAL" clId="{903E583A-8282-444E-8D2D-8348F301A086}" dt="2022-02-17T15:39:59.534" v="864" actId="1032"/>
          <ac:spMkLst>
            <pc:docMk/>
            <pc:sldMk cId="2738876366" sldId="280"/>
            <ac:spMk id="3" creationId="{40F8D0DF-E2A5-40EB-9BF6-79C5DE944A8E}"/>
          </ac:spMkLst>
        </pc:spChg>
        <pc:graphicFrameChg chg="add mod modGraphic">
          <ac:chgData name="Vijetha Arya" userId="d2a87cb4-0299-44c0-bef6-4b4170c06539" providerId="ADAL" clId="{903E583A-8282-444E-8D2D-8348F301A086}" dt="2022-02-17T15:40:46.044" v="937" actId="20577"/>
          <ac:graphicFrameMkLst>
            <pc:docMk/>
            <pc:sldMk cId="2738876366" sldId="280"/>
            <ac:graphicFrameMk id="6" creationId="{DD742F53-6B84-4EB1-999E-F5528DC1922F}"/>
          </ac:graphicFrameMkLst>
        </pc:graphicFrameChg>
      </pc:sldChg>
      <pc:sldChg chg="addSp delSp modSp del mod">
        <pc:chgData name="Vijetha Arya" userId="d2a87cb4-0299-44c0-bef6-4b4170c06539" providerId="ADAL" clId="{903E583A-8282-444E-8D2D-8348F301A086}" dt="2022-02-18T09:37:31.816" v="1667" actId="2696"/>
        <pc:sldMkLst>
          <pc:docMk/>
          <pc:sldMk cId="1805270096" sldId="281"/>
        </pc:sldMkLst>
        <pc:spChg chg="add mod">
          <ac:chgData name="Vijetha Arya" userId="d2a87cb4-0299-44c0-bef6-4b4170c06539" providerId="ADAL" clId="{903E583A-8282-444E-8D2D-8348F301A086}" dt="2022-02-17T16:44:52.982" v="1077"/>
          <ac:spMkLst>
            <pc:docMk/>
            <pc:sldMk cId="1805270096" sldId="281"/>
            <ac:spMk id="4" creationId="{B3036A2C-530C-4C60-8F16-B866CAECB2D9}"/>
          </ac:spMkLst>
        </pc:spChg>
        <pc:spChg chg="mod">
          <ac:chgData name="Vijetha Arya" userId="d2a87cb4-0299-44c0-bef6-4b4170c06539" providerId="ADAL" clId="{903E583A-8282-444E-8D2D-8348F301A086}" dt="2022-02-17T16:36:25.952" v="1027" actId="14861"/>
          <ac:spMkLst>
            <pc:docMk/>
            <pc:sldMk cId="1805270096" sldId="281"/>
            <ac:spMk id="5" creationId="{771920CD-9338-4736-B841-6C1ACD63ED67}"/>
          </ac:spMkLst>
        </pc:spChg>
        <pc:spChg chg="mod">
          <ac:chgData name="Vijetha Arya" userId="d2a87cb4-0299-44c0-bef6-4b4170c06539" providerId="ADAL" clId="{903E583A-8282-444E-8D2D-8348F301A086}" dt="2022-02-17T16:37:11.692" v="1031" actId="14861"/>
          <ac:spMkLst>
            <pc:docMk/>
            <pc:sldMk cId="1805270096" sldId="281"/>
            <ac:spMk id="6" creationId="{E07989A2-E6AB-48E6-946B-429C62AD4E37}"/>
          </ac:spMkLst>
        </pc:spChg>
        <pc:spChg chg="mod">
          <ac:chgData name="Vijetha Arya" userId="d2a87cb4-0299-44c0-bef6-4b4170c06539" providerId="ADAL" clId="{903E583A-8282-444E-8D2D-8348F301A086}" dt="2022-02-17T16:39:06.744" v="1040" actId="14861"/>
          <ac:spMkLst>
            <pc:docMk/>
            <pc:sldMk cId="1805270096" sldId="281"/>
            <ac:spMk id="7" creationId="{73199392-B418-476C-BF2B-C41E8A7359FA}"/>
          </ac:spMkLst>
        </pc:spChg>
        <pc:spChg chg="mod">
          <ac:chgData name="Vijetha Arya" userId="d2a87cb4-0299-44c0-bef6-4b4170c06539" providerId="ADAL" clId="{903E583A-8282-444E-8D2D-8348F301A086}" dt="2022-02-17T16:50:18.688" v="1078" actId="1076"/>
          <ac:spMkLst>
            <pc:docMk/>
            <pc:sldMk cId="1805270096" sldId="281"/>
            <ac:spMk id="8" creationId="{FFD8C942-285C-4FA1-9791-5B8854B0443B}"/>
          </ac:spMkLst>
        </pc:spChg>
        <pc:spChg chg="mod">
          <ac:chgData name="Vijetha Arya" userId="d2a87cb4-0299-44c0-bef6-4b4170c06539" providerId="ADAL" clId="{903E583A-8282-444E-8D2D-8348F301A086}" dt="2022-02-17T16:44:15.400" v="1072" actId="20577"/>
          <ac:spMkLst>
            <pc:docMk/>
            <pc:sldMk cId="1805270096" sldId="281"/>
            <ac:spMk id="14" creationId="{9C1AB2FA-3225-4451-B3C1-8FE08647DB01}"/>
          </ac:spMkLst>
        </pc:spChg>
        <pc:picChg chg="add del mod">
          <ac:chgData name="Vijetha Arya" userId="d2a87cb4-0299-44c0-bef6-4b4170c06539" providerId="ADAL" clId="{903E583A-8282-444E-8D2D-8348F301A086}" dt="2022-02-17T16:44:29.103" v="1073" actId="21"/>
          <ac:picMkLst>
            <pc:docMk/>
            <pc:sldMk cId="1805270096" sldId="281"/>
            <ac:picMk id="5" creationId="{26D59C87-CF23-4AE7-80ED-662C4469B37F}"/>
          </ac:picMkLst>
        </pc:picChg>
        <pc:picChg chg="add mod">
          <ac:chgData name="Vijetha Arya" userId="d2a87cb4-0299-44c0-bef6-4b4170c06539" providerId="ADAL" clId="{903E583A-8282-444E-8D2D-8348F301A086}" dt="2022-02-17T17:03:06.989" v="1085" actId="1076"/>
          <ac:picMkLst>
            <pc:docMk/>
            <pc:sldMk cId="1805270096" sldId="281"/>
            <ac:picMk id="5" creationId="{B0D8D554-4AF2-4F83-A7D7-65A7C6942D44}"/>
          </ac:picMkLst>
        </pc:picChg>
        <pc:picChg chg="add mod">
          <ac:chgData name="Vijetha Arya" userId="d2a87cb4-0299-44c0-bef6-4b4170c06539" providerId="ADAL" clId="{903E583A-8282-444E-8D2D-8348F301A086}" dt="2022-02-17T16:37:52.277" v="1035" actId="1076"/>
          <ac:picMkLst>
            <pc:docMk/>
            <pc:sldMk cId="1805270096" sldId="281"/>
            <ac:picMk id="9" creationId="{D7ADA4CB-E40F-4AE0-8AAD-718896E96C03}"/>
          </ac:picMkLst>
        </pc:picChg>
        <pc:picChg chg="add mod">
          <ac:chgData name="Vijetha Arya" userId="d2a87cb4-0299-44c0-bef6-4b4170c06539" providerId="ADAL" clId="{903E583A-8282-444E-8D2D-8348F301A086}" dt="2022-02-17T16:37:46.730" v="1034" actId="14100"/>
          <ac:picMkLst>
            <pc:docMk/>
            <pc:sldMk cId="1805270096" sldId="281"/>
            <ac:picMk id="10" creationId="{A3DBBC44-6AF7-4ECD-BD0E-A3A304395F63}"/>
          </ac:picMkLst>
        </pc:picChg>
      </pc:sldChg>
      <pc:sldChg chg="modSp mod modClrScheme chgLayout">
        <pc:chgData name="Vijetha Arya" userId="d2a87cb4-0299-44c0-bef6-4b4170c06539" providerId="ADAL" clId="{903E583A-8282-444E-8D2D-8348F301A086}" dt="2022-02-17T16:32:07.513" v="979" actId="700"/>
        <pc:sldMkLst>
          <pc:docMk/>
          <pc:sldMk cId="3079485449" sldId="281"/>
        </pc:sldMkLst>
        <pc:spChg chg="mod ord">
          <ac:chgData name="Vijetha Arya" userId="d2a87cb4-0299-44c0-bef6-4b4170c06539" providerId="ADAL" clId="{903E583A-8282-444E-8D2D-8348F301A086}" dt="2022-02-17T16:32:07.513" v="979" actId="700"/>
          <ac:spMkLst>
            <pc:docMk/>
            <pc:sldMk cId="3079485449" sldId="281"/>
            <ac:spMk id="4" creationId="{8A0771CE-D58F-4AAE-857F-AEADD41F14CA}"/>
          </ac:spMkLst>
        </pc:spChg>
        <pc:spChg chg="mod ord">
          <ac:chgData name="Vijetha Arya" userId="d2a87cb4-0299-44c0-bef6-4b4170c06539" providerId="ADAL" clId="{903E583A-8282-444E-8D2D-8348F301A086}" dt="2022-02-17T16:32:07.513" v="979" actId="700"/>
          <ac:spMkLst>
            <pc:docMk/>
            <pc:sldMk cId="3079485449" sldId="281"/>
            <ac:spMk id="5" creationId="{694D22F3-3FFF-4D89-AB1E-C59F8C095C61}"/>
          </ac:spMkLst>
        </pc:spChg>
      </pc:sldChg>
      <pc:sldChg chg="modSp mod">
        <pc:chgData name="Vijetha Arya" userId="d2a87cb4-0299-44c0-bef6-4b4170c06539" providerId="ADAL" clId="{903E583A-8282-444E-8D2D-8348F301A086}" dt="2022-02-18T06:55:45.740" v="1093" actId="1076"/>
        <pc:sldMkLst>
          <pc:docMk/>
          <pc:sldMk cId="2811560639" sldId="282"/>
        </pc:sldMkLst>
        <pc:picChg chg="mod">
          <ac:chgData name="Vijetha Arya" userId="d2a87cb4-0299-44c0-bef6-4b4170c06539" providerId="ADAL" clId="{903E583A-8282-444E-8D2D-8348F301A086}" dt="2022-02-18T06:55:45.740" v="1093" actId="1076"/>
          <ac:picMkLst>
            <pc:docMk/>
            <pc:sldMk cId="2811560639" sldId="282"/>
            <ac:picMk id="7" creationId="{BDE13D03-FF7B-4C28-A101-159E364C3C8B}"/>
          </ac:picMkLst>
        </pc:picChg>
      </pc:sldChg>
      <pc:sldChg chg="addSp delSp modSp mod">
        <pc:chgData name="Vijetha Arya" userId="d2a87cb4-0299-44c0-bef6-4b4170c06539" providerId="ADAL" clId="{903E583A-8282-444E-8D2D-8348F301A086}" dt="2022-02-18T09:09:33.262" v="1646" actId="478"/>
        <pc:sldMkLst>
          <pc:docMk/>
          <pc:sldMk cId="4034306790" sldId="283"/>
        </pc:sldMkLst>
        <pc:spChg chg="del mod">
          <ac:chgData name="Vijetha Arya" userId="d2a87cb4-0299-44c0-bef6-4b4170c06539" providerId="ADAL" clId="{903E583A-8282-444E-8D2D-8348F301A086}" dt="2022-02-18T09:08:27.306" v="1629" actId="21"/>
          <ac:spMkLst>
            <pc:docMk/>
            <pc:sldMk cId="4034306790" sldId="283"/>
            <ac:spMk id="2" creationId="{601E39ED-50FF-49E9-8BA3-7D19334C05C0}"/>
          </ac:spMkLst>
        </pc:spChg>
        <pc:spChg chg="del">
          <ac:chgData name="Vijetha Arya" userId="d2a87cb4-0299-44c0-bef6-4b4170c06539" providerId="ADAL" clId="{903E583A-8282-444E-8D2D-8348F301A086}" dt="2022-02-18T09:02:37.960" v="1609" actId="931"/>
          <ac:spMkLst>
            <pc:docMk/>
            <pc:sldMk cId="4034306790" sldId="283"/>
            <ac:spMk id="3" creationId="{CBF286FA-E0E6-4437-B8E5-2799A0A74000}"/>
          </ac:spMkLst>
        </pc:spChg>
        <pc:spChg chg="del mod">
          <ac:chgData name="Vijetha Arya" userId="d2a87cb4-0299-44c0-bef6-4b4170c06539" providerId="ADAL" clId="{903E583A-8282-444E-8D2D-8348F301A086}" dt="2022-02-18T09:09:07.305" v="1641" actId="21"/>
          <ac:spMkLst>
            <pc:docMk/>
            <pc:sldMk cId="4034306790" sldId="283"/>
            <ac:spMk id="6" creationId="{DEF089A1-6DD5-463F-8404-3E4B9D3FA552}"/>
          </ac:spMkLst>
        </pc:spChg>
        <pc:spChg chg="add del mod">
          <ac:chgData name="Vijetha Arya" userId="d2a87cb4-0299-44c0-bef6-4b4170c06539" providerId="ADAL" clId="{903E583A-8282-444E-8D2D-8348F301A086}" dt="2022-02-18T09:08:15.287" v="1622" actId="931"/>
          <ac:spMkLst>
            <pc:docMk/>
            <pc:sldMk cId="4034306790" sldId="283"/>
            <ac:spMk id="11" creationId="{B3F0EC7F-C84B-4B28-BE04-FA063C1D1087}"/>
          </ac:spMkLst>
        </pc:spChg>
        <pc:spChg chg="add del mod">
          <ac:chgData name="Vijetha Arya" userId="d2a87cb4-0299-44c0-bef6-4b4170c06539" providerId="ADAL" clId="{903E583A-8282-444E-8D2D-8348F301A086}" dt="2022-02-18T09:09:22.465" v="1642" actId="931"/>
          <ac:spMkLst>
            <pc:docMk/>
            <pc:sldMk cId="4034306790" sldId="283"/>
            <ac:spMk id="15" creationId="{31D2C277-8286-4A82-AC0A-566617FD28C9}"/>
          </ac:spMkLst>
        </pc:spChg>
        <pc:spChg chg="add mod">
          <ac:chgData name="Vijetha Arya" userId="d2a87cb4-0299-44c0-bef6-4b4170c06539" providerId="ADAL" clId="{903E583A-8282-444E-8D2D-8348F301A086}" dt="2022-02-18T09:09:33.262" v="1646" actId="478"/>
          <ac:spMkLst>
            <pc:docMk/>
            <pc:sldMk cId="4034306790" sldId="283"/>
            <ac:spMk id="19" creationId="{5EE7A2CE-9FB7-4A07-AC97-B1CB96C71E05}"/>
          </ac:spMkLst>
        </pc:spChg>
        <pc:picChg chg="del mod">
          <ac:chgData name="Vijetha Arya" userId="d2a87cb4-0299-44c0-bef6-4b4170c06539" providerId="ADAL" clId="{903E583A-8282-444E-8D2D-8348F301A086}" dt="2022-02-18T09:08:42.793" v="1633" actId="21"/>
          <ac:picMkLst>
            <pc:docMk/>
            <pc:sldMk cId="4034306790" sldId="283"/>
            <ac:picMk id="7" creationId="{CE6B4A30-45F8-4C0E-82B8-5DA3AA95E3B1}"/>
          </ac:picMkLst>
        </pc:picChg>
        <pc:picChg chg="add del mod">
          <ac:chgData name="Vijetha Arya" userId="d2a87cb4-0299-44c0-bef6-4b4170c06539" providerId="ADAL" clId="{903E583A-8282-444E-8D2D-8348F301A086}" dt="2022-02-18T09:04:39.730" v="1621" actId="21"/>
          <ac:picMkLst>
            <pc:docMk/>
            <pc:sldMk cId="4034306790" sldId="283"/>
            <ac:picMk id="9" creationId="{6D0FE714-9A7C-4E19-9EA1-211CCC76DEF5}"/>
          </ac:picMkLst>
        </pc:picChg>
        <pc:picChg chg="add del mod">
          <ac:chgData name="Vijetha Arya" userId="d2a87cb4-0299-44c0-bef6-4b4170c06539" providerId="ADAL" clId="{903E583A-8282-444E-8D2D-8348F301A086}" dt="2022-02-18T09:09:01.517" v="1639" actId="21"/>
          <ac:picMkLst>
            <pc:docMk/>
            <pc:sldMk cId="4034306790" sldId="283"/>
            <ac:picMk id="13" creationId="{0AB7217E-5E0B-4116-8FA2-5A9E511F5D7F}"/>
          </ac:picMkLst>
        </pc:picChg>
        <pc:picChg chg="add del mod">
          <ac:chgData name="Vijetha Arya" userId="d2a87cb4-0299-44c0-bef6-4b4170c06539" providerId="ADAL" clId="{903E583A-8282-444E-8D2D-8348F301A086}" dt="2022-02-18T09:09:33.262" v="1646" actId="478"/>
          <ac:picMkLst>
            <pc:docMk/>
            <pc:sldMk cId="4034306790" sldId="283"/>
            <ac:picMk id="17" creationId="{7862898B-5D78-42BF-BD15-AC8B70DFD770}"/>
          </ac:picMkLst>
        </pc:picChg>
      </pc:sldChg>
      <pc:sldChg chg="addSp delSp modSp mod addCm delCm modCm">
        <pc:chgData name="Vijetha Arya" userId="d2a87cb4-0299-44c0-bef6-4b4170c06539" providerId="ADAL" clId="{903E583A-8282-444E-8D2D-8348F301A086}" dt="2022-02-18T14:33:57.487" v="2682"/>
        <pc:sldMkLst>
          <pc:docMk/>
          <pc:sldMk cId="1294106992" sldId="284"/>
        </pc:sldMkLst>
        <pc:spChg chg="mod">
          <ac:chgData name="Vijetha Arya" userId="d2a87cb4-0299-44c0-bef6-4b4170c06539" providerId="ADAL" clId="{903E583A-8282-444E-8D2D-8348F301A086}" dt="2022-02-18T08:12:16.067" v="1158" actId="20577"/>
          <ac:spMkLst>
            <pc:docMk/>
            <pc:sldMk cId="1294106992" sldId="284"/>
            <ac:spMk id="3" creationId="{C5B06ECC-8B8D-4F13-BCCC-DA5D4397A79E}"/>
          </ac:spMkLst>
        </pc:spChg>
        <pc:spChg chg="add del mod">
          <ac:chgData name="Vijetha Arya" userId="d2a87cb4-0299-44c0-bef6-4b4170c06539" providerId="ADAL" clId="{903E583A-8282-444E-8D2D-8348F301A086}" dt="2022-02-18T08:13:22.054" v="1172" actId="21"/>
          <ac:spMkLst>
            <pc:docMk/>
            <pc:sldMk cId="1294106992" sldId="284"/>
            <ac:spMk id="6" creationId="{575361C6-A2CB-4F89-8F07-197F206D2FE7}"/>
          </ac:spMkLst>
        </pc:spChg>
        <pc:spChg chg="add mod">
          <ac:chgData name="Vijetha Arya" userId="d2a87cb4-0299-44c0-bef6-4b4170c06539" providerId="ADAL" clId="{903E583A-8282-444E-8D2D-8348F301A086}" dt="2022-02-18T08:19:02.055" v="1360" actId="1076"/>
          <ac:spMkLst>
            <pc:docMk/>
            <pc:sldMk cId="1294106992" sldId="284"/>
            <ac:spMk id="8" creationId="{5768BECF-C47A-4BE9-95DA-A6AEC4993399}"/>
          </ac:spMkLst>
        </pc:spChg>
        <pc:spChg chg="add mod">
          <ac:chgData name="Vijetha Arya" userId="d2a87cb4-0299-44c0-bef6-4b4170c06539" providerId="ADAL" clId="{903E583A-8282-444E-8D2D-8348F301A086}" dt="2022-02-18T08:17:00.795" v="1304" actId="1076"/>
          <ac:spMkLst>
            <pc:docMk/>
            <pc:sldMk cId="1294106992" sldId="284"/>
            <ac:spMk id="14" creationId="{76853F96-71F7-43D1-B95C-41B3E85D80BD}"/>
          </ac:spMkLst>
        </pc:spChg>
        <pc:spChg chg="add mod">
          <ac:chgData name="Vijetha Arya" userId="d2a87cb4-0299-44c0-bef6-4b4170c06539" providerId="ADAL" clId="{903E583A-8282-444E-8D2D-8348F301A086}" dt="2022-02-18T08:17:11.091" v="1306" actId="1076"/>
          <ac:spMkLst>
            <pc:docMk/>
            <pc:sldMk cId="1294106992" sldId="284"/>
            <ac:spMk id="16" creationId="{7B7C4064-9773-48A1-BCAE-6E963DF3ABCF}"/>
          </ac:spMkLst>
        </pc:spChg>
        <pc:spChg chg="add mod">
          <ac:chgData name="Vijetha Arya" userId="d2a87cb4-0299-44c0-bef6-4b4170c06539" providerId="ADAL" clId="{903E583A-8282-444E-8D2D-8348F301A086}" dt="2022-02-18T08:26:24.435" v="1362" actId="1076"/>
          <ac:spMkLst>
            <pc:docMk/>
            <pc:sldMk cId="1294106992" sldId="284"/>
            <ac:spMk id="17" creationId="{D09BDE99-7BE8-4E4D-A798-F544E40C6CA1}"/>
          </ac:spMkLst>
        </pc:spChg>
        <pc:spChg chg="add mod">
          <ac:chgData name="Vijetha Arya" userId="d2a87cb4-0299-44c0-bef6-4b4170c06539" providerId="ADAL" clId="{903E583A-8282-444E-8D2D-8348F301A086}" dt="2022-02-18T08:18:03.458" v="1348" actId="1076"/>
          <ac:spMkLst>
            <pc:docMk/>
            <pc:sldMk cId="1294106992" sldId="284"/>
            <ac:spMk id="18" creationId="{EB15B663-8017-4325-AAA9-8931E338EA01}"/>
          </ac:spMkLst>
        </pc:spChg>
        <pc:spChg chg="mod">
          <ac:chgData name="Vijetha Arya" userId="d2a87cb4-0299-44c0-bef6-4b4170c06539" providerId="ADAL" clId="{903E583A-8282-444E-8D2D-8348F301A086}" dt="2022-02-18T08:18:22.270" v="1352" actId="1076"/>
          <ac:spMkLst>
            <pc:docMk/>
            <pc:sldMk cId="1294106992" sldId="284"/>
            <ac:spMk id="20" creationId="{6C0A7C45-2439-4304-9CFD-FC26BBB62483}"/>
          </ac:spMkLst>
        </pc:spChg>
        <pc:spChg chg="mod">
          <ac:chgData name="Vijetha Arya" userId="d2a87cb4-0299-44c0-bef6-4b4170c06539" providerId="ADAL" clId="{903E583A-8282-444E-8D2D-8348F301A086}" dt="2022-02-18T08:18:34.817" v="1354" actId="1076"/>
          <ac:spMkLst>
            <pc:docMk/>
            <pc:sldMk cId="1294106992" sldId="284"/>
            <ac:spMk id="22" creationId="{A292C4AB-2997-4376-B8B3-5BB15EA49B9B}"/>
          </ac:spMkLst>
        </pc:spChg>
        <pc:spChg chg="mod">
          <ac:chgData name="Vijetha Arya" userId="d2a87cb4-0299-44c0-bef6-4b4170c06539" providerId="ADAL" clId="{903E583A-8282-444E-8D2D-8348F301A086}" dt="2022-02-18T08:18:51.170" v="1358" actId="1076"/>
          <ac:spMkLst>
            <pc:docMk/>
            <pc:sldMk cId="1294106992" sldId="284"/>
            <ac:spMk id="24" creationId="{DC40C494-BE9C-4BB0-BFCB-5731246F5758}"/>
          </ac:spMkLst>
        </pc:spChg>
        <pc:spChg chg="mod">
          <ac:chgData name="Vijetha Arya" userId="d2a87cb4-0299-44c0-bef6-4b4170c06539" providerId="ADAL" clId="{903E583A-8282-444E-8D2D-8348F301A086}" dt="2022-02-18T08:16:47.136" v="1302" actId="1076"/>
          <ac:spMkLst>
            <pc:docMk/>
            <pc:sldMk cId="1294106992" sldId="284"/>
            <ac:spMk id="26" creationId="{1BCFC2E9-DB19-47B3-B350-133C44BC956A}"/>
          </ac:spMkLst>
        </pc:spChg>
        <pc:spChg chg="mod">
          <ac:chgData name="Vijetha Arya" userId="d2a87cb4-0299-44c0-bef6-4b4170c06539" providerId="ADAL" clId="{903E583A-8282-444E-8D2D-8348F301A086}" dt="2022-02-18T12:12:20.414" v="1741" actId="1076"/>
          <ac:spMkLst>
            <pc:docMk/>
            <pc:sldMk cId="1294106992" sldId="284"/>
            <ac:spMk id="31" creationId="{0C36B7A5-3C5A-449B-B8A7-11B836FDD334}"/>
          </ac:spMkLst>
        </pc:spChg>
        <pc:picChg chg="add mod">
          <ac:chgData name="Vijetha Arya" userId="d2a87cb4-0299-44c0-bef6-4b4170c06539" providerId="ADAL" clId="{903E583A-8282-444E-8D2D-8348F301A086}" dt="2022-02-18T08:16:37.055" v="1301" actId="1076"/>
          <ac:picMkLst>
            <pc:docMk/>
            <pc:sldMk cId="1294106992" sldId="284"/>
            <ac:picMk id="7" creationId="{E5F11D80-EF89-46F5-9C98-A68316FAAFC1}"/>
          </ac:picMkLst>
        </pc:picChg>
        <pc:picChg chg="add mod">
          <ac:chgData name="Vijetha Arya" userId="d2a87cb4-0299-44c0-bef6-4b4170c06539" providerId="ADAL" clId="{903E583A-8282-444E-8D2D-8348F301A086}" dt="2022-02-18T08:16:51.619" v="1303" actId="1076"/>
          <ac:picMkLst>
            <pc:docMk/>
            <pc:sldMk cId="1294106992" sldId="284"/>
            <ac:picMk id="9" creationId="{97B3129F-355E-40DC-AF8C-A6A8E6B94C10}"/>
          </ac:picMkLst>
        </pc:picChg>
        <pc:picChg chg="add">
          <ac:chgData name="Vijetha Arya" userId="d2a87cb4-0299-44c0-bef6-4b4170c06539" providerId="ADAL" clId="{903E583A-8282-444E-8D2D-8348F301A086}" dt="2022-02-18T08:14:29.926" v="1213"/>
          <ac:picMkLst>
            <pc:docMk/>
            <pc:sldMk cId="1294106992" sldId="284"/>
            <ac:picMk id="10" creationId="{40675AF8-527A-4E24-B4B4-A39AA8BA22FE}"/>
          </ac:picMkLst>
        </pc:picChg>
        <pc:picChg chg="add mod">
          <ac:chgData name="Vijetha Arya" userId="d2a87cb4-0299-44c0-bef6-4b4170c06539" providerId="ADAL" clId="{903E583A-8282-444E-8D2D-8348F301A086}" dt="2022-02-18T08:17:05.733" v="1305" actId="1076"/>
          <ac:picMkLst>
            <pc:docMk/>
            <pc:sldMk cId="1294106992" sldId="284"/>
            <ac:picMk id="11" creationId="{FACBF150-01DD-4E41-BA5E-E7C8B1CC34A1}"/>
          </ac:picMkLst>
        </pc:picChg>
        <pc:picChg chg="add del mod">
          <ac:chgData name="Vijetha Arya" userId="d2a87cb4-0299-44c0-bef6-4b4170c06539" providerId="ADAL" clId="{903E583A-8282-444E-8D2D-8348F301A086}" dt="2022-02-18T08:14:54.498" v="1216" actId="21"/>
          <ac:picMkLst>
            <pc:docMk/>
            <pc:sldMk cId="1294106992" sldId="284"/>
            <ac:picMk id="12" creationId="{29C125E7-4ABA-477A-91F0-62D1BA893AC9}"/>
          </ac:picMkLst>
        </pc:picChg>
        <pc:picChg chg="add mod">
          <ac:chgData name="Vijetha Arya" userId="d2a87cb4-0299-44c0-bef6-4b4170c06539" providerId="ADAL" clId="{903E583A-8282-444E-8D2D-8348F301A086}" dt="2022-02-18T08:26:19.709" v="1361" actId="1076"/>
          <ac:picMkLst>
            <pc:docMk/>
            <pc:sldMk cId="1294106992" sldId="284"/>
            <ac:picMk id="13" creationId="{4D769368-F60D-4A6F-BF23-9C3463379B49}"/>
          </ac:picMkLst>
        </pc:picChg>
        <pc:picChg chg="add mod">
          <ac:chgData name="Vijetha Arya" userId="d2a87cb4-0299-44c0-bef6-4b4170c06539" providerId="ADAL" clId="{903E583A-8282-444E-8D2D-8348F301A086}" dt="2022-02-18T11:24:27.149" v="1738" actId="1076"/>
          <ac:picMkLst>
            <pc:docMk/>
            <pc:sldMk cId="1294106992" sldId="284"/>
            <ac:picMk id="15" creationId="{E8ECBCF1-EBA0-49B7-9225-BDC278ECBF6A}"/>
          </ac:picMkLst>
        </pc:picChg>
        <pc:picChg chg="add del mod">
          <ac:chgData name="Vijetha Arya" userId="d2a87cb4-0299-44c0-bef6-4b4170c06539" providerId="ADAL" clId="{903E583A-8282-444E-8D2D-8348F301A086}" dt="2022-02-18T08:05:36.933" v="1141" actId="21"/>
          <ac:picMkLst>
            <pc:docMk/>
            <pc:sldMk cId="1294106992" sldId="284"/>
            <ac:picMk id="17" creationId="{BEE5EF2E-5E67-4788-8CE5-89235A00A5C2}"/>
          </ac:picMkLst>
        </pc:picChg>
        <pc:picChg chg="add del mod">
          <ac:chgData name="Vijetha Arya" userId="d2a87cb4-0299-44c0-bef6-4b4170c06539" providerId="ADAL" clId="{903E583A-8282-444E-8D2D-8348F301A086}" dt="2022-02-18T08:02:31.353" v="1139" actId="21"/>
          <ac:picMkLst>
            <pc:docMk/>
            <pc:sldMk cId="1294106992" sldId="284"/>
            <ac:picMk id="19" creationId="{5811CDCE-C338-4A37-A30C-CB371B60659E}"/>
          </ac:picMkLst>
        </pc:picChg>
        <pc:picChg chg="add mod">
          <ac:chgData name="Vijetha Arya" userId="d2a87cb4-0299-44c0-bef6-4b4170c06539" providerId="ADAL" clId="{903E583A-8282-444E-8D2D-8348F301A086}" dt="2022-02-18T08:27:01.108" v="1367" actId="1076"/>
          <ac:picMkLst>
            <pc:docMk/>
            <pc:sldMk cId="1294106992" sldId="284"/>
            <ac:picMk id="19" creationId="{B1CA2778-5095-4FDA-B1CA-641154D06171}"/>
          </ac:picMkLst>
        </pc:picChg>
        <pc:picChg chg="add mod">
          <ac:chgData name="Vijetha Arya" userId="d2a87cb4-0299-44c0-bef6-4b4170c06539" providerId="ADAL" clId="{903E583A-8282-444E-8D2D-8348F301A086}" dt="2022-02-18T11:24:23.239" v="1737" actId="1076"/>
          <ac:picMkLst>
            <pc:docMk/>
            <pc:sldMk cId="1294106992" sldId="284"/>
            <ac:picMk id="21" creationId="{F0F1D12F-FFC3-41D7-851D-5BCA626D76B5}"/>
          </ac:picMkLst>
        </pc:picChg>
        <pc:picChg chg="add mod">
          <ac:chgData name="Vijetha Arya" userId="d2a87cb4-0299-44c0-bef6-4b4170c06539" providerId="ADAL" clId="{903E583A-8282-444E-8D2D-8348F301A086}" dt="2022-02-18T08:18:38.797" v="1355" actId="1076"/>
          <ac:picMkLst>
            <pc:docMk/>
            <pc:sldMk cId="1294106992" sldId="284"/>
            <ac:picMk id="23" creationId="{5B6BE660-63D3-480F-B1DB-2FDF7E4C7B88}"/>
          </ac:picMkLst>
        </pc:picChg>
        <pc:picChg chg="add mod">
          <ac:chgData name="Vijetha Arya" userId="d2a87cb4-0299-44c0-bef6-4b4170c06539" providerId="ADAL" clId="{903E583A-8282-444E-8D2D-8348F301A086}" dt="2022-02-18T11:24:18.969" v="1736" actId="1076"/>
          <ac:picMkLst>
            <pc:docMk/>
            <pc:sldMk cId="1294106992" sldId="284"/>
            <ac:picMk id="25" creationId="{C4812C50-BBE5-485E-9D23-44D7B2D04334}"/>
          </ac:picMkLst>
        </pc:picChg>
        <pc:picChg chg="add del mod">
          <ac:chgData name="Vijetha Arya" userId="d2a87cb4-0299-44c0-bef6-4b4170c06539" providerId="ADAL" clId="{903E583A-8282-444E-8D2D-8348F301A086}" dt="2022-02-18T08:09:50.468" v="1149" actId="21"/>
          <ac:picMkLst>
            <pc:docMk/>
            <pc:sldMk cId="1294106992" sldId="284"/>
            <ac:picMk id="27" creationId="{EB88D128-C3E1-4570-818E-4A2ABC59C96B}"/>
          </ac:picMkLst>
        </pc:picChg>
        <pc:picChg chg="add mod">
          <ac:chgData name="Vijetha Arya" userId="d2a87cb4-0299-44c0-bef6-4b4170c06539" providerId="ADAL" clId="{903E583A-8282-444E-8D2D-8348F301A086}" dt="2022-02-18T11:24:32.766" v="1739" actId="1076"/>
          <ac:picMkLst>
            <pc:docMk/>
            <pc:sldMk cId="1294106992" sldId="284"/>
            <ac:picMk id="29" creationId="{1B4E8BA7-223A-4F88-85BF-361D02FABCBC}"/>
          </ac:picMkLst>
        </pc:picChg>
      </pc:sldChg>
      <pc:sldChg chg="new del">
        <pc:chgData name="Vijetha Arya" userId="d2a87cb4-0299-44c0-bef6-4b4170c06539" providerId="ADAL" clId="{903E583A-8282-444E-8D2D-8348F301A086}" dt="2022-02-18T06:58:16.374" v="1097" actId="2696"/>
        <pc:sldMkLst>
          <pc:docMk/>
          <pc:sldMk cId="1473904886" sldId="284"/>
        </pc:sldMkLst>
      </pc:sldChg>
      <pc:sldChg chg="addSp delSp modSp mod addCm delCm">
        <pc:chgData name="Vijetha Arya" userId="d2a87cb4-0299-44c0-bef6-4b4170c06539" providerId="ADAL" clId="{903E583A-8282-444E-8D2D-8348F301A086}" dt="2022-02-18T15:34:34.340" v="3133" actId="20577"/>
        <pc:sldMkLst>
          <pc:docMk/>
          <pc:sldMk cId="3938770485" sldId="285"/>
        </pc:sldMkLst>
        <pc:spChg chg="del mod">
          <ac:chgData name="Vijetha Arya" userId="d2a87cb4-0299-44c0-bef6-4b4170c06539" providerId="ADAL" clId="{903E583A-8282-444E-8D2D-8348F301A086}" dt="2022-02-18T14:35:24.620" v="2684" actId="21"/>
          <ac:spMkLst>
            <pc:docMk/>
            <pc:sldMk cId="3938770485" sldId="285"/>
            <ac:spMk id="2" creationId="{A637F419-68F1-4AA5-AD17-064A090D64E6}"/>
          </ac:spMkLst>
        </pc:spChg>
        <pc:spChg chg="mod">
          <ac:chgData name="Vijetha Arya" userId="d2a87cb4-0299-44c0-bef6-4b4170c06539" providerId="ADAL" clId="{903E583A-8282-444E-8D2D-8348F301A086}" dt="2022-02-18T15:34:34.340" v="3133" actId="20577"/>
          <ac:spMkLst>
            <pc:docMk/>
            <pc:sldMk cId="3938770485" sldId="285"/>
            <ac:spMk id="3" creationId="{ABA71D65-CFB9-4C3E-9B85-3DA9290DE5DE}"/>
          </ac:spMkLst>
        </pc:spChg>
        <pc:spChg chg="add del mod">
          <ac:chgData name="Vijetha Arya" userId="d2a87cb4-0299-44c0-bef6-4b4170c06539" providerId="ADAL" clId="{903E583A-8282-444E-8D2D-8348F301A086}" dt="2022-02-18T14:38:26.767" v="2689"/>
          <ac:spMkLst>
            <pc:docMk/>
            <pc:sldMk cId="3938770485" sldId="285"/>
            <ac:spMk id="20" creationId="{424EBB8F-B825-4189-B217-6CE813613366}"/>
          </ac:spMkLst>
        </pc:spChg>
        <pc:picChg chg="add del mod">
          <ac:chgData name="Vijetha Arya" userId="d2a87cb4-0299-44c0-bef6-4b4170c06539" providerId="ADAL" clId="{903E583A-8282-444E-8D2D-8348F301A086}" dt="2022-02-18T14:06:27.082" v="2664" actId="21"/>
          <ac:picMkLst>
            <pc:docMk/>
            <pc:sldMk cId="3938770485" sldId="285"/>
            <ac:picMk id="9" creationId="{A7928F44-241D-434D-B42E-CB87D997B54B}"/>
          </ac:picMkLst>
        </pc:picChg>
        <pc:picChg chg="add del mod">
          <ac:chgData name="Vijetha Arya" userId="d2a87cb4-0299-44c0-bef6-4b4170c06539" providerId="ADAL" clId="{903E583A-8282-444E-8D2D-8348F301A086}" dt="2022-02-18T15:34:17.286" v="3112" actId="21"/>
          <ac:picMkLst>
            <pc:docMk/>
            <pc:sldMk cId="3938770485" sldId="285"/>
            <ac:picMk id="11" creationId="{6E47D00F-5E19-4644-A996-7DF695A0344C}"/>
          </ac:picMkLst>
        </pc:picChg>
        <pc:picChg chg="add del mod">
          <ac:chgData name="Vijetha Arya" userId="d2a87cb4-0299-44c0-bef6-4b4170c06539" providerId="ADAL" clId="{903E583A-8282-444E-8D2D-8348F301A086}" dt="2022-02-18T15:34:25.158" v="3115" actId="21"/>
          <ac:picMkLst>
            <pc:docMk/>
            <pc:sldMk cId="3938770485" sldId="285"/>
            <ac:picMk id="15" creationId="{6C15F136-F2B7-4029-AB80-738B35DC2DA8}"/>
          </ac:picMkLst>
        </pc:picChg>
        <pc:picChg chg="add del">
          <ac:chgData name="Vijetha Arya" userId="d2a87cb4-0299-44c0-bef6-4b4170c06539" providerId="ADAL" clId="{903E583A-8282-444E-8D2D-8348F301A086}" dt="2022-02-18T15:34:19.802" v="3113" actId="21"/>
          <ac:picMkLst>
            <pc:docMk/>
            <pc:sldMk cId="3938770485" sldId="285"/>
            <ac:picMk id="21" creationId="{A76E01E4-7EC2-46B6-BD43-3E74C08511AC}"/>
          </ac:picMkLst>
        </pc:picChg>
        <pc:cxnChg chg="add del">
          <ac:chgData name="Vijetha Arya" userId="d2a87cb4-0299-44c0-bef6-4b4170c06539" providerId="ADAL" clId="{903E583A-8282-444E-8D2D-8348F301A086}" dt="2022-02-18T13:16:56.733" v="2343" actId="21"/>
          <ac:cxnSpMkLst>
            <pc:docMk/>
            <pc:sldMk cId="3938770485" sldId="285"/>
            <ac:cxnSpMk id="7" creationId="{1B37591E-E7DA-45EB-8C38-576E103D9460}"/>
          </ac:cxnSpMkLst>
        </pc:cxnChg>
        <pc:cxnChg chg="add del mod">
          <ac:chgData name="Vijetha Arya" userId="d2a87cb4-0299-44c0-bef6-4b4170c06539" providerId="ADAL" clId="{903E583A-8282-444E-8D2D-8348F301A086}" dt="2022-02-18T14:08:05.600" v="2674" actId="21"/>
          <ac:cxnSpMkLst>
            <pc:docMk/>
            <pc:sldMk cId="3938770485" sldId="285"/>
            <ac:cxnSpMk id="13" creationId="{4459F387-5070-4500-885A-C4498F00BFF3}"/>
          </ac:cxnSpMkLst>
        </pc:cxnChg>
        <pc:cxnChg chg="add del">
          <ac:chgData name="Vijetha Arya" userId="d2a87cb4-0299-44c0-bef6-4b4170c06539" providerId="ADAL" clId="{903E583A-8282-444E-8D2D-8348F301A086}" dt="2022-02-18T14:08:32.395" v="2676" actId="21"/>
          <ac:cxnSpMkLst>
            <pc:docMk/>
            <pc:sldMk cId="3938770485" sldId="285"/>
            <ac:cxnSpMk id="17" creationId="{FCC94DA2-BBDF-42B5-86E5-38007FE1292B}"/>
          </ac:cxnSpMkLst>
        </pc:cxnChg>
        <pc:cxnChg chg="add del">
          <ac:chgData name="Vijetha Arya" userId="d2a87cb4-0299-44c0-bef6-4b4170c06539" providerId="ADAL" clId="{903E583A-8282-444E-8D2D-8348F301A086}" dt="2022-02-18T15:34:22.578" v="3114" actId="21"/>
          <ac:cxnSpMkLst>
            <pc:docMk/>
            <pc:sldMk cId="3938770485" sldId="285"/>
            <ac:cxnSpMk id="19" creationId="{822609FF-C78E-4500-927E-E60347DA99D4}"/>
          </ac:cxnSpMkLst>
        </pc:cxnChg>
      </pc:sldChg>
      <pc:sldChg chg="addSp delSp modSp new del mod setBg">
        <pc:chgData name="Vijetha Arya" userId="d2a87cb4-0299-44c0-bef6-4b4170c06539" providerId="ADAL" clId="{903E583A-8282-444E-8D2D-8348F301A086}" dt="2022-02-21T01:03:05.451" v="5780" actId="2696"/>
        <pc:sldMkLst>
          <pc:docMk/>
          <pc:sldMk cId="472897167" sldId="286"/>
        </pc:sldMkLst>
        <pc:spChg chg="add mod">
          <ac:chgData name="Vijetha Arya" userId="d2a87cb4-0299-44c0-bef6-4b4170c06539" providerId="ADAL" clId="{903E583A-8282-444E-8D2D-8348F301A086}" dt="2022-02-18T09:12:59.661" v="1663" actId="207"/>
          <ac:spMkLst>
            <pc:docMk/>
            <pc:sldMk cId="472897167" sldId="286"/>
            <ac:spMk id="4" creationId="{D3A839C4-19C7-480C-913C-A3065FC9D67C}"/>
          </ac:spMkLst>
        </pc:spChg>
        <pc:spChg chg="add del mod">
          <ac:chgData name="Vijetha Arya" userId="d2a87cb4-0299-44c0-bef6-4b4170c06539" providerId="ADAL" clId="{903E583A-8282-444E-8D2D-8348F301A086}" dt="2022-02-18T09:13:18.926" v="1666"/>
          <ac:spMkLst>
            <pc:docMk/>
            <pc:sldMk cId="472897167" sldId="286"/>
            <ac:spMk id="5" creationId="{4FCAEDD3-DD9F-4C33-A5A1-FA77F49E0A12}"/>
          </ac:spMkLst>
        </pc:spChg>
      </pc:sldChg>
      <pc:sldChg chg="new del">
        <pc:chgData name="Vijetha Arya" userId="d2a87cb4-0299-44c0-bef6-4b4170c06539" providerId="ADAL" clId="{903E583A-8282-444E-8D2D-8348F301A086}" dt="2022-02-18T08:38:37.826" v="1397" actId="2696"/>
        <pc:sldMkLst>
          <pc:docMk/>
          <pc:sldMk cId="1473238777" sldId="286"/>
        </pc:sldMkLst>
      </pc:sldChg>
      <pc:sldChg chg="addSp delSp modSp new del mod">
        <pc:chgData name="Vijetha Arya" userId="d2a87cb4-0299-44c0-bef6-4b4170c06539" providerId="ADAL" clId="{903E583A-8282-444E-8D2D-8348F301A086}" dt="2022-02-18T08:38:21.842" v="1394" actId="2696"/>
        <pc:sldMkLst>
          <pc:docMk/>
          <pc:sldMk cId="3056944322" sldId="286"/>
        </pc:sldMkLst>
        <pc:spChg chg="mod">
          <ac:chgData name="Vijetha Arya" userId="d2a87cb4-0299-44c0-bef6-4b4170c06539" providerId="ADAL" clId="{903E583A-8282-444E-8D2D-8348F301A086}" dt="2022-02-18T08:32:40.408" v="1378" actId="20577"/>
          <ac:spMkLst>
            <pc:docMk/>
            <pc:sldMk cId="3056944322" sldId="286"/>
            <ac:spMk id="2" creationId="{9EFB2912-F03E-4052-A4A8-79E51BD013EE}"/>
          </ac:spMkLst>
        </pc:spChg>
        <pc:spChg chg="del">
          <ac:chgData name="Vijetha Arya" userId="d2a87cb4-0299-44c0-bef6-4b4170c06539" providerId="ADAL" clId="{903E583A-8282-444E-8D2D-8348F301A086}" dt="2022-02-18T08:33:47.253" v="1379" actId="1032"/>
          <ac:spMkLst>
            <pc:docMk/>
            <pc:sldMk cId="3056944322" sldId="286"/>
            <ac:spMk id="3" creationId="{5F79E432-28B9-400C-ABA1-0607B8D1B736}"/>
          </ac:spMkLst>
        </pc:spChg>
        <pc:spChg chg="add del mod">
          <ac:chgData name="Vijetha Arya" userId="d2a87cb4-0299-44c0-bef6-4b4170c06539" providerId="ADAL" clId="{903E583A-8282-444E-8D2D-8348F301A086}" dt="2022-02-18T08:36:17.204" v="1381" actId="1032"/>
          <ac:spMkLst>
            <pc:docMk/>
            <pc:sldMk cId="3056944322" sldId="286"/>
            <ac:spMk id="8" creationId="{1D05DA10-42C8-4E02-B667-9E83CA6989DB}"/>
          </ac:spMkLst>
        </pc:spChg>
        <pc:spChg chg="add del mod">
          <ac:chgData name="Vijetha Arya" userId="d2a87cb4-0299-44c0-bef6-4b4170c06539" providerId="ADAL" clId="{903E583A-8282-444E-8D2D-8348F301A086}" dt="2022-02-18T08:36:33.330" v="1383" actId="1032"/>
          <ac:spMkLst>
            <pc:docMk/>
            <pc:sldMk cId="3056944322" sldId="286"/>
            <ac:spMk id="11" creationId="{C9D8C562-6B09-497D-A2BE-54578DE7A3ED}"/>
          </ac:spMkLst>
        </pc:spChg>
        <pc:graphicFrameChg chg="add del modGraphic">
          <ac:chgData name="Vijetha Arya" userId="d2a87cb4-0299-44c0-bef6-4b4170c06539" providerId="ADAL" clId="{903E583A-8282-444E-8D2D-8348F301A086}" dt="2022-02-18T08:33:54.294" v="1380" actId="478"/>
          <ac:graphicFrameMkLst>
            <pc:docMk/>
            <pc:sldMk cId="3056944322" sldId="286"/>
            <ac:graphicFrameMk id="6" creationId="{9391A443-5D98-4CC0-9E6E-3880181709F3}"/>
          </ac:graphicFrameMkLst>
        </pc:graphicFrameChg>
        <pc:graphicFrameChg chg="add del modGraphic">
          <ac:chgData name="Vijetha Arya" userId="d2a87cb4-0299-44c0-bef6-4b4170c06539" providerId="ADAL" clId="{903E583A-8282-444E-8D2D-8348F301A086}" dt="2022-02-18T08:36:20.828" v="1382" actId="478"/>
          <ac:graphicFrameMkLst>
            <pc:docMk/>
            <pc:sldMk cId="3056944322" sldId="286"/>
            <ac:graphicFrameMk id="9" creationId="{74833390-F4D7-4FBA-8157-DCD5B5F03929}"/>
          </ac:graphicFrameMkLst>
        </pc:graphicFrameChg>
        <pc:graphicFrameChg chg="add mod modGraphic">
          <ac:chgData name="Vijetha Arya" userId="d2a87cb4-0299-44c0-bef6-4b4170c06539" providerId="ADAL" clId="{903E583A-8282-444E-8D2D-8348F301A086}" dt="2022-02-18T08:36:59.960" v="1393" actId="20577"/>
          <ac:graphicFrameMkLst>
            <pc:docMk/>
            <pc:sldMk cId="3056944322" sldId="286"/>
            <ac:graphicFrameMk id="12" creationId="{3B140420-7535-4B0F-90BD-E90209535BEB}"/>
          </ac:graphicFrameMkLst>
        </pc:graphicFrameChg>
      </pc:sldChg>
      <pc:sldChg chg="addSp delSp modSp new mod">
        <pc:chgData name="Vijetha Arya" userId="d2a87cb4-0299-44c0-bef6-4b4170c06539" providerId="ADAL" clId="{903E583A-8282-444E-8D2D-8348F301A086}" dt="2022-02-18T09:53:37.441" v="1672" actId="14100"/>
        <pc:sldMkLst>
          <pc:docMk/>
          <pc:sldMk cId="3622396052" sldId="288"/>
        </pc:sldMkLst>
        <pc:spChg chg="del">
          <ac:chgData name="Vijetha Arya" userId="d2a87cb4-0299-44c0-bef6-4b4170c06539" providerId="ADAL" clId="{903E583A-8282-444E-8D2D-8348F301A086}" dt="2022-02-18T09:53:27.881" v="1670"/>
          <ac:spMkLst>
            <pc:docMk/>
            <pc:sldMk cId="3622396052" sldId="288"/>
            <ac:spMk id="3" creationId="{6D630BE7-9F27-4F94-83A8-9906F53EF9A6}"/>
          </ac:spMkLst>
        </pc:spChg>
        <pc:picChg chg="add mod">
          <ac:chgData name="Vijetha Arya" userId="d2a87cb4-0299-44c0-bef6-4b4170c06539" providerId="ADAL" clId="{903E583A-8282-444E-8D2D-8348F301A086}" dt="2022-02-18T09:53:37.441" v="1672" actId="14100"/>
          <ac:picMkLst>
            <pc:docMk/>
            <pc:sldMk cId="3622396052" sldId="288"/>
            <ac:picMk id="6" creationId="{889029B9-3AA6-4BCC-AEA7-59555F529887}"/>
          </ac:picMkLst>
        </pc:picChg>
      </pc:sldChg>
      <pc:sldChg chg="addSp modSp mod">
        <pc:chgData name="Vijetha Arya" userId="d2a87cb4-0299-44c0-bef6-4b4170c06539" providerId="ADAL" clId="{903E583A-8282-444E-8D2D-8348F301A086}" dt="2022-02-18T10:02:10.087" v="1702" actId="20577"/>
        <pc:sldMkLst>
          <pc:docMk/>
          <pc:sldMk cId="3202078724" sldId="289"/>
        </pc:sldMkLst>
        <pc:spChg chg="mod">
          <ac:chgData name="Vijetha Arya" userId="d2a87cb4-0299-44c0-bef6-4b4170c06539" providerId="ADAL" clId="{903E583A-8282-444E-8D2D-8348F301A086}" dt="2022-02-18T10:02:10.087" v="1702" actId="20577"/>
          <ac:spMkLst>
            <pc:docMk/>
            <pc:sldMk cId="3202078724" sldId="289"/>
            <ac:spMk id="2" creationId="{5EDAE2C8-BB97-490B-9069-597431826A86}"/>
          </ac:spMkLst>
        </pc:spChg>
        <pc:spChg chg="add mod">
          <ac:chgData name="Vijetha Arya" userId="d2a87cb4-0299-44c0-bef6-4b4170c06539" providerId="ADAL" clId="{903E583A-8282-444E-8D2D-8348F301A086}" dt="2022-02-18T09:59:36.453" v="1687" actId="207"/>
          <ac:spMkLst>
            <pc:docMk/>
            <pc:sldMk cId="3202078724" sldId="289"/>
            <ac:spMk id="14" creationId="{77DA18BE-3EED-4E9F-BC1B-9582E0E99630}"/>
          </ac:spMkLst>
        </pc:spChg>
        <pc:spChg chg="add mod">
          <ac:chgData name="Vijetha Arya" userId="d2a87cb4-0299-44c0-bef6-4b4170c06539" providerId="ADAL" clId="{903E583A-8282-444E-8D2D-8348F301A086}" dt="2022-02-18T10:00:08.705" v="1690" actId="207"/>
          <ac:spMkLst>
            <pc:docMk/>
            <pc:sldMk cId="3202078724" sldId="289"/>
            <ac:spMk id="15" creationId="{B07A86C5-A60F-4E4A-B9C8-8FE67796942A}"/>
          </ac:spMkLst>
        </pc:spChg>
        <pc:spChg chg="add mod">
          <ac:chgData name="Vijetha Arya" userId="d2a87cb4-0299-44c0-bef6-4b4170c06539" providerId="ADAL" clId="{903E583A-8282-444E-8D2D-8348F301A086}" dt="2022-02-18T10:00:44.110" v="1693" actId="207"/>
          <ac:spMkLst>
            <pc:docMk/>
            <pc:sldMk cId="3202078724" sldId="289"/>
            <ac:spMk id="16" creationId="{E9306F47-4780-432D-B456-036E2B589A81}"/>
          </ac:spMkLst>
        </pc:spChg>
        <pc:spChg chg="add mod">
          <ac:chgData name="Vijetha Arya" userId="d2a87cb4-0299-44c0-bef6-4b4170c06539" providerId="ADAL" clId="{903E583A-8282-444E-8D2D-8348F301A086}" dt="2022-02-18T10:01:20.116" v="1698" actId="207"/>
          <ac:spMkLst>
            <pc:docMk/>
            <pc:sldMk cId="3202078724" sldId="289"/>
            <ac:spMk id="17" creationId="{E6105C77-A359-442C-9D0B-595A3B628033}"/>
          </ac:spMkLst>
        </pc:spChg>
        <pc:picChg chg="add mod">
          <ac:chgData name="Vijetha Arya" userId="d2a87cb4-0299-44c0-bef6-4b4170c06539" providerId="ADAL" clId="{903E583A-8282-444E-8D2D-8348F301A086}" dt="2022-02-18T09:58:43.539" v="1683" actId="1076"/>
          <ac:picMkLst>
            <pc:docMk/>
            <pc:sldMk cId="3202078724" sldId="289"/>
            <ac:picMk id="7" creationId="{B229C12B-90CF-4E6C-A96F-0123D6C71BDD}"/>
          </ac:picMkLst>
        </pc:picChg>
        <pc:picChg chg="add mod">
          <ac:chgData name="Vijetha Arya" userId="d2a87cb4-0299-44c0-bef6-4b4170c06539" providerId="ADAL" clId="{903E583A-8282-444E-8D2D-8348F301A086}" dt="2022-02-18T09:58:49.147" v="1684" actId="1076"/>
          <ac:picMkLst>
            <pc:docMk/>
            <pc:sldMk cId="3202078724" sldId="289"/>
            <ac:picMk id="9" creationId="{4CE04BA0-10F3-4401-B4A2-9A94EA7EEA88}"/>
          </ac:picMkLst>
        </pc:picChg>
        <pc:picChg chg="add mod">
          <ac:chgData name="Vijetha Arya" userId="d2a87cb4-0299-44c0-bef6-4b4170c06539" providerId="ADAL" clId="{903E583A-8282-444E-8D2D-8348F301A086}" dt="2022-02-18T09:58:09.462" v="1678" actId="1076"/>
          <ac:picMkLst>
            <pc:docMk/>
            <pc:sldMk cId="3202078724" sldId="289"/>
            <ac:picMk id="12" creationId="{6260D818-1464-4E4C-8ABD-A06D926B34DD}"/>
          </ac:picMkLst>
        </pc:picChg>
        <pc:picChg chg="add mod">
          <ac:chgData name="Vijetha Arya" userId="d2a87cb4-0299-44c0-bef6-4b4170c06539" providerId="ADAL" clId="{903E583A-8282-444E-8D2D-8348F301A086}" dt="2022-02-18T09:58:32.488" v="1682" actId="1076"/>
          <ac:picMkLst>
            <pc:docMk/>
            <pc:sldMk cId="3202078724" sldId="289"/>
            <ac:picMk id="13" creationId="{3F1E12FB-89F6-4EA7-B4E6-0987E4513CB0}"/>
          </ac:picMkLst>
        </pc:picChg>
      </pc:sldChg>
      <pc:sldChg chg="addSp delSp modSp new mod setBg">
        <pc:chgData name="Vijetha Arya" userId="d2a87cb4-0299-44c0-bef6-4b4170c06539" providerId="ADAL" clId="{903E583A-8282-444E-8D2D-8348F301A086}" dt="2022-02-21T13:42:15.997" v="6547" actId="1076"/>
        <pc:sldMkLst>
          <pc:docMk/>
          <pc:sldMk cId="1464411850" sldId="293"/>
        </pc:sldMkLst>
        <pc:spChg chg="del">
          <ac:chgData name="Vijetha Arya" userId="d2a87cb4-0299-44c0-bef6-4b4170c06539" providerId="ADAL" clId="{903E583A-8282-444E-8D2D-8348F301A086}" dt="2022-02-18T14:47:38.157" v="2724" actId="21"/>
          <ac:spMkLst>
            <pc:docMk/>
            <pc:sldMk cId="1464411850" sldId="293"/>
            <ac:spMk id="2" creationId="{25A1B55E-339E-4EE1-BEA3-38F1862A35FA}"/>
          </ac:spMkLst>
        </pc:spChg>
        <pc:spChg chg="mod">
          <ac:chgData name="Vijetha Arya" userId="d2a87cb4-0299-44c0-bef6-4b4170c06539" providerId="ADAL" clId="{903E583A-8282-444E-8D2D-8348F301A086}" dt="2022-02-18T15:17:41.625" v="2861" actId="5793"/>
          <ac:spMkLst>
            <pc:docMk/>
            <pc:sldMk cId="1464411850" sldId="293"/>
            <ac:spMk id="3" creationId="{8587D4BF-5BBD-44D4-B166-5BCA31E89E1B}"/>
          </ac:spMkLst>
        </pc:spChg>
        <pc:spChg chg="add del mod">
          <ac:chgData name="Vijetha Arya" userId="d2a87cb4-0299-44c0-bef6-4b4170c06539" providerId="ADAL" clId="{903E583A-8282-444E-8D2D-8348F301A086}" dt="2022-02-18T14:48:33.862" v="2743"/>
          <ac:spMkLst>
            <pc:docMk/>
            <pc:sldMk cId="1464411850" sldId="293"/>
            <ac:spMk id="10" creationId="{C0404428-8C4B-4A68-AFA6-898B811FBF40}"/>
          </ac:spMkLst>
        </pc:spChg>
        <pc:spChg chg="add mod">
          <ac:chgData name="Vijetha Arya" userId="d2a87cb4-0299-44c0-bef6-4b4170c06539" providerId="ADAL" clId="{903E583A-8282-444E-8D2D-8348F301A086}" dt="2022-02-19T23:33:43.636" v="3354" actId="1076"/>
          <ac:spMkLst>
            <pc:docMk/>
            <pc:sldMk cId="1464411850" sldId="293"/>
            <ac:spMk id="14" creationId="{74C60EA4-CD8C-42CC-BCFD-18E57AA194E0}"/>
          </ac:spMkLst>
        </pc:spChg>
        <pc:spChg chg="add mod">
          <ac:chgData name="Vijetha Arya" userId="d2a87cb4-0299-44c0-bef6-4b4170c06539" providerId="ADAL" clId="{903E583A-8282-444E-8D2D-8348F301A086}" dt="2022-02-19T23:33:57.636" v="3358" actId="1076"/>
          <ac:spMkLst>
            <pc:docMk/>
            <pc:sldMk cId="1464411850" sldId="293"/>
            <ac:spMk id="16" creationId="{040426A5-01D4-4401-9A64-7260DEFCE4E6}"/>
          </ac:spMkLst>
        </pc:spChg>
        <pc:spChg chg="mod">
          <ac:chgData name="Vijetha Arya" userId="d2a87cb4-0299-44c0-bef6-4b4170c06539" providerId="ADAL" clId="{903E583A-8282-444E-8D2D-8348F301A086}" dt="2022-02-21T13:31:40.882" v="6543" actId="1076"/>
          <ac:spMkLst>
            <pc:docMk/>
            <pc:sldMk cId="1464411850" sldId="293"/>
            <ac:spMk id="26" creationId="{647F330E-16B7-4271-A8F9-C2DC3C5E73BB}"/>
          </ac:spMkLst>
        </pc:spChg>
        <pc:spChg chg="mod">
          <ac:chgData name="Vijetha Arya" userId="d2a87cb4-0299-44c0-bef6-4b4170c06539" providerId="ADAL" clId="{903E583A-8282-444E-8D2D-8348F301A086}" dt="2022-02-20T18:19:09.494" v="4868" actId="20577"/>
          <ac:spMkLst>
            <pc:docMk/>
            <pc:sldMk cId="1464411850" sldId="293"/>
            <ac:spMk id="39" creationId="{56E85F2C-15DD-418C-B20A-32DA1B0AA0EA}"/>
          </ac:spMkLst>
        </pc:spChg>
        <pc:spChg chg="mod">
          <ac:chgData name="Vijetha Arya" userId="d2a87cb4-0299-44c0-bef6-4b4170c06539" providerId="ADAL" clId="{903E583A-8282-444E-8D2D-8348F301A086}" dt="2022-02-18T15:31:10.160" v="3110" actId="20577"/>
          <ac:spMkLst>
            <pc:docMk/>
            <pc:sldMk cId="1464411850" sldId="293"/>
            <ac:spMk id="40" creationId="{BEDA7566-B50D-4EE5-957F-DAB4795A2492}"/>
          </ac:spMkLst>
        </pc:spChg>
        <pc:spChg chg="mod">
          <ac:chgData name="Vijetha Arya" userId="d2a87cb4-0299-44c0-bef6-4b4170c06539" providerId="ADAL" clId="{903E583A-8282-444E-8D2D-8348F301A086}" dt="2022-02-20T18:19:21.357" v="4870" actId="20577"/>
          <ac:spMkLst>
            <pc:docMk/>
            <pc:sldMk cId="1464411850" sldId="293"/>
            <ac:spMk id="46" creationId="{9E3E1431-0415-4990-BFAB-ADD05A939FCA}"/>
          </ac:spMkLst>
        </pc:spChg>
        <pc:spChg chg="mod">
          <ac:chgData name="Vijetha Arya" userId="d2a87cb4-0299-44c0-bef6-4b4170c06539" providerId="ADAL" clId="{903E583A-8282-444E-8D2D-8348F301A086}" dt="2022-02-21T03:47:56.465" v="6403" actId="1076"/>
          <ac:spMkLst>
            <pc:docMk/>
            <pc:sldMk cId="1464411850" sldId="293"/>
            <ac:spMk id="56" creationId="{984A511D-7643-456A-9CBE-5A2A18F486FE}"/>
          </ac:spMkLst>
        </pc:spChg>
        <pc:spChg chg="add del mod">
          <ac:chgData name="Vijetha Arya" userId="d2a87cb4-0299-44c0-bef6-4b4170c06539" providerId="ADAL" clId="{903E583A-8282-444E-8D2D-8348F301A086}" dt="2022-02-18T15:19:30.209" v="2928"/>
          <ac:spMkLst>
            <pc:docMk/>
            <pc:sldMk cId="1464411850" sldId="293"/>
            <ac:spMk id="56" creationId="{C9A8BBE4-6BE6-42AA-A6B5-F7A8D0D9CCBB}"/>
          </ac:spMkLst>
        </pc:spChg>
        <pc:spChg chg="add del mod">
          <ac:chgData name="Vijetha Arya" userId="d2a87cb4-0299-44c0-bef6-4b4170c06539" providerId="ADAL" clId="{903E583A-8282-444E-8D2D-8348F301A086}" dt="2022-02-18T15:19:30.210" v="2930"/>
          <ac:spMkLst>
            <pc:docMk/>
            <pc:sldMk cId="1464411850" sldId="293"/>
            <ac:spMk id="59" creationId="{901EBEC4-A568-44A1-A923-C3C5A8FC4D7A}"/>
          </ac:spMkLst>
        </pc:spChg>
        <pc:spChg chg="add mod">
          <ac:chgData name="Vijetha Arya" userId="d2a87cb4-0299-44c0-bef6-4b4170c06539" providerId="ADAL" clId="{903E583A-8282-444E-8D2D-8348F301A086}" dt="2022-02-18T15:27:27.803" v="3108" actId="255"/>
          <ac:spMkLst>
            <pc:docMk/>
            <pc:sldMk cId="1464411850" sldId="293"/>
            <ac:spMk id="60" creationId="{9BDC3AB6-B974-4AF5-AF8E-580E5360404F}"/>
          </ac:spMkLst>
        </pc:spChg>
        <pc:spChg chg="add mod">
          <ac:chgData name="Vijetha Arya" userId="d2a87cb4-0299-44c0-bef6-4b4170c06539" providerId="ADAL" clId="{903E583A-8282-444E-8D2D-8348F301A086}" dt="2022-02-18T15:44:36.472" v="3143" actId="20577"/>
          <ac:spMkLst>
            <pc:docMk/>
            <pc:sldMk cId="1464411850" sldId="293"/>
            <ac:spMk id="62" creationId="{AD9F75D2-B5D3-40F4-A646-0CEF45F96542}"/>
          </ac:spMkLst>
        </pc:spChg>
        <pc:spChg chg="add del mod">
          <ac:chgData name="Vijetha Arya" userId="d2a87cb4-0299-44c0-bef6-4b4170c06539" providerId="ADAL" clId="{903E583A-8282-444E-8D2D-8348F301A086}" dt="2022-02-18T15:21:10.622" v="2957"/>
          <ac:spMkLst>
            <pc:docMk/>
            <pc:sldMk cId="1464411850" sldId="293"/>
            <ac:spMk id="63" creationId="{6822EAF0-9468-43AA-BBAD-1D48EB0B34F8}"/>
          </ac:spMkLst>
        </pc:spChg>
        <pc:spChg chg="add mod">
          <ac:chgData name="Vijetha Arya" userId="d2a87cb4-0299-44c0-bef6-4b4170c06539" providerId="ADAL" clId="{903E583A-8282-444E-8D2D-8348F301A086}" dt="2022-02-18T15:49:02.225" v="3150" actId="1076"/>
          <ac:spMkLst>
            <pc:docMk/>
            <pc:sldMk cId="1464411850" sldId="293"/>
            <ac:spMk id="64" creationId="{1F5DCAE2-6773-49AD-89F7-05181041C99A}"/>
          </ac:spMkLst>
        </pc:spChg>
        <pc:picChg chg="add mod">
          <ac:chgData name="Vijetha Arya" userId="d2a87cb4-0299-44c0-bef6-4b4170c06539" providerId="ADAL" clId="{903E583A-8282-444E-8D2D-8348F301A086}" dt="2022-02-18T14:57:31.773" v="2798" actId="14100"/>
          <ac:picMkLst>
            <pc:docMk/>
            <pc:sldMk cId="1464411850" sldId="293"/>
            <ac:picMk id="6" creationId="{17622FAA-037E-421E-8010-09B2C6C4D752}"/>
          </ac:picMkLst>
        </pc:picChg>
        <pc:picChg chg="add mod">
          <ac:chgData name="Vijetha Arya" userId="d2a87cb4-0299-44c0-bef6-4b4170c06539" providerId="ADAL" clId="{903E583A-8282-444E-8D2D-8348F301A086}" dt="2022-02-18T14:57:23.525" v="2796" actId="1076"/>
          <ac:picMkLst>
            <pc:docMk/>
            <pc:sldMk cId="1464411850" sldId="293"/>
            <ac:picMk id="9" creationId="{7035BDB6-560F-4920-B672-604234F7FC96}"/>
          </ac:picMkLst>
        </pc:picChg>
        <pc:picChg chg="add mod">
          <ac:chgData name="Vijetha Arya" userId="d2a87cb4-0299-44c0-bef6-4b4170c06539" providerId="ADAL" clId="{903E583A-8282-444E-8D2D-8348F301A086}" dt="2022-02-18T14:57:42.732" v="2802" actId="962"/>
          <ac:picMkLst>
            <pc:docMk/>
            <pc:sldMk cId="1464411850" sldId="293"/>
            <ac:picMk id="11" creationId="{F6DF366B-58DE-4C4A-BED8-493B17CDB3CB}"/>
          </ac:picMkLst>
        </pc:picChg>
        <pc:picChg chg="add del mod">
          <ac:chgData name="Vijetha Arya" userId="d2a87cb4-0299-44c0-bef6-4b4170c06539" providerId="ADAL" clId="{903E583A-8282-444E-8D2D-8348F301A086}" dt="2022-02-18T14:57:54.649" v="2806" actId="21"/>
          <ac:picMkLst>
            <pc:docMk/>
            <pc:sldMk cId="1464411850" sldId="293"/>
            <ac:picMk id="13" creationId="{31C1E4D4-A1F0-43C1-9ACF-6B8B20A5313E}"/>
          </ac:picMkLst>
        </pc:picChg>
        <pc:picChg chg="add del mod">
          <ac:chgData name="Vijetha Arya" userId="d2a87cb4-0299-44c0-bef6-4b4170c06539" providerId="ADAL" clId="{903E583A-8282-444E-8D2D-8348F301A086}" dt="2022-02-18T14:49:44.794" v="2758" actId="21"/>
          <ac:picMkLst>
            <pc:docMk/>
            <pc:sldMk cId="1464411850" sldId="293"/>
            <ac:picMk id="15" creationId="{C90A543E-5DFB-49B8-A159-07164F193388}"/>
          </ac:picMkLst>
        </pc:picChg>
        <pc:picChg chg="add del mod">
          <ac:chgData name="Vijetha Arya" userId="d2a87cb4-0299-44c0-bef6-4b4170c06539" providerId="ADAL" clId="{903E583A-8282-444E-8D2D-8348F301A086}" dt="2022-02-18T15:01:40.407" v="2812" actId="21"/>
          <ac:picMkLst>
            <pc:docMk/>
            <pc:sldMk cId="1464411850" sldId="293"/>
            <ac:picMk id="17" creationId="{461E20F7-C433-4AA9-828C-310D03E76F36}"/>
          </ac:picMkLst>
        </pc:picChg>
        <pc:picChg chg="add mod">
          <ac:chgData name="Vijetha Arya" userId="d2a87cb4-0299-44c0-bef6-4b4170c06539" providerId="ADAL" clId="{903E583A-8282-444E-8D2D-8348F301A086}" dt="2022-02-18T14:55:46.564" v="2777" actId="1076"/>
          <ac:picMkLst>
            <pc:docMk/>
            <pc:sldMk cId="1464411850" sldId="293"/>
            <ac:picMk id="18" creationId="{F841832E-6135-45AF-8D0D-E69F38FDDD92}"/>
          </ac:picMkLst>
        </pc:picChg>
        <pc:picChg chg="add mod">
          <ac:chgData name="Vijetha Arya" userId="d2a87cb4-0299-44c0-bef6-4b4170c06539" providerId="ADAL" clId="{903E583A-8282-444E-8D2D-8348F301A086}" dt="2022-02-21T13:30:35.752" v="6541" actId="1076"/>
          <ac:picMkLst>
            <pc:docMk/>
            <pc:sldMk cId="1464411850" sldId="293"/>
            <ac:picMk id="19" creationId="{9CCEC882-6E27-4AA6-885A-A4A9677682BB}"/>
          </ac:picMkLst>
        </pc:picChg>
        <pc:picChg chg="add mod">
          <ac:chgData name="Vijetha Arya" userId="d2a87cb4-0299-44c0-bef6-4b4170c06539" providerId="ADAL" clId="{903E583A-8282-444E-8D2D-8348F301A086}" dt="2022-02-21T13:30:18.891" v="6540" actId="1076"/>
          <ac:picMkLst>
            <pc:docMk/>
            <pc:sldMk cId="1464411850" sldId="293"/>
            <ac:picMk id="21" creationId="{F6E02221-8288-4EE8-9FEC-DF4179EED7BC}"/>
          </ac:picMkLst>
        </pc:picChg>
        <pc:picChg chg="add mod">
          <ac:chgData name="Vijetha Arya" userId="d2a87cb4-0299-44c0-bef6-4b4170c06539" providerId="ADAL" clId="{903E583A-8282-444E-8D2D-8348F301A086}" dt="2022-02-21T13:32:20.116" v="6545" actId="1076"/>
          <ac:picMkLst>
            <pc:docMk/>
            <pc:sldMk cId="1464411850" sldId="293"/>
            <ac:picMk id="22" creationId="{84372362-6D20-4F65-98BD-69EB0F1EEDC8}"/>
          </ac:picMkLst>
        </pc:picChg>
        <pc:picChg chg="add mod">
          <ac:chgData name="Vijetha Arya" userId="d2a87cb4-0299-44c0-bef6-4b4170c06539" providerId="ADAL" clId="{903E583A-8282-444E-8D2D-8348F301A086}" dt="2022-02-18T15:08:39.914" v="2843" actId="1076"/>
          <ac:picMkLst>
            <pc:docMk/>
            <pc:sldMk cId="1464411850" sldId="293"/>
            <ac:picMk id="23" creationId="{462DC685-027E-4D43-8A22-5F94EEDFC7AE}"/>
          </ac:picMkLst>
        </pc:picChg>
        <pc:picChg chg="mod">
          <ac:chgData name="Vijetha Arya" userId="d2a87cb4-0299-44c0-bef6-4b4170c06539" providerId="ADAL" clId="{903E583A-8282-444E-8D2D-8348F301A086}" dt="2022-02-21T13:42:15.997" v="6547" actId="1076"/>
          <ac:picMkLst>
            <pc:docMk/>
            <pc:sldMk cId="1464411850" sldId="293"/>
            <ac:picMk id="37" creationId="{CCAA2855-DFF7-4E63-897F-9A2D4C2D006C}"/>
          </ac:picMkLst>
        </pc:picChg>
        <pc:picChg chg="add del mod">
          <ac:chgData name="Vijetha Arya" userId="d2a87cb4-0299-44c0-bef6-4b4170c06539" providerId="ADAL" clId="{903E583A-8282-444E-8D2D-8348F301A086}" dt="2022-02-18T15:19:30.204" v="2926" actId="21"/>
          <ac:picMkLst>
            <pc:docMk/>
            <pc:sldMk cId="1464411850" sldId="293"/>
            <ac:picMk id="61" creationId="{1BC35371-87C0-42A3-93DC-DFBFCC6322AE}"/>
          </ac:picMkLst>
        </pc:picChg>
        <pc:picChg chg="add mod">
          <ac:chgData name="Vijetha Arya" userId="d2a87cb4-0299-44c0-bef6-4b4170c06539" providerId="ADAL" clId="{903E583A-8282-444E-8D2D-8348F301A086}" dt="2022-02-19T23:33:50.338" v="3355" actId="1076"/>
          <ac:picMkLst>
            <pc:docMk/>
            <pc:sldMk cId="1464411850" sldId="293"/>
            <ac:picMk id="65" creationId="{3C5DAD3A-312E-4E48-BE3B-BAD831BC1296}"/>
          </ac:picMkLst>
        </pc:picChg>
        <pc:picChg chg="add del">
          <ac:chgData name="Vijetha Arya" userId="d2a87cb4-0299-44c0-bef6-4b4170c06539" providerId="ADAL" clId="{903E583A-8282-444E-8D2D-8348F301A086}" dt="2022-02-18T15:25:26.523" v="3098" actId="21"/>
          <ac:picMkLst>
            <pc:docMk/>
            <pc:sldMk cId="1464411850" sldId="293"/>
            <ac:picMk id="66" creationId="{3C48FAB2-F64F-482D-A8ED-375A0DE7B951}"/>
          </ac:picMkLst>
        </pc:picChg>
        <pc:picChg chg="add mod">
          <ac:chgData name="Vijetha Arya" userId="d2a87cb4-0299-44c0-bef6-4b4170c06539" providerId="ADAL" clId="{903E583A-8282-444E-8D2D-8348F301A086}" dt="2022-02-19T23:33:52.642" v="3356" actId="1076"/>
          <ac:picMkLst>
            <pc:docMk/>
            <pc:sldMk cId="1464411850" sldId="293"/>
            <ac:picMk id="67" creationId="{865E92FD-0D16-4B88-B7F2-DCA80A7AF31C}"/>
          </ac:picMkLst>
        </pc:picChg>
        <pc:cxnChg chg="add del mod">
          <ac:chgData name="Vijetha Arya" userId="d2a87cb4-0299-44c0-bef6-4b4170c06539" providerId="ADAL" clId="{903E583A-8282-444E-8D2D-8348F301A086}" dt="2022-02-19T23:33:33.234" v="3352" actId="478"/>
          <ac:cxnSpMkLst>
            <pc:docMk/>
            <pc:sldMk cId="1464411850" sldId="293"/>
            <ac:cxnSpMk id="7" creationId="{2419356F-0CE7-479C-8D26-43B05ED136BC}"/>
          </ac:cxnSpMkLst>
        </pc:cxnChg>
        <pc:cxnChg chg="add del mod">
          <ac:chgData name="Vijetha Arya" userId="d2a87cb4-0299-44c0-bef6-4b4170c06539" providerId="ADAL" clId="{903E583A-8282-444E-8D2D-8348F301A086}" dt="2022-02-18T15:03:12.616" v="2823" actId="478"/>
          <ac:cxnSpMkLst>
            <pc:docMk/>
            <pc:sldMk cId="1464411850" sldId="293"/>
            <ac:cxnSpMk id="25" creationId="{3600AB5D-35B3-4ED5-BE47-075843CCD117}"/>
          </ac:cxnSpMkLst>
        </pc:cxnChg>
        <pc:cxnChg chg="add del mod">
          <ac:chgData name="Vijetha Arya" userId="d2a87cb4-0299-44c0-bef6-4b4170c06539" providerId="ADAL" clId="{903E583A-8282-444E-8D2D-8348F301A086}" dt="2022-02-18T15:03:49.797" v="2828" actId="478"/>
          <ac:cxnSpMkLst>
            <pc:docMk/>
            <pc:sldMk cId="1464411850" sldId="293"/>
            <ac:cxnSpMk id="27" creationId="{7ED8420E-15C9-4308-8AB0-5470D669A393}"/>
          </ac:cxnSpMkLst>
        </pc:cxnChg>
        <pc:cxnChg chg="add del mod">
          <ac:chgData name="Vijetha Arya" userId="d2a87cb4-0299-44c0-bef6-4b4170c06539" providerId="ADAL" clId="{903E583A-8282-444E-8D2D-8348F301A086}" dt="2022-02-18T15:04:51.343" v="2835" actId="478"/>
          <ac:cxnSpMkLst>
            <pc:docMk/>
            <pc:sldMk cId="1464411850" sldId="293"/>
            <ac:cxnSpMk id="30" creationId="{BB4E83A7-F3D7-4D2F-A88C-67FDF584FB12}"/>
          </ac:cxnSpMkLst>
        </pc:cxnChg>
        <pc:cxnChg chg="add del mod">
          <ac:chgData name="Vijetha Arya" userId="d2a87cb4-0299-44c0-bef6-4b4170c06539" providerId="ADAL" clId="{903E583A-8282-444E-8D2D-8348F301A086}" dt="2022-02-18T15:07:31.756" v="2838" actId="478"/>
          <ac:cxnSpMkLst>
            <pc:docMk/>
            <pc:sldMk cId="1464411850" sldId="293"/>
            <ac:cxnSpMk id="39" creationId="{1ADC5C7E-0A3B-44BF-819D-68EE173D9F5F}"/>
          </ac:cxnSpMkLst>
        </pc:cxnChg>
        <pc:cxnChg chg="add del">
          <ac:chgData name="Vijetha Arya" userId="d2a87cb4-0299-44c0-bef6-4b4170c06539" providerId="ADAL" clId="{903E583A-8282-444E-8D2D-8348F301A086}" dt="2022-02-18T15:08:20.542" v="2841" actId="478"/>
          <ac:cxnSpMkLst>
            <pc:docMk/>
            <pc:sldMk cId="1464411850" sldId="293"/>
            <ac:cxnSpMk id="41" creationId="{5085DD4F-B921-42A6-8DFA-FA6D82AC3D12}"/>
          </ac:cxnSpMkLst>
        </pc:cxnChg>
        <pc:cxnChg chg="add">
          <ac:chgData name="Vijetha Arya" userId="d2a87cb4-0299-44c0-bef6-4b4170c06539" providerId="ADAL" clId="{903E583A-8282-444E-8D2D-8348F301A086}" dt="2022-02-18T15:08:34.155" v="2842" actId="11529"/>
          <ac:cxnSpMkLst>
            <pc:docMk/>
            <pc:sldMk cId="1464411850" sldId="293"/>
            <ac:cxnSpMk id="43" creationId="{0E4C6D3E-E59D-424B-8C7F-E9765E2139E8}"/>
          </ac:cxnSpMkLst>
        </pc:cxnChg>
        <pc:cxnChg chg="add mod">
          <ac:chgData name="Vijetha Arya" userId="d2a87cb4-0299-44c0-bef6-4b4170c06539" providerId="ADAL" clId="{903E583A-8282-444E-8D2D-8348F301A086}" dt="2022-02-18T15:08:57.497" v="2845" actId="1076"/>
          <ac:cxnSpMkLst>
            <pc:docMk/>
            <pc:sldMk cId="1464411850" sldId="293"/>
            <ac:cxnSpMk id="45" creationId="{F597F294-6C0C-4E36-B9EC-7194028651A9}"/>
          </ac:cxnSpMkLst>
        </pc:cxnChg>
        <pc:cxnChg chg="add mod">
          <ac:chgData name="Vijetha Arya" userId="d2a87cb4-0299-44c0-bef6-4b4170c06539" providerId="ADAL" clId="{903E583A-8282-444E-8D2D-8348F301A086}" dt="2022-02-18T15:10:20.718" v="2851" actId="14100"/>
          <ac:cxnSpMkLst>
            <pc:docMk/>
            <pc:sldMk cId="1464411850" sldId="293"/>
            <ac:cxnSpMk id="47" creationId="{DE6E05B1-687E-4450-8605-6BA720535CCE}"/>
          </ac:cxnSpMkLst>
        </pc:cxnChg>
        <pc:cxnChg chg="add mod">
          <ac:chgData name="Vijetha Arya" userId="d2a87cb4-0299-44c0-bef6-4b4170c06539" providerId="ADAL" clId="{903E583A-8282-444E-8D2D-8348F301A086}" dt="2022-02-18T15:16:29.509" v="2858" actId="14100"/>
          <ac:cxnSpMkLst>
            <pc:docMk/>
            <pc:sldMk cId="1464411850" sldId="293"/>
            <ac:cxnSpMk id="49" creationId="{3A9C6CC7-4A19-442E-927A-3ED4DACE36CC}"/>
          </ac:cxnSpMkLst>
        </pc:cxnChg>
        <pc:cxnChg chg="add mod">
          <ac:chgData name="Vijetha Arya" userId="d2a87cb4-0299-44c0-bef6-4b4170c06539" providerId="ADAL" clId="{903E583A-8282-444E-8D2D-8348F301A086}" dt="2022-02-20T08:43:22.885" v="3450" actId="14100"/>
          <ac:cxnSpMkLst>
            <pc:docMk/>
            <pc:sldMk cId="1464411850" sldId="293"/>
            <ac:cxnSpMk id="69" creationId="{5EF42EC3-52BA-4C87-AD80-62E9639EC6C8}"/>
          </ac:cxnSpMkLst>
        </pc:cxnChg>
      </pc:sldChg>
      <pc:sldChg chg="modSp mod ord">
        <pc:chgData name="Vijetha Arya" userId="d2a87cb4-0299-44c0-bef6-4b4170c06539" providerId="ADAL" clId="{903E583A-8282-444E-8D2D-8348F301A086}" dt="2022-02-21T05:38:42.231" v="6468"/>
        <pc:sldMkLst>
          <pc:docMk/>
          <pc:sldMk cId="488813519" sldId="295"/>
        </pc:sldMkLst>
        <pc:graphicFrameChg chg="modGraphic">
          <ac:chgData name="Vijetha Arya" userId="d2a87cb4-0299-44c0-bef6-4b4170c06539" providerId="ADAL" clId="{903E583A-8282-444E-8D2D-8348F301A086}" dt="2022-02-19T17:53:44.069" v="3213" actId="14734"/>
          <ac:graphicFrameMkLst>
            <pc:docMk/>
            <pc:sldMk cId="488813519" sldId="295"/>
            <ac:graphicFrameMk id="20" creationId="{DF45F5E7-301F-4186-A2B7-863F4EAC7328}"/>
          </ac:graphicFrameMkLst>
        </pc:graphicFrameChg>
      </pc:sldChg>
      <pc:sldChg chg="addSp delSp modSp mod addAnim delAnim modAnim addCm delCm modCm">
        <pc:chgData name="Vijetha Arya" userId="d2a87cb4-0299-44c0-bef6-4b4170c06539" providerId="ADAL" clId="{903E583A-8282-444E-8D2D-8348F301A086}" dt="2022-02-21T13:33:30.863" v="6546" actId="1076"/>
        <pc:sldMkLst>
          <pc:docMk/>
          <pc:sldMk cId="1598697774" sldId="296"/>
        </pc:sldMkLst>
        <pc:spChg chg="mod">
          <ac:chgData name="Vijetha Arya" userId="d2a87cb4-0299-44c0-bef6-4b4170c06539" providerId="ADAL" clId="{903E583A-8282-444E-8D2D-8348F301A086}" dt="2022-02-20T08:35:00.814" v="3447" actId="20577"/>
          <ac:spMkLst>
            <pc:docMk/>
            <pc:sldMk cId="1598697774" sldId="296"/>
            <ac:spMk id="2" creationId="{0A09E735-F1CC-453E-B195-DAB062B05056}"/>
          </ac:spMkLst>
        </pc:spChg>
        <pc:spChg chg="add del mod">
          <ac:chgData name="Vijetha Arya" userId="d2a87cb4-0299-44c0-bef6-4b4170c06539" providerId="ADAL" clId="{903E583A-8282-444E-8D2D-8348F301A086}" dt="2022-02-20T08:30:00.652" v="3361"/>
          <ac:spMkLst>
            <pc:docMk/>
            <pc:sldMk cId="1598697774" sldId="296"/>
            <ac:spMk id="3" creationId="{D10DC42F-7518-41B0-BD97-0C598EC22E58}"/>
          </ac:spMkLst>
        </pc:spChg>
        <pc:spChg chg="mod">
          <ac:chgData name="Vijetha Arya" userId="d2a87cb4-0299-44c0-bef6-4b4170c06539" providerId="ADAL" clId="{903E583A-8282-444E-8D2D-8348F301A086}" dt="2022-02-20T08:31:23.873" v="3388" actId="20577"/>
          <ac:spMkLst>
            <pc:docMk/>
            <pc:sldMk cId="1598697774" sldId="296"/>
            <ac:spMk id="8" creationId="{5768BECF-C47A-4BE9-95DA-A6AEC4993399}"/>
          </ac:spMkLst>
        </pc:spChg>
        <pc:spChg chg="mod">
          <ac:chgData name="Vijetha Arya" userId="d2a87cb4-0299-44c0-bef6-4b4170c06539" providerId="ADAL" clId="{903E583A-8282-444E-8D2D-8348F301A086}" dt="2022-02-20T18:57:25.216" v="4902" actId="20577"/>
          <ac:spMkLst>
            <pc:docMk/>
            <pc:sldMk cId="1598697774" sldId="296"/>
            <ac:spMk id="12" creationId="{3AE6B3E5-A6A6-4BCA-8B2B-95F10BFBF014}"/>
          </ac:spMkLst>
        </pc:spChg>
        <pc:spChg chg="mod">
          <ac:chgData name="Vijetha Arya" userId="d2a87cb4-0299-44c0-bef6-4b4170c06539" providerId="ADAL" clId="{903E583A-8282-444E-8D2D-8348F301A086}" dt="2022-02-21T13:33:30.863" v="6546" actId="1076"/>
          <ac:spMkLst>
            <pc:docMk/>
            <pc:sldMk cId="1598697774" sldId="296"/>
            <ac:spMk id="15" creationId="{1A8B1456-B8EA-432D-BD26-E453226A5407}"/>
          </ac:spMkLst>
        </pc:spChg>
        <pc:spChg chg="add del">
          <ac:chgData name="Vijetha Arya" userId="d2a87cb4-0299-44c0-bef6-4b4170c06539" providerId="ADAL" clId="{903E583A-8282-444E-8D2D-8348F301A086}" dt="2022-02-20T08:30:51.762" v="3364" actId="21"/>
          <ac:spMkLst>
            <pc:docMk/>
            <pc:sldMk cId="1598697774" sldId="296"/>
            <ac:spMk id="24" creationId="{DC40C494-BE9C-4BB0-BFCB-5731246F5758}"/>
          </ac:spMkLst>
        </pc:spChg>
        <pc:spChg chg="mod">
          <ac:chgData name="Vijetha Arya" userId="d2a87cb4-0299-44c0-bef6-4b4170c06539" providerId="ADAL" clId="{903E583A-8282-444E-8D2D-8348F301A086}" dt="2022-02-21T10:57:52.687" v="6506" actId="1076"/>
          <ac:spMkLst>
            <pc:docMk/>
            <pc:sldMk cId="1598697774" sldId="296"/>
            <ac:spMk id="37" creationId="{195EB71B-E560-4EF0-A855-9B5175B3980D}"/>
          </ac:spMkLst>
        </pc:spChg>
        <pc:picChg chg="mod">
          <ac:chgData name="Vijetha Arya" userId="d2a87cb4-0299-44c0-bef6-4b4170c06539" providerId="ADAL" clId="{903E583A-8282-444E-8D2D-8348F301A086}" dt="2022-02-21T10:57:56.905" v="6507" actId="1076"/>
          <ac:picMkLst>
            <pc:docMk/>
            <pc:sldMk cId="1598697774" sldId="296"/>
            <ac:picMk id="6" creationId="{C1D879A2-9EA0-4A5B-9296-0252763FD2B0}"/>
          </ac:picMkLst>
        </pc:picChg>
        <pc:picChg chg="mod">
          <ac:chgData name="Vijetha Arya" userId="d2a87cb4-0299-44c0-bef6-4b4170c06539" providerId="ADAL" clId="{903E583A-8282-444E-8D2D-8348F301A086}" dt="2022-02-18T15:37:34.974" v="3134" actId="1076"/>
          <ac:picMkLst>
            <pc:docMk/>
            <pc:sldMk cId="1598697774" sldId="296"/>
            <ac:picMk id="7" creationId="{E5F11D80-EF89-46F5-9C98-A68316FAAFC1}"/>
          </ac:picMkLst>
        </pc:picChg>
        <pc:picChg chg="mod">
          <ac:chgData name="Vijetha Arya" userId="d2a87cb4-0299-44c0-bef6-4b4170c06539" providerId="ADAL" clId="{903E583A-8282-444E-8D2D-8348F301A086}" dt="2022-02-18T15:40:37.025" v="3138" actId="207"/>
          <ac:picMkLst>
            <pc:docMk/>
            <pc:sldMk cId="1598697774" sldId="296"/>
            <ac:picMk id="9" creationId="{97B3129F-355E-40DC-AF8C-A6A8E6B94C10}"/>
          </ac:picMkLst>
        </pc:picChg>
        <pc:picChg chg="add del">
          <ac:chgData name="Vijetha Arya" userId="d2a87cb4-0299-44c0-bef6-4b4170c06539" providerId="ADAL" clId="{903E583A-8282-444E-8D2D-8348F301A086}" dt="2022-02-20T08:31:24.271" v="3389" actId="21"/>
          <ac:picMkLst>
            <pc:docMk/>
            <pc:sldMk cId="1598697774" sldId="296"/>
            <ac:picMk id="10" creationId="{A10EBBE2-47E9-444A-87B7-80FEAAD4B730}"/>
          </ac:picMkLst>
        </pc:picChg>
        <pc:picChg chg="mod">
          <ac:chgData name="Vijetha Arya" userId="d2a87cb4-0299-44c0-bef6-4b4170c06539" providerId="ADAL" clId="{903E583A-8282-444E-8D2D-8348F301A086}" dt="2022-02-18T15:40:32.927" v="3137" actId="207"/>
          <ac:picMkLst>
            <pc:docMk/>
            <pc:sldMk cId="1598697774" sldId="296"/>
            <ac:picMk id="21" creationId="{F0F1D12F-FFC3-41D7-851D-5BCA626D76B5}"/>
          </ac:picMkLst>
        </pc:picChg>
        <pc:picChg chg="mod">
          <ac:chgData name="Vijetha Arya" userId="d2a87cb4-0299-44c0-bef6-4b4170c06539" providerId="ADAL" clId="{903E583A-8282-444E-8D2D-8348F301A086}" dt="2022-02-20T08:36:18.867" v="3448" actId="1076"/>
          <ac:picMkLst>
            <pc:docMk/>
            <pc:sldMk cId="1598697774" sldId="296"/>
            <ac:picMk id="28" creationId="{2199B2B4-70CA-4D05-88E0-346760F53870}"/>
          </ac:picMkLst>
        </pc:picChg>
      </pc:sldChg>
      <pc:sldChg chg="ord">
        <pc:chgData name="Vijetha Arya" userId="d2a87cb4-0299-44c0-bef6-4b4170c06539" providerId="ADAL" clId="{903E583A-8282-444E-8D2D-8348F301A086}" dt="2022-02-21T01:05:16.784" v="5784"/>
        <pc:sldMkLst>
          <pc:docMk/>
          <pc:sldMk cId="4221124682" sldId="297"/>
        </pc:sldMkLst>
      </pc:sldChg>
      <pc:sldChg chg="del">
        <pc:chgData name="Vijetha Arya" userId="d2a87cb4-0299-44c0-bef6-4b4170c06539" providerId="ADAL" clId="{903E583A-8282-444E-8D2D-8348F301A086}" dt="2022-02-20T11:59:51.996" v="3564" actId="2696"/>
        <pc:sldMkLst>
          <pc:docMk/>
          <pc:sldMk cId="3441297917" sldId="298"/>
        </pc:sldMkLst>
      </pc:sldChg>
      <pc:sldChg chg="addSp delSp modSp del mod modShow">
        <pc:chgData name="Vijetha Arya" userId="d2a87cb4-0299-44c0-bef6-4b4170c06539" providerId="ADAL" clId="{903E583A-8282-444E-8D2D-8348F301A086}" dt="2022-02-22T06:29:14.003" v="6553" actId="729"/>
        <pc:sldMkLst>
          <pc:docMk/>
          <pc:sldMk cId="1851169398" sldId="300"/>
        </pc:sldMkLst>
        <pc:spChg chg="add del mod">
          <ac:chgData name="Vijetha Arya" userId="d2a87cb4-0299-44c0-bef6-4b4170c06539" providerId="ADAL" clId="{903E583A-8282-444E-8D2D-8348F301A086}" dt="2022-02-19T17:59:44.407" v="3255" actId="478"/>
          <ac:spMkLst>
            <pc:docMk/>
            <pc:sldMk cId="1851169398" sldId="300"/>
            <ac:spMk id="15" creationId="{83D567D0-1D75-4AD3-8A38-B9CD7DAB12B4}"/>
          </ac:spMkLst>
        </pc:spChg>
        <pc:graphicFrameChg chg="del modGraphic">
          <ac:chgData name="Vijetha Arya" userId="d2a87cb4-0299-44c0-bef6-4b4170c06539" providerId="ADAL" clId="{903E583A-8282-444E-8D2D-8348F301A086}" dt="2022-02-19T17:59:55.834" v="3256" actId="478"/>
          <ac:graphicFrameMkLst>
            <pc:docMk/>
            <pc:sldMk cId="1851169398" sldId="300"/>
            <ac:graphicFrameMk id="14" creationId="{B041A566-6B69-401C-97B6-2598AFF5BAA6}"/>
          </ac:graphicFrameMkLst>
        </pc:graphicFrameChg>
        <pc:picChg chg="add mod">
          <ac:chgData name="Vijetha Arya" userId="d2a87cb4-0299-44c0-bef6-4b4170c06539" providerId="ADAL" clId="{903E583A-8282-444E-8D2D-8348F301A086}" dt="2022-02-19T18:00:20.835" v="3259" actId="1076"/>
          <ac:picMkLst>
            <pc:docMk/>
            <pc:sldMk cId="1851169398" sldId="300"/>
            <ac:picMk id="3" creationId="{92F5300B-B91E-4C92-91C8-EFE2F885975D}"/>
          </ac:picMkLst>
        </pc:picChg>
      </pc:sldChg>
      <pc:sldChg chg="del">
        <pc:chgData name="Vijetha Arya" userId="d2a87cb4-0299-44c0-bef6-4b4170c06539" providerId="ADAL" clId="{903E583A-8282-444E-8D2D-8348F301A086}" dt="2022-02-20T11:59:59.443" v="3565" actId="2696"/>
        <pc:sldMkLst>
          <pc:docMk/>
          <pc:sldMk cId="1357664961" sldId="305"/>
        </pc:sldMkLst>
      </pc:sldChg>
      <pc:sldChg chg="modSp mod modCm">
        <pc:chgData name="Vijetha Arya" userId="d2a87cb4-0299-44c0-bef6-4b4170c06539" providerId="ADAL" clId="{903E583A-8282-444E-8D2D-8348F301A086}" dt="2022-02-21T11:25:50.084" v="6522" actId="2056"/>
        <pc:sldMkLst>
          <pc:docMk/>
          <pc:sldMk cId="2464014686" sldId="306"/>
        </pc:sldMkLst>
        <pc:spChg chg="mod">
          <ac:chgData name="Vijetha Arya" userId="d2a87cb4-0299-44c0-bef6-4b4170c06539" providerId="ADAL" clId="{903E583A-8282-444E-8D2D-8348F301A086}" dt="2022-02-21T03:53:50.236" v="6414" actId="255"/>
          <ac:spMkLst>
            <pc:docMk/>
            <pc:sldMk cId="2464014686" sldId="306"/>
            <ac:spMk id="8" creationId="{57A24645-1326-418A-9502-69466FCFA0AB}"/>
          </ac:spMkLst>
        </pc:spChg>
        <pc:graphicFrameChg chg="mod">
          <ac:chgData name="Vijetha Arya" userId="d2a87cb4-0299-44c0-bef6-4b4170c06539" providerId="ADAL" clId="{903E583A-8282-444E-8D2D-8348F301A086}" dt="2022-02-21T03:52:27.556" v="6409"/>
          <ac:graphicFrameMkLst>
            <pc:docMk/>
            <pc:sldMk cId="2464014686" sldId="306"/>
            <ac:graphicFrameMk id="7" creationId="{BA2241E5-56C1-41CE-8F8B-E82179E176C9}"/>
          </ac:graphicFrameMkLst>
        </pc:graphicFrameChg>
      </pc:sldChg>
      <pc:sldChg chg="addSp delSp modSp new del mod">
        <pc:chgData name="Vijetha Arya" userId="d2a87cb4-0299-44c0-bef6-4b4170c06539" providerId="ADAL" clId="{903E583A-8282-444E-8D2D-8348F301A086}" dt="2022-02-19T20:48:22.316" v="3349" actId="2696"/>
        <pc:sldMkLst>
          <pc:docMk/>
          <pc:sldMk cId="983904628" sldId="307"/>
        </pc:sldMkLst>
        <pc:spChg chg="mod">
          <ac:chgData name="Vijetha Arya" userId="d2a87cb4-0299-44c0-bef6-4b4170c06539" providerId="ADAL" clId="{903E583A-8282-444E-8D2D-8348F301A086}" dt="2022-02-19T17:35:39.036" v="3210" actId="20577"/>
          <ac:spMkLst>
            <pc:docMk/>
            <pc:sldMk cId="983904628" sldId="307"/>
            <ac:spMk id="2" creationId="{8CAD2765-DA44-4AC0-8E0E-F5ED6DC234D4}"/>
          </ac:spMkLst>
        </pc:spChg>
        <pc:spChg chg="add mod">
          <ac:chgData name="Vijetha Arya" userId="d2a87cb4-0299-44c0-bef6-4b4170c06539" providerId="ADAL" clId="{903E583A-8282-444E-8D2D-8348F301A086}" dt="2022-02-19T18:22:38.975" v="3267" actId="207"/>
          <ac:spMkLst>
            <pc:docMk/>
            <pc:sldMk cId="983904628" sldId="307"/>
            <ac:spMk id="7" creationId="{8F202D73-657C-4124-92FD-A7ABE07589F8}"/>
          </ac:spMkLst>
        </pc:spChg>
        <pc:spChg chg="add mod">
          <ac:chgData name="Vijetha Arya" userId="d2a87cb4-0299-44c0-bef6-4b4170c06539" providerId="ADAL" clId="{903E583A-8282-444E-8D2D-8348F301A086}" dt="2022-02-19T18:27:07.414" v="3333" actId="14100"/>
          <ac:spMkLst>
            <pc:docMk/>
            <pc:sldMk cId="983904628" sldId="307"/>
            <ac:spMk id="8" creationId="{623B75D6-DA4B-4128-9EDE-77B92824C0EE}"/>
          </ac:spMkLst>
        </pc:spChg>
        <pc:spChg chg="add mod">
          <ac:chgData name="Vijetha Arya" userId="d2a87cb4-0299-44c0-bef6-4b4170c06539" providerId="ADAL" clId="{903E583A-8282-444E-8D2D-8348F301A086}" dt="2022-02-19T18:24:29.044" v="3279" actId="207"/>
          <ac:spMkLst>
            <pc:docMk/>
            <pc:sldMk cId="983904628" sldId="307"/>
            <ac:spMk id="12" creationId="{AC1EA640-1640-4A4A-9612-5BC2097DC99E}"/>
          </ac:spMkLst>
        </pc:spChg>
        <pc:spChg chg="add mod">
          <ac:chgData name="Vijetha Arya" userId="d2a87cb4-0299-44c0-bef6-4b4170c06539" providerId="ADAL" clId="{903E583A-8282-444E-8D2D-8348F301A086}" dt="2022-02-19T18:26:06.552" v="3305" actId="20577"/>
          <ac:spMkLst>
            <pc:docMk/>
            <pc:sldMk cId="983904628" sldId="307"/>
            <ac:spMk id="13" creationId="{B67DA4AE-E1B1-4E9D-9BA6-2B77388D0173}"/>
          </ac:spMkLst>
        </pc:spChg>
        <pc:spChg chg="add mod">
          <ac:chgData name="Vijetha Arya" userId="d2a87cb4-0299-44c0-bef6-4b4170c06539" providerId="ADAL" clId="{903E583A-8282-444E-8D2D-8348F301A086}" dt="2022-02-19T18:25:12.146" v="3284" actId="207"/>
          <ac:spMkLst>
            <pc:docMk/>
            <pc:sldMk cId="983904628" sldId="307"/>
            <ac:spMk id="14" creationId="{00DCF3A6-B956-468F-83F1-868DF7FF5415}"/>
          </ac:spMkLst>
        </pc:spChg>
        <pc:spChg chg="add mod">
          <ac:chgData name="Vijetha Arya" userId="d2a87cb4-0299-44c0-bef6-4b4170c06539" providerId="ADAL" clId="{903E583A-8282-444E-8D2D-8348F301A086}" dt="2022-02-19T20:48:12.058" v="3334"/>
          <ac:spMkLst>
            <pc:docMk/>
            <pc:sldMk cId="983904628" sldId="307"/>
            <ac:spMk id="15" creationId="{7D97D5D9-3292-40C3-8C00-D53A1D5C1043}"/>
          </ac:spMkLst>
        </pc:spChg>
        <pc:spChg chg="add mod">
          <ac:chgData name="Vijetha Arya" userId="d2a87cb4-0299-44c0-bef6-4b4170c06539" providerId="ADAL" clId="{903E583A-8282-444E-8D2D-8348F301A086}" dt="2022-02-19T20:48:14.367" v="3335"/>
          <ac:spMkLst>
            <pc:docMk/>
            <pc:sldMk cId="983904628" sldId="307"/>
            <ac:spMk id="16" creationId="{7E5DC5F7-4F44-440C-9AAE-80D473F54099}"/>
          </ac:spMkLst>
        </pc:spChg>
        <pc:spChg chg="add mod">
          <ac:chgData name="Vijetha Arya" userId="d2a87cb4-0299-44c0-bef6-4b4170c06539" providerId="ADAL" clId="{903E583A-8282-444E-8D2D-8348F301A086}" dt="2022-02-19T20:48:14.890" v="3336"/>
          <ac:spMkLst>
            <pc:docMk/>
            <pc:sldMk cId="983904628" sldId="307"/>
            <ac:spMk id="17" creationId="{0CA779D9-83E4-4902-9682-48040E68BFC4}"/>
          </ac:spMkLst>
        </pc:spChg>
        <pc:spChg chg="add mod">
          <ac:chgData name="Vijetha Arya" userId="d2a87cb4-0299-44c0-bef6-4b4170c06539" providerId="ADAL" clId="{903E583A-8282-444E-8D2D-8348F301A086}" dt="2022-02-19T20:48:15.183" v="3337"/>
          <ac:spMkLst>
            <pc:docMk/>
            <pc:sldMk cId="983904628" sldId="307"/>
            <ac:spMk id="18" creationId="{6A34020E-82C3-4633-82EB-14C0428A8196}"/>
          </ac:spMkLst>
        </pc:spChg>
        <pc:spChg chg="add mod">
          <ac:chgData name="Vijetha Arya" userId="d2a87cb4-0299-44c0-bef6-4b4170c06539" providerId="ADAL" clId="{903E583A-8282-444E-8D2D-8348F301A086}" dt="2022-02-19T20:48:15.371" v="3338"/>
          <ac:spMkLst>
            <pc:docMk/>
            <pc:sldMk cId="983904628" sldId="307"/>
            <ac:spMk id="19" creationId="{F4DBD19F-1C09-470E-A71B-37DA0D9A0C05}"/>
          </ac:spMkLst>
        </pc:spChg>
        <pc:spChg chg="add mod">
          <ac:chgData name="Vijetha Arya" userId="d2a87cb4-0299-44c0-bef6-4b4170c06539" providerId="ADAL" clId="{903E583A-8282-444E-8D2D-8348F301A086}" dt="2022-02-19T20:48:15.538" v="3339"/>
          <ac:spMkLst>
            <pc:docMk/>
            <pc:sldMk cId="983904628" sldId="307"/>
            <ac:spMk id="20" creationId="{B9E16E15-71AB-4C8B-A3C4-D881C3F7BBAB}"/>
          </ac:spMkLst>
        </pc:spChg>
        <pc:spChg chg="add mod">
          <ac:chgData name="Vijetha Arya" userId="d2a87cb4-0299-44c0-bef6-4b4170c06539" providerId="ADAL" clId="{903E583A-8282-444E-8D2D-8348F301A086}" dt="2022-02-19T20:48:15.718" v="3340"/>
          <ac:spMkLst>
            <pc:docMk/>
            <pc:sldMk cId="983904628" sldId="307"/>
            <ac:spMk id="21" creationId="{005C1DF0-1314-44C4-8F07-01F79D3661AA}"/>
          </ac:spMkLst>
        </pc:spChg>
        <pc:spChg chg="add mod">
          <ac:chgData name="Vijetha Arya" userId="d2a87cb4-0299-44c0-bef6-4b4170c06539" providerId="ADAL" clId="{903E583A-8282-444E-8D2D-8348F301A086}" dt="2022-02-19T20:48:15.872" v="3341"/>
          <ac:spMkLst>
            <pc:docMk/>
            <pc:sldMk cId="983904628" sldId="307"/>
            <ac:spMk id="22" creationId="{ABB6BC56-B0DD-43E2-962A-8F3BC0097A87}"/>
          </ac:spMkLst>
        </pc:spChg>
        <pc:spChg chg="add mod">
          <ac:chgData name="Vijetha Arya" userId="d2a87cb4-0299-44c0-bef6-4b4170c06539" providerId="ADAL" clId="{903E583A-8282-444E-8D2D-8348F301A086}" dt="2022-02-19T20:48:16.377" v="3342"/>
          <ac:spMkLst>
            <pc:docMk/>
            <pc:sldMk cId="983904628" sldId="307"/>
            <ac:spMk id="23" creationId="{CD519335-DA3B-4552-AB5E-F18E357AD7BD}"/>
          </ac:spMkLst>
        </pc:spChg>
        <pc:spChg chg="add mod">
          <ac:chgData name="Vijetha Arya" userId="d2a87cb4-0299-44c0-bef6-4b4170c06539" providerId="ADAL" clId="{903E583A-8282-444E-8D2D-8348F301A086}" dt="2022-02-19T20:48:16.400" v="3343"/>
          <ac:spMkLst>
            <pc:docMk/>
            <pc:sldMk cId="983904628" sldId="307"/>
            <ac:spMk id="24" creationId="{EC1DC7FA-38AF-4AC8-BADF-3E9E0E0FF2C1}"/>
          </ac:spMkLst>
        </pc:spChg>
        <pc:spChg chg="add mod">
          <ac:chgData name="Vijetha Arya" userId="d2a87cb4-0299-44c0-bef6-4b4170c06539" providerId="ADAL" clId="{903E583A-8282-444E-8D2D-8348F301A086}" dt="2022-02-19T20:48:16.430" v="3344"/>
          <ac:spMkLst>
            <pc:docMk/>
            <pc:sldMk cId="983904628" sldId="307"/>
            <ac:spMk id="25" creationId="{AA2F5635-447E-49A7-BF15-293163A83F9C}"/>
          </ac:spMkLst>
        </pc:spChg>
        <pc:spChg chg="add mod">
          <ac:chgData name="Vijetha Arya" userId="d2a87cb4-0299-44c0-bef6-4b4170c06539" providerId="ADAL" clId="{903E583A-8282-444E-8D2D-8348F301A086}" dt="2022-02-19T20:48:16.465" v="3345"/>
          <ac:spMkLst>
            <pc:docMk/>
            <pc:sldMk cId="983904628" sldId="307"/>
            <ac:spMk id="26" creationId="{DA8FCEFA-9943-4062-8F54-45CFDF5080FD}"/>
          </ac:spMkLst>
        </pc:spChg>
        <pc:spChg chg="add mod">
          <ac:chgData name="Vijetha Arya" userId="d2a87cb4-0299-44c0-bef6-4b4170c06539" providerId="ADAL" clId="{903E583A-8282-444E-8D2D-8348F301A086}" dt="2022-02-19T20:48:16.499" v="3346"/>
          <ac:spMkLst>
            <pc:docMk/>
            <pc:sldMk cId="983904628" sldId="307"/>
            <ac:spMk id="27" creationId="{D167CE64-2CBB-4E1E-A449-3EFE46829D89}"/>
          </ac:spMkLst>
        </pc:spChg>
        <pc:spChg chg="add mod">
          <ac:chgData name="Vijetha Arya" userId="d2a87cb4-0299-44c0-bef6-4b4170c06539" providerId="ADAL" clId="{903E583A-8282-444E-8D2D-8348F301A086}" dt="2022-02-19T20:48:16.502" v="3347"/>
          <ac:spMkLst>
            <pc:docMk/>
            <pc:sldMk cId="983904628" sldId="307"/>
            <ac:spMk id="28" creationId="{9176BE2C-0939-47DC-81A6-EF2686EBAE2E}"/>
          </ac:spMkLst>
        </pc:spChg>
        <pc:spChg chg="add mod">
          <ac:chgData name="Vijetha Arya" userId="d2a87cb4-0299-44c0-bef6-4b4170c06539" providerId="ADAL" clId="{903E583A-8282-444E-8D2D-8348F301A086}" dt="2022-02-19T20:48:16.543" v="3348"/>
          <ac:spMkLst>
            <pc:docMk/>
            <pc:sldMk cId="983904628" sldId="307"/>
            <ac:spMk id="29" creationId="{568FC62D-91DD-4A4A-8A86-51137E9162B6}"/>
          </ac:spMkLst>
        </pc:spChg>
        <pc:picChg chg="add mod">
          <ac:chgData name="Vijetha Arya" userId="d2a87cb4-0299-44c0-bef6-4b4170c06539" providerId="ADAL" clId="{903E583A-8282-444E-8D2D-8348F301A086}" dt="2022-02-19T18:13:03.713" v="3260" actId="1076"/>
          <ac:picMkLst>
            <pc:docMk/>
            <pc:sldMk cId="983904628" sldId="307"/>
            <ac:picMk id="6" creationId="{65C355AE-BE2A-47E1-92DD-4CE87CB76B08}"/>
          </ac:picMkLst>
        </pc:picChg>
        <pc:picChg chg="add">
          <ac:chgData name="Vijetha Arya" userId="d2a87cb4-0299-44c0-bef6-4b4170c06539" providerId="ADAL" clId="{903E583A-8282-444E-8D2D-8348F301A086}" dt="2022-02-19T18:23:07.812" v="3270"/>
          <ac:picMkLst>
            <pc:docMk/>
            <pc:sldMk cId="983904628" sldId="307"/>
            <ac:picMk id="9" creationId="{61DAD31D-97EF-4AE1-82B0-ADA9B08E458B}"/>
          </ac:picMkLst>
        </pc:picChg>
        <pc:picChg chg="add mod">
          <ac:chgData name="Vijetha Arya" userId="d2a87cb4-0299-44c0-bef6-4b4170c06539" providerId="ADAL" clId="{903E583A-8282-444E-8D2D-8348F301A086}" dt="2022-02-19T18:23:10.505" v="3271"/>
          <ac:picMkLst>
            <pc:docMk/>
            <pc:sldMk cId="983904628" sldId="307"/>
            <ac:picMk id="10" creationId="{D111CF0F-16E1-48B6-9874-C97F0E5C79F9}"/>
          </ac:picMkLst>
        </pc:picChg>
        <pc:picChg chg="add del mod">
          <ac:chgData name="Vijetha Arya" userId="d2a87cb4-0299-44c0-bef6-4b4170c06539" providerId="ADAL" clId="{903E583A-8282-444E-8D2D-8348F301A086}" dt="2022-02-19T18:24:09.741" v="3277" actId="478"/>
          <ac:picMkLst>
            <pc:docMk/>
            <pc:sldMk cId="983904628" sldId="307"/>
            <ac:picMk id="11" creationId="{6701734E-C406-4AC9-BA4F-9B5C74F28929}"/>
          </ac:picMkLst>
        </pc:picChg>
      </pc:sldChg>
      <pc:sldChg chg="delSp del mod">
        <pc:chgData name="Vijetha Arya" userId="d2a87cb4-0299-44c0-bef6-4b4170c06539" providerId="ADAL" clId="{903E583A-8282-444E-8D2D-8348F301A086}" dt="2022-02-20T12:00:02.882" v="3566" actId="2696"/>
        <pc:sldMkLst>
          <pc:docMk/>
          <pc:sldMk cId="3782477193" sldId="308"/>
        </pc:sldMkLst>
        <pc:spChg chg="del">
          <ac:chgData name="Vijetha Arya" userId="d2a87cb4-0299-44c0-bef6-4b4170c06539" providerId="ADAL" clId="{903E583A-8282-444E-8D2D-8348F301A086}" dt="2022-02-19T17:58:53.088" v="3249" actId="21"/>
          <ac:spMkLst>
            <pc:docMk/>
            <pc:sldMk cId="3782477193" sldId="308"/>
            <ac:spMk id="17" creationId="{F680471F-763C-4C27-9EAF-F8FE7F122E8D}"/>
          </ac:spMkLst>
        </pc:spChg>
      </pc:sldChg>
      <pc:sldChg chg="modSp mod ord modCm">
        <pc:chgData name="Vijetha Arya" userId="d2a87cb4-0299-44c0-bef6-4b4170c06539" providerId="ADAL" clId="{903E583A-8282-444E-8D2D-8348F301A086}" dt="2022-02-21T13:46:35.332" v="6550" actId="2711"/>
        <pc:sldMkLst>
          <pc:docMk/>
          <pc:sldMk cId="1976972685" sldId="309"/>
        </pc:sldMkLst>
        <pc:spChg chg="mod">
          <ac:chgData name="Vijetha Arya" userId="d2a87cb4-0299-44c0-bef6-4b4170c06539" providerId="ADAL" clId="{903E583A-8282-444E-8D2D-8348F301A086}" dt="2022-02-21T03:46:04.618" v="6394" actId="1036"/>
          <ac:spMkLst>
            <pc:docMk/>
            <pc:sldMk cId="1976972685" sldId="309"/>
            <ac:spMk id="4" creationId="{3670AA5F-AF4A-46B0-A605-553755A0AD31}"/>
          </ac:spMkLst>
        </pc:spChg>
        <pc:spChg chg="mod">
          <ac:chgData name="Vijetha Arya" userId="d2a87cb4-0299-44c0-bef6-4b4170c06539" providerId="ADAL" clId="{903E583A-8282-444E-8D2D-8348F301A086}" dt="2022-02-21T13:46:35.332" v="6550" actId="2711"/>
          <ac:spMkLst>
            <pc:docMk/>
            <pc:sldMk cId="1976972685" sldId="309"/>
            <ac:spMk id="21" creationId="{73C11462-D06C-421E-9CEF-4058B6B98575}"/>
          </ac:spMkLst>
        </pc:spChg>
        <pc:picChg chg="mod">
          <ac:chgData name="Vijetha Arya" userId="d2a87cb4-0299-44c0-bef6-4b4170c06539" providerId="ADAL" clId="{903E583A-8282-444E-8D2D-8348F301A086}" dt="2022-02-21T13:46:16.010" v="6548" actId="1076"/>
          <ac:picMkLst>
            <pc:docMk/>
            <pc:sldMk cId="1976972685" sldId="309"/>
            <ac:picMk id="1026" creationId="{453C07D1-6C4F-45A6-9CEA-9EED67AA440B}"/>
          </ac:picMkLst>
        </pc:picChg>
      </pc:sldChg>
      <pc:sldChg chg="delSp modSp mod delAnim modAnim">
        <pc:chgData name="Vijetha Arya" userId="d2a87cb4-0299-44c0-bef6-4b4170c06539" providerId="ADAL" clId="{903E583A-8282-444E-8D2D-8348F301A086}" dt="2022-02-23T14:51:33.987" v="6986" actId="1076"/>
        <pc:sldMkLst>
          <pc:docMk/>
          <pc:sldMk cId="381677872" sldId="310"/>
        </pc:sldMkLst>
        <pc:spChg chg="del">
          <ac:chgData name="Vijetha Arya" userId="d2a87cb4-0299-44c0-bef6-4b4170c06539" providerId="ADAL" clId="{903E583A-8282-444E-8D2D-8348F301A086}" dt="2022-02-23T14:46:53.741" v="6936" actId="478"/>
          <ac:spMkLst>
            <pc:docMk/>
            <pc:sldMk cId="381677872" sldId="310"/>
            <ac:spMk id="11" creationId="{B9B92EFC-DDE0-4F6A-870F-AA9F6420C41D}"/>
          </ac:spMkLst>
        </pc:spChg>
        <pc:spChg chg="mod">
          <ac:chgData name="Vijetha Arya" userId="d2a87cb4-0299-44c0-bef6-4b4170c06539" providerId="ADAL" clId="{903E583A-8282-444E-8D2D-8348F301A086}" dt="2022-02-23T14:47:06.156" v="6940" actId="1076"/>
          <ac:spMkLst>
            <pc:docMk/>
            <pc:sldMk cId="381677872" sldId="310"/>
            <ac:spMk id="12" creationId="{6696B017-8006-4C58-ABDA-BADBF8AFBEC9}"/>
          </ac:spMkLst>
        </pc:spChg>
        <pc:spChg chg="del mod">
          <ac:chgData name="Vijetha Arya" userId="d2a87cb4-0299-44c0-bef6-4b4170c06539" providerId="ADAL" clId="{903E583A-8282-444E-8D2D-8348F301A086}" dt="2022-02-23T14:46:55.847" v="6938" actId="478"/>
          <ac:spMkLst>
            <pc:docMk/>
            <pc:sldMk cId="381677872" sldId="310"/>
            <ac:spMk id="14" creationId="{CAA3519B-FFEF-4C8F-A3F0-A57BD65BEB4A}"/>
          </ac:spMkLst>
        </pc:spChg>
        <pc:spChg chg="mod">
          <ac:chgData name="Vijetha Arya" userId="d2a87cb4-0299-44c0-bef6-4b4170c06539" providerId="ADAL" clId="{903E583A-8282-444E-8D2D-8348F301A086}" dt="2022-02-23T14:47:14.787" v="6941" actId="1076"/>
          <ac:spMkLst>
            <pc:docMk/>
            <pc:sldMk cId="381677872" sldId="310"/>
            <ac:spMk id="21" creationId="{73CCF369-C057-4BF7-882F-BA3D0AD18E4A}"/>
          </ac:spMkLst>
        </pc:spChg>
        <pc:spChg chg="mod">
          <ac:chgData name="Vijetha Arya" userId="d2a87cb4-0299-44c0-bef6-4b4170c06539" providerId="ADAL" clId="{903E583A-8282-444E-8D2D-8348F301A086}" dt="2022-02-23T14:47:34.224" v="6943" actId="1076"/>
          <ac:spMkLst>
            <pc:docMk/>
            <pc:sldMk cId="381677872" sldId="310"/>
            <ac:spMk id="22" creationId="{579B08EC-FEE8-4D2D-B051-D9282F05B8D2}"/>
          </ac:spMkLst>
        </pc:spChg>
        <pc:spChg chg="mod">
          <ac:chgData name="Vijetha Arya" userId="d2a87cb4-0299-44c0-bef6-4b4170c06539" providerId="ADAL" clId="{903E583A-8282-444E-8D2D-8348F301A086}" dt="2022-02-23T14:47:42.164" v="6944" actId="1076"/>
          <ac:spMkLst>
            <pc:docMk/>
            <pc:sldMk cId="381677872" sldId="310"/>
            <ac:spMk id="23" creationId="{5BE99D00-DFAA-4C5F-BE49-882D98647824}"/>
          </ac:spMkLst>
        </pc:spChg>
        <pc:spChg chg="mod">
          <ac:chgData name="Vijetha Arya" userId="d2a87cb4-0299-44c0-bef6-4b4170c06539" providerId="ADAL" clId="{903E583A-8282-444E-8D2D-8348F301A086}" dt="2022-02-23T14:48:33.182" v="6957" actId="1076"/>
          <ac:spMkLst>
            <pc:docMk/>
            <pc:sldMk cId="381677872" sldId="310"/>
            <ac:spMk id="25" creationId="{BC078AFA-A1C4-465B-AAFF-6A76218C1C3F}"/>
          </ac:spMkLst>
        </pc:spChg>
        <pc:spChg chg="mod">
          <ac:chgData name="Vijetha Arya" userId="d2a87cb4-0299-44c0-bef6-4b4170c06539" providerId="ADAL" clId="{903E583A-8282-444E-8D2D-8348F301A086}" dt="2022-02-23T14:48:45.060" v="6959" actId="1076"/>
          <ac:spMkLst>
            <pc:docMk/>
            <pc:sldMk cId="381677872" sldId="310"/>
            <ac:spMk id="28" creationId="{C2A6FC09-169C-4472-88E5-5CA8E1930EE0}"/>
          </ac:spMkLst>
        </pc:spChg>
        <pc:spChg chg="mod">
          <ac:chgData name="Vijetha Arya" userId="d2a87cb4-0299-44c0-bef6-4b4170c06539" providerId="ADAL" clId="{903E583A-8282-444E-8D2D-8348F301A086}" dt="2022-02-23T14:50:38.061" v="6979" actId="1076"/>
          <ac:spMkLst>
            <pc:docMk/>
            <pc:sldMk cId="381677872" sldId="310"/>
            <ac:spMk id="29" creationId="{D2D9B611-69CE-4319-89B5-6A560C9D8E57}"/>
          </ac:spMkLst>
        </pc:spChg>
        <pc:spChg chg="mod">
          <ac:chgData name="Vijetha Arya" userId="d2a87cb4-0299-44c0-bef6-4b4170c06539" providerId="ADAL" clId="{903E583A-8282-444E-8D2D-8348F301A086}" dt="2022-02-23T14:51:25.035" v="6985" actId="1076"/>
          <ac:spMkLst>
            <pc:docMk/>
            <pc:sldMk cId="381677872" sldId="310"/>
            <ac:spMk id="33" creationId="{26450BC8-C8B6-4971-A051-85E8C63166FC}"/>
          </ac:spMkLst>
        </pc:spChg>
        <pc:spChg chg="mod">
          <ac:chgData name="Vijetha Arya" userId="d2a87cb4-0299-44c0-bef6-4b4170c06539" providerId="ADAL" clId="{903E583A-8282-444E-8D2D-8348F301A086}" dt="2022-02-23T14:51:17.334" v="6984" actId="1076"/>
          <ac:spMkLst>
            <pc:docMk/>
            <pc:sldMk cId="381677872" sldId="310"/>
            <ac:spMk id="34" creationId="{CD939C4F-5847-4861-AA9A-1E52762AE3C1}"/>
          </ac:spMkLst>
        </pc:spChg>
        <pc:graphicFrameChg chg="mod modGraphic">
          <ac:chgData name="Vijetha Arya" userId="d2a87cb4-0299-44c0-bef6-4b4170c06539" providerId="ADAL" clId="{903E583A-8282-444E-8D2D-8348F301A086}" dt="2022-02-20T20:43:05.642" v="4928" actId="1076"/>
          <ac:graphicFrameMkLst>
            <pc:docMk/>
            <pc:sldMk cId="381677872" sldId="310"/>
            <ac:graphicFrameMk id="30" creationId="{11DA4764-8159-4C50-9454-3C6001AAD077}"/>
          </ac:graphicFrameMkLst>
        </pc:graphicFrameChg>
        <pc:picChg chg="mod">
          <ac:chgData name="Vijetha Arya" userId="d2a87cb4-0299-44c0-bef6-4b4170c06539" providerId="ADAL" clId="{903E583A-8282-444E-8D2D-8348F301A086}" dt="2022-02-23T14:47:57.282" v="6949" actId="1076"/>
          <ac:picMkLst>
            <pc:docMk/>
            <pc:sldMk cId="381677872" sldId="310"/>
            <ac:picMk id="68" creationId="{57C90C41-E153-49D0-8B88-F07F4E81756A}"/>
          </ac:picMkLst>
        </pc:picChg>
        <pc:picChg chg="mod">
          <ac:chgData name="Vijetha Arya" userId="d2a87cb4-0299-44c0-bef6-4b4170c06539" providerId="ADAL" clId="{903E583A-8282-444E-8D2D-8348F301A086}" dt="2022-02-23T14:50:11.617" v="6976" actId="1076"/>
          <ac:picMkLst>
            <pc:docMk/>
            <pc:sldMk cId="381677872" sldId="310"/>
            <ac:picMk id="4106" creationId="{62BDCC32-FD7B-489E-91C7-44D5727A5FD6}"/>
          </ac:picMkLst>
        </pc:picChg>
        <pc:picChg chg="del mod">
          <ac:chgData name="Vijetha Arya" userId="d2a87cb4-0299-44c0-bef6-4b4170c06539" providerId="ADAL" clId="{903E583A-8282-444E-8D2D-8348F301A086}" dt="2022-02-23T14:46:51.548" v="6935" actId="478"/>
          <ac:picMkLst>
            <pc:docMk/>
            <pc:sldMk cId="381677872" sldId="310"/>
            <ac:picMk id="4108" creationId="{79E3C8CA-BF2F-409C-BDBF-709AB5EAD7ED}"/>
          </ac:picMkLst>
        </pc:picChg>
        <pc:picChg chg="mod">
          <ac:chgData name="Vijetha Arya" userId="d2a87cb4-0299-44c0-bef6-4b4170c06539" providerId="ADAL" clId="{903E583A-8282-444E-8D2D-8348F301A086}" dt="2022-02-23T14:50:36.628" v="6978" actId="1076"/>
          <ac:picMkLst>
            <pc:docMk/>
            <pc:sldMk cId="381677872" sldId="310"/>
            <ac:picMk id="4112" creationId="{FD658B37-1297-4BEF-80A2-64926D23D2EA}"/>
          </ac:picMkLst>
        </pc:picChg>
        <pc:picChg chg="mod">
          <ac:chgData name="Vijetha Arya" userId="d2a87cb4-0299-44c0-bef6-4b4170c06539" providerId="ADAL" clId="{903E583A-8282-444E-8D2D-8348F301A086}" dt="2022-02-23T14:51:33.987" v="6986" actId="1076"/>
          <ac:picMkLst>
            <pc:docMk/>
            <pc:sldMk cId="381677872" sldId="310"/>
            <ac:picMk id="4114" creationId="{D927C5C6-0C75-4627-9629-058249FADF51}"/>
          </ac:picMkLst>
        </pc:picChg>
        <pc:cxnChg chg="del mod">
          <ac:chgData name="Vijetha Arya" userId="d2a87cb4-0299-44c0-bef6-4b4170c06539" providerId="ADAL" clId="{903E583A-8282-444E-8D2D-8348F301A086}" dt="2022-02-23T14:46:58.599" v="6939" actId="478"/>
          <ac:cxnSpMkLst>
            <pc:docMk/>
            <pc:sldMk cId="381677872" sldId="310"/>
            <ac:cxnSpMk id="44" creationId="{8EE87409-F595-4CCD-9B1E-F3E2F6DA33CC}"/>
          </ac:cxnSpMkLst>
        </pc:cxnChg>
        <pc:cxnChg chg="mod">
          <ac:chgData name="Vijetha Arya" userId="d2a87cb4-0299-44c0-bef6-4b4170c06539" providerId="ADAL" clId="{903E583A-8282-444E-8D2D-8348F301A086}" dt="2022-02-23T14:47:25.505" v="6942" actId="14100"/>
          <ac:cxnSpMkLst>
            <pc:docMk/>
            <pc:sldMk cId="381677872" sldId="310"/>
            <ac:cxnSpMk id="47" creationId="{2B582B5B-EE84-41A1-B2D8-6EC534F33A7C}"/>
          </ac:cxnSpMkLst>
        </pc:cxnChg>
        <pc:cxnChg chg="mod">
          <ac:chgData name="Vijetha Arya" userId="d2a87cb4-0299-44c0-bef6-4b4170c06539" providerId="ADAL" clId="{903E583A-8282-444E-8D2D-8348F301A086}" dt="2022-02-23T14:48:05.006" v="6951" actId="14100"/>
          <ac:cxnSpMkLst>
            <pc:docMk/>
            <pc:sldMk cId="381677872" sldId="310"/>
            <ac:cxnSpMk id="50" creationId="{EA19CB50-14FB-4860-B35C-A31B68250E2A}"/>
          </ac:cxnSpMkLst>
        </pc:cxnChg>
        <pc:cxnChg chg="mod">
          <ac:chgData name="Vijetha Arya" userId="d2a87cb4-0299-44c0-bef6-4b4170c06539" providerId="ADAL" clId="{903E583A-8282-444E-8D2D-8348F301A086}" dt="2022-02-23T14:51:05.604" v="6983" actId="14100"/>
          <ac:cxnSpMkLst>
            <pc:docMk/>
            <pc:sldMk cId="381677872" sldId="310"/>
            <ac:cxnSpMk id="53" creationId="{91FA96C1-A5DE-4471-883C-C82AAA445F05}"/>
          </ac:cxnSpMkLst>
        </pc:cxnChg>
        <pc:cxnChg chg="mod">
          <ac:chgData name="Vijetha Arya" userId="d2a87cb4-0299-44c0-bef6-4b4170c06539" providerId="ADAL" clId="{903E583A-8282-444E-8D2D-8348F301A086}" dt="2022-02-23T14:50:30.369" v="6977" actId="1076"/>
          <ac:cxnSpMkLst>
            <pc:docMk/>
            <pc:sldMk cId="381677872" sldId="310"/>
            <ac:cxnSpMk id="56" creationId="{F44E60D9-49D8-410C-AD1C-F46BFEBD6887}"/>
          </ac:cxnSpMkLst>
        </pc:cxnChg>
        <pc:cxnChg chg="mod">
          <ac:chgData name="Vijetha Arya" userId="d2a87cb4-0299-44c0-bef6-4b4170c06539" providerId="ADAL" clId="{903E583A-8282-444E-8D2D-8348F301A086}" dt="2022-02-23T14:48:45.060" v="6959" actId="1076"/>
          <ac:cxnSpMkLst>
            <pc:docMk/>
            <pc:sldMk cId="381677872" sldId="310"/>
            <ac:cxnSpMk id="58" creationId="{EEF4E8C5-C458-431C-92F2-4975CD631363}"/>
          </ac:cxnSpMkLst>
        </pc:cxnChg>
      </pc:sldChg>
      <pc:sldChg chg="ord">
        <pc:chgData name="Vijetha Arya" userId="d2a87cb4-0299-44c0-bef6-4b4170c06539" providerId="ADAL" clId="{903E583A-8282-444E-8D2D-8348F301A086}" dt="2022-02-20T12:00:11.220" v="3568"/>
        <pc:sldMkLst>
          <pc:docMk/>
          <pc:sldMk cId="2066261812" sldId="311"/>
        </pc:sldMkLst>
      </pc:sldChg>
      <pc:sldChg chg="modSp mod">
        <pc:chgData name="Vijetha Arya" userId="d2a87cb4-0299-44c0-bef6-4b4170c06539" providerId="ADAL" clId="{903E583A-8282-444E-8D2D-8348F301A086}" dt="2022-02-22T08:03:51.676" v="6893" actId="313"/>
        <pc:sldMkLst>
          <pc:docMk/>
          <pc:sldMk cId="2583572241" sldId="312"/>
        </pc:sldMkLst>
        <pc:spChg chg="mod">
          <ac:chgData name="Vijetha Arya" userId="d2a87cb4-0299-44c0-bef6-4b4170c06539" providerId="ADAL" clId="{903E583A-8282-444E-8D2D-8348F301A086}" dt="2022-02-22T08:03:51.676" v="6893" actId="313"/>
          <ac:spMkLst>
            <pc:docMk/>
            <pc:sldMk cId="2583572241" sldId="312"/>
            <ac:spMk id="2" creationId="{1BEF1960-3B4C-416C-BD26-539CE8B4F440}"/>
          </ac:spMkLst>
        </pc:spChg>
      </pc:sldChg>
      <pc:sldChg chg="addSp delSp modSp new del mod">
        <pc:chgData name="Vijetha Arya" userId="d2a87cb4-0299-44c0-bef6-4b4170c06539" providerId="ADAL" clId="{903E583A-8282-444E-8D2D-8348F301A086}" dt="2022-02-20T17:54:51.235" v="4824" actId="2696"/>
        <pc:sldMkLst>
          <pc:docMk/>
          <pc:sldMk cId="259887544" sldId="313"/>
        </pc:sldMkLst>
        <pc:spChg chg="del mod">
          <ac:chgData name="Vijetha Arya" userId="d2a87cb4-0299-44c0-bef6-4b4170c06539" providerId="ADAL" clId="{903E583A-8282-444E-8D2D-8348F301A086}" dt="2022-02-20T17:51:48.690" v="4822" actId="21"/>
          <ac:spMkLst>
            <pc:docMk/>
            <pc:sldMk cId="259887544" sldId="313"/>
            <ac:spMk id="2" creationId="{425339C3-2F3C-40D5-8EFE-D1CFCE8C6954}"/>
          </ac:spMkLst>
        </pc:spChg>
        <pc:spChg chg="del">
          <ac:chgData name="Vijetha Arya" userId="d2a87cb4-0299-44c0-bef6-4b4170c06539" providerId="ADAL" clId="{903E583A-8282-444E-8D2D-8348F301A086}" dt="2022-02-20T11:13:17.602" v="3525"/>
          <ac:spMkLst>
            <pc:docMk/>
            <pc:sldMk cId="259887544" sldId="313"/>
            <ac:spMk id="3" creationId="{8A681126-38CD-4226-8A4A-21661A4F6A50}"/>
          </ac:spMkLst>
        </pc:spChg>
        <pc:spChg chg="add mod">
          <ac:chgData name="Vijetha Arya" userId="d2a87cb4-0299-44c0-bef6-4b4170c06539" providerId="ADAL" clId="{903E583A-8282-444E-8D2D-8348F301A086}" dt="2022-02-20T17:54:44.541" v="4823"/>
          <ac:spMkLst>
            <pc:docMk/>
            <pc:sldMk cId="259887544" sldId="313"/>
            <ac:spMk id="6" creationId="{425339C3-2F3C-40D5-8EFE-D1CFCE8C6954}"/>
          </ac:spMkLst>
        </pc:spChg>
        <pc:spChg chg="add mod">
          <ac:chgData name="Vijetha Arya" userId="d2a87cb4-0299-44c0-bef6-4b4170c06539" providerId="ADAL" clId="{903E583A-8282-444E-8D2D-8348F301A086}" dt="2022-02-20T17:51:11.638" v="4785" actId="20577"/>
          <ac:spMkLst>
            <pc:docMk/>
            <pc:sldMk cId="259887544" sldId="313"/>
            <ac:spMk id="8" creationId="{4707205D-64C7-4602-AD50-8E58B6B5CD10}"/>
          </ac:spMkLst>
        </pc:spChg>
        <pc:picChg chg="add del mod">
          <ac:chgData name="Vijetha Arya" userId="d2a87cb4-0299-44c0-bef6-4b4170c06539" providerId="ADAL" clId="{903E583A-8282-444E-8D2D-8348F301A086}" dt="2022-02-20T11:13:27.250" v="3527" actId="478"/>
          <ac:picMkLst>
            <pc:docMk/>
            <pc:sldMk cId="259887544" sldId="313"/>
            <ac:picMk id="6" creationId="{D9A05BF7-B4A0-4BC8-849C-D2821B80D2A7}"/>
          </ac:picMkLst>
        </pc:picChg>
        <pc:picChg chg="add del">
          <ac:chgData name="Vijetha Arya" userId="d2a87cb4-0299-44c0-bef6-4b4170c06539" providerId="ADAL" clId="{903E583A-8282-444E-8D2D-8348F301A086}" dt="2022-02-20T11:13:40.530" v="3529" actId="21"/>
          <ac:picMkLst>
            <pc:docMk/>
            <pc:sldMk cId="259887544" sldId="313"/>
            <ac:picMk id="9" creationId="{DCA6B517-15A2-4188-A3CE-A92CC73B2876}"/>
          </ac:picMkLst>
        </pc:picChg>
      </pc:sldChg>
      <pc:sldChg chg="modSp add del mod">
        <pc:chgData name="Vijetha Arya" userId="d2a87cb4-0299-44c0-bef6-4b4170c06539" providerId="ADAL" clId="{903E583A-8282-444E-8D2D-8348F301A086}" dt="2022-02-21T03:45:31.596" v="6390" actId="14100"/>
        <pc:sldMkLst>
          <pc:docMk/>
          <pc:sldMk cId="1161475572" sldId="314"/>
        </pc:sldMkLst>
        <pc:spChg chg="mod">
          <ac:chgData name="Vijetha Arya" userId="d2a87cb4-0299-44c0-bef6-4b4170c06539" providerId="ADAL" clId="{903E583A-8282-444E-8D2D-8348F301A086}" dt="2022-02-21T03:45:31.596" v="6390" actId="14100"/>
          <ac:spMkLst>
            <pc:docMk/>
            <pc:sldMk cId="1161475572" sldId="314"/>
            <ac:spMk id="2" creationId="{BE6CCCC5-2DE2-42EC-94A0-F2F2115F4B39}"/>
          </ac:spMkLst>
        </pc:spChg>
      </pc:sldChg>
      <pc:sldChg chg="modSp mod modCm">
        <pc:chgData name="Vijetha Arya" userId="d2a87cb4-0299-44c0-bef6-4b4170c06539" providerId="ADAL" clId="{903E583A-8282-444E-8D2D-8348F301A086}" dt="2022-02-21T12:02:58.400" v="6527" actId="2056"/>
        <pc:sldMkLst>
          <pc:docMk/>
          <pc:sldMk cId="2432151403" sldId="315"/>
        </pc:sldMkLst>
        <pc:spChg chg="mod">
          <ac:chgData name="Vijetha Arya" userId="d2a87cb4-0299-44c0-bef6-4b4170c06539" providerId="ADAL" clId="{903E583A-8282-444E-8D2D-8348F301A086}" dt="2022-02-21T04:02:01.035" v="6423" actId="2711"/>
          <ac:spMkLst>
            <pc:docMk/>
            <pc:sldMk cId="2432151403" sldId="315"/>
            <ac:spMk id="2" creationId="{AB08FF60-8C51-45DE-8D9C-037A5FB7E352}"/>
          </ac:spMkLst>
        </pc:spChg>
        <pc:picChg chg="mod">
          <ac:chgData name="Vijetha Arya" userId="d2a87cb4-0299-44c0-bef6-4b4170c06539" providerId="ADAL" clId="{903E583A-8282-444E-8D2D-8348F301A086}" dt="2022-02-21T11:36:11.254" v="6525" actId="1076"/>
          <ac:picMkLst>
            <pc:docMk/>
            <pc:sldMk cId="2432151403" sldId="315"/>
            <ac:picMk id="6" creationId="{E1477BF1-1E76-4E2B-8D89-55989FC2EEFA}"/>
          </ac:picMkLst>
        </pc:picChg>
      </pc:sldChg>
      <pc:sldChg chg="addSp delSp modSp new mod delAnim modAnim modCm modNotesTx">
        <pc:chgData name="Vijetha Arya" userId="d2a87cb4-0299-44c0-bef6-4b4170c06539" providerId="ADAL" clId="{903E583A-8282-444E-8D2D-8348F301A086}" dt="2022-02-22T06:44:15.865" v="6577" actId="1076"/>
        <pc:sldMkLst>
          <pc:docMk/>
          <pc:sldMk cId="3344290680" sldId="316"/>
        </pc:sldMkLst>
        <pc:spChg chg="add del mod">
          <ac:chgData name="Vijetha Arya" userId="d2a87cb4-0299-44c0-bef6-4b4170c06539" providerId="ADAL" clId="{903E583A-8282-444E-8D2D-8348F301A086}" dt="2022-02-21T03:14:29.509" v="6176"/>
          <ac:spMkLst>
            <pc:docMk/>
            <pc:sldMk cId="3344290680" sldId="316"/>
            <ac:spMk id="2" creationId="{95DEB9FB-9772-4AFC-8AC2-EDED20DAC26D}"/>
          </ac:spMkLst>
        </pc:spChg>
        <pc:spChg chg="del">
          <ac:chgData name="Vijetha Arya" userId="d2a87cb4-0299-44c0-bef6-4b4170c06539" providerId="ADAL" clId="{903E583A-8282-444E-8D2D-8348F301A086}" dt="2022-02-20T17:56:36.002" v="4831" actId="21"/>
          <ac:spMkLst>
            <pc:docMk/>
            <pc:sldMk cId="3344290680" sldId="316"/>
            <ac:spMk id="2" creationId="{F031EC91-982F-413D-BA36-1404791BEABF}"/>
          </ac:spMkLst>
        </pc:spChg>
        <pc:spChg chg="add del mod">
          <ac:chgData name="Vijetha Arya" userId="d2a87cb4-0299-44c0-bef6-4b4170c06539" providerId="ADAL" clId="{903E583A-8282-444E-8D2D-8348F301A086}" dt="2022-02-21T03:17:16.393" v="6220"/>
          <ac:spMkLst>
            <pc:docMk/>
            <pc:sldMk cId="3344290680" sldId="316"/>
            <ac:spMk id="3" creationId="{A4F0E51E-A3E0-4D66-8936-B41CF5802BFA}"/>
          </ac:spMkLst>
        </pc:spChg>
        <pc:spChg chg="del mod">
          <ac:chgData name="Vijetha Arya" userId="d2a87cb4-0299-44c0-bef6-4b4170c06539" providerId="ADAL" clId="{903E583A-8282-444E-8D2D-8348F301A086}" dt="2022-02-21T02:48:07.827" v="6109" actId="21"/>
          <ac:spMkLst>
            <pc:docMk/>
            <pc:sldMk cId="3344290680" sldId="316"/>
            <ac:spMk id="3" creationId="{C9EE63DE-476A-4F43-9F0C-654E690C6806}"/>
          </ac:spMkLst>
        </pc:spChg>
        <pc:spChg chg="add del mod">
          <ac:chgData name="Vijetha Arya" userId="d2a87cb4-0299-44c0-bef6-4b4170c06539" providerId="ADAL" clId="{903E583A-8282-444E-8D2D-8348F301A086}" dt="2022-02-21T01:14:54.836" v="5807" actId="478"/>
          <ac:spMkLst>
            <pc:docMk/>
            <pc:sldMk cId="3344290680" sldId="316"/>
            <ac:spMk id="8" creationId="{C883BFB6-5106-47F1-B3B0-4164B280CB8B}"/>
          </ac:spMkLst>
        </pc:spChg>
        <pc:spChg chg="add del mod">
          <ac:chgData name="Vijetha Arya" userId="d2a87cb4-0299-44c0-bef6-4b4170c06539" providerId="ADAL" clId="{903E583A-8282-444E-8D2D-8348F301A086}" dt="2022-02-21T03:23:39.572" v="6281"/>
          <ac:spMkLst>
            <pc:docMk/>
            <pc:sldMk cId="3344290680" sldId="316"/>
            <ac:spMk id="9" creationId="{A5431299-E05A-49C4-8DFB-3A60F35E58F3}"/>
          </ac:spMkLst>
        </pc:spChg>
        <pc:spChg chg="add del mod">
          <ac:chgData name="Vijetha Arya" userId="d2a87cb4-0299-44c0-bef6-4b4170c06539" providerId="ADAL" clId="{903E583A-8282-444E-8D2D-8348F301A086}" dt="2022-02-21T02:50:18.411" v="6116" actId="478"/>
          <ac:spMkLst>
            <pc:docMk/>
            <pc:sldMk cId="3344290680" sldId="316"/>
            <ac:spMk id="9" creationId="{FDD1FD6D-457C-4E53-9C1C-48DA0DC913CC}"/>
          </ac:spMkLst>
        </pc:spChg>
        <pc:spChg chg="add del mod">
          <ac:chgData name="Vijetha Arya" userId="d2a87cb4-0299-44c0-bef6-4b4170c06539" providerId="ADAL" clId="{903E583A-8282-444E-8D2D-8348F301A086}" dt="2022-02-21T02:52:08.731" v="6119"/>
          <ac:spMkLst>
            <pc:docMk/>
            <pc:sldMk cId="3344290680" sldId="316"/>
            <ac:spMk id="10" creationId="{392A402E-07DF-44AD-A7E1-F38192B75DAE}"/>
          </ac:spMkLst>
        </pc:spChg>
        <pc:spChg chg="add mod">
          <ac:chgData name="Vijetha Arya" userId="d2a87cb4-0299-44c0-bef6-4b4170c06539" providerId="ADAL" clId="{903E583A-8282-444E-8D2D-8348F301A086}" dt="2022-02-21T10:56:31.856" v="6504" actId="1036"/>
          <ac:spMkLst>
            <pc:docMk/>
            <pc:sldMk cId="3344290680" sldId="316"/>
            <ac:spMk id="11" creationId="{78F867D2-F880-4DCA-A777-02D7F8F6C97F}"/>
          </ac:spMkLst>
        </pc:spChg>
        <pc:spChg chg="add mod">
          <ac:chgData name="Vijetha Arya" userId="d2a87cb4-0299-44c0-bef6-4b4170c06539" providerId="ADAL" clId="{903E583A-8282-444E-8D2D-8348F301A086}" dt="2022-02-21T02:54:08.668" v="6161" actId="767"/>
          <ac:spMkLst>
            <pc:docMk/>
            <pc:sldMk cId="3344290680" sldId="316"/>
            <ac:spMk id="12" creationId="{E58830B0-3AC8-402C-A1C3-1B99BD39A4D0}"/>
          </ac:spMkLst>
        </pc:spChg>
        <pc:spChg chg="mod">
          <ac:chgData name="Vijetha Arya" userId="d2a87cb4-0299-44c0-bef6-4b4170c06539" providerId="ADAL" clId="{903E583A-8282-444E-8D2D-8348F301A086}" dt="2022-02-21T10:54:09.583" v="6503" actId="13822"/>
          <ac:spMkLst>
            <pc:docMk/>
            <pc:sldMk cId="3344290680" sldId="316"/>
            <ac:spMk id="13" creationId="{55FEE18F-C04C-4069-AD49-7568E833DD27}"/>
          </ac:spMkLst>
        </pc:spChg>
        <pc:spChg chg="del mod">
          <ac:chgData name="Vijetha Arya" userId="d2a87cb4-0299-44c0-bef6-4b4170c06539" providerId="ADAL" clId="{903E583A-8282-444E-8D2D-8348F301A086}" dt="2022-02-21T12:20:15.352" v="6536"/>
          <ac:spMkLst>
            <pc:docMk/>
            <pc:sldMk cId="3344290680" sldId="316"/>
            <ac:spMk id="14" creationId="{08B4436B-5A9C-4495-BED7-A08467036EE2}"/>
          </ac:spMkLst>
        </pc:spChg>
        <pc:spChg chg="add del mod">
          <ac:chgData name="Vijetha Arya" userId="d2a87cb4-0299-44c0-bef6-4b4170c06539" providerId="ADAL" clId="{903E583A-8282-444E-8D2D-8348F301A086}" dt="2022-02-21T03:29:29" v="6331"/>
          <ac:spMkLst>
            <pc:docMk/>
            <pc:sldMk cId="3344290680" sldId="316"/>
            <ac:spMk id="14" creationId="{670CBD4C-AD47-4FEF-9FEE-108F4E911A82}"/>
          </ac:spMkLst>
        </pc:spChg>
        <pc:spChg chg="add del mod">
          <ac:chgData name="Vijetha Arya" userId="d2a87cb4-0299-44c0-bef6-4b4170c06539" providerId="ADAL" clId="{903E583A-8282-444E-8D2D-8348F301A086}" dt="2022-02-21T03:29:29.001" v="6333"/>
          <ac:spMkLst>
            <pc:docMk/>
            <pc:sldMk cId="3344290680" sldId="316"/>
            <ac:spMk id="15" creationId="{00D0A6F9-5014-4B34-882C-4393973A8A02}"/>
          </ac:spMkLst>
        </pc:spChg>
        <pc:spChg chg="mod">
          <ac:chgData name="Vijetha Arya" userId="d2a87cb4-0299-44c0-bef6-4b4170c06539" providerId="ADAL" clId="{903E583A-8282-444E-8D2D-8348F301A086}" dt="2022-02-21T04:45:09.498" v="6447" actId="20577"/>
          <ac:spMkLst>
            <pc:docMk/>
            <pc:sldMk cId="3344290680" sldId="316"/>
            <ac:spMk id="15" creationId="{37D9D205-9179-4900-8AD0-DEB31D2F490C}"/>
          </ac:spMkLst>
        </pc:spChg>
        <pc:spChg chg="add del mod">
          <ac:chgData name="Vijetha Arya" userId="d2a87cb4-0299-44c0-bef6-4b4170c06539" providerId="ADAL" clId="{903E583A-8282-444E-8D2D-8348F301A086}" dt="2022-02-21T03:31:01.074" v="6340"/>
          <ac:spMkLst>
            <pc:docMk/>
            <pc:sldMk cId="3344290680" sldId="316"/>
            <ac:spMk id="16" creationId="{BE502AEE-8150-475D-9406-76A9FA4AECD1}"/>
          </ac:spMkLst>
        </pc:spChg>
        <pc:spChg chg="mod">
          <ac:chgData name="Vijetha Arya" userId="d2a87cb4-0299-44c0-bef6-4b4170c06539" providerId="ADAL" clId="{903E583A-8282-444E-8D2D-8348F301A086}" dt="2022-02-21T03:30:51.748" v="6337" actId="207"/>
          <ac:spMkLst>
            <pc:docMk/>
            <pc:sldMk cId="3344290680" sldId="316"/>
            <ac:spMk id="18" creationId="{36EDBD0B-6074-4EE8-8537-7B1545C45D4A}"/>
          </ac:spMkLst>
        </pc:spChg>
        <pc:spChg chg="mod">
          <ac:chgData name="Vijetha Arya" userId="d2a87cb4-0299-44c0-bef6-4b4170c06539" providerId="ADAL" clId="{903E583A-8282-444E-8D2D-8348F301A086}" dt="2022-02-21T03:30:51.748" v="6337" actId="207"/>
          <ac:spMkLst>
            <pc:docMk/>
            <pc:sldMk cId="3344290680" sldId="316"/>
            <ac:spMk id="19" creationId="{F95803B3-5FB1-4836-B436-6A3597D6BBAA}"/>
          </ac:spMkLst>
        </pc:spChg>
        <pc:grpChg chg="add del mod">
          <ac:chgData name="Vijetha Arya" userId="d2a87cb4-0299-44c0-bef6-4b4170c06539" providerId="ADAL" clId="{903E583A-8282-444E-8D2D-8348F301A086}" dt="2022-02-21T03:31:01.072" v="6338" actId="478"/>
          <ac:grpSpMkLst>
            <pc:docMk/>
            <pc:sldMk cId="3344290680" sldId="316"/>
            <ac:grpSpMk id="17" creationId="{513DDFD4-EEC2-4CD9-82FC-4A949713E181}"/>
          </ac:grpSpMkLst>
        </pc:grpChg>
        <pc:graphicFrameChg chg="mod">
          <ac:chgData name="Vijetha Arya" userId="d2a87cb4-0299-44c0-bef6-4b4170c06539" providerId="ADAL" clId="{903E583A-8282-444E-8D2D-8348F301A086}" dt="2022-02-22T06:43:30.116" v="6576"/>
          <ac:graphicFrameMkLst>
            <pc:docMk/>
            <pc:sldMk cId="3344290680" sldId="316"/>
            <ac:graphicFrameMk id="6" creationId="{2F44574B-46E7-4F89-92D6-2F422AB9380A}"/>
          </ac:graphicFrameMkLst>
        </pc:graphicFrameChg>
        <pc:graphicFrameChg chg="mod">
          <ac:chgData name="Vijetha Arya" userId="d2a87cb4-0299-44c0-bef6-4b4170c06539" providerId="ADAL" clId="{903E583A-8282-444E-8D2D-8348F301A086}" dt="2022-02-22T06:44:15.865" v="6577" actId="1076"/>
          <ac:graphicFrameMkLst>
            <pc:docMk/>
            <pc:sldMk cId="3344290680" sldId="316"/>
            <ac:graphicFrameMk id="8" creationId="{2438E593-32A3-4D45-98C0-0272AA06A172}"/>
          </ac:graphicFrameMkLst>
        </pc:graphicFrameChg>
        <pc:picChg chg="add mod">
          <ac:chgData name="Vijetha Arya" userId="d2a87cb4-0299-44c0-bef6-4b4170c06539" providerId="ADAL" clId="{903E583A-8282-444E-8D2D-8348F301A086}" dt="2022-02-20T18:21:16.531" v="4874" actId="14100"/>
          <ac:picMkLst>
            <pc:docMk/>
            <pc:sldMk cId="3344290680" sldId="316"/>
            <ac:picMk id="7" creationId="{C565DA99-2BB0-4D96-99F2-E899052FD3AF}"/>
          </ac:picMkLst>
        </pc:picChg>
        <pc:picChg chg="add mod">
          <ac:chgData name="Vijetha Arya" userId="d2a87cb4-0299-44c0-bef6-4b4170c06539" providerId="ADAL" clId="{903E583A-8282-444E-8D2D-8348F301A086}" dt="2022-02-21T03:33:46.576" v="6359" actId="1076"/>
          <ac:picMkLst>
            <pc:docMk/>
            <pc:sldMk cId="3344290680" sldId="316"/>
            <ac:picMk id="20" creationId="{E79BF53E-36FA-483F-B0E9-128376CB2BB5}"/>
          </ac:picMkLst>
        </pc:picChg>
      </pc:sldChg>
      <pc:sldChg chg="new del">
        <pc:chgData name="Vijetha Arya" userId="d2a87cb4-0299-44c0-bef6-4b4170c06539" providerId="ADAL" clId="{903E583A-8282-444E-8D2D-8348F301A086}" dt="2022-02-21T04:43:31.395" v="6429" actId="2696"/>
        <pc:sldMkLst>
          <pc:docMk/>
          <pc:sldMk cId="4261902182" sldId="317"/>
        </pc:sldMkLst>
      </pc:sldChg>
      <pc:sldChg chg="modSp add mod">
        <pc:chgData name="Vijetha Arya" userId="d2a87cb4-0299-44c0-bef6-4b4170c06539" providerId="ADAL" clId="{903E583A-8282-444E-8D2D-8348F301A086}" dt="2022-02-18T07:01:08.816" v="1112" actId="20577"/>
        <pc:sldMkLst>
          <pc:docMk/>
          <pc:sldMk cId="1727665707" sldId="470"/>
        </pc:sldMkLst>
        <pc:spChg chg="mod">
          <ac:chgData name="Vijetha Arya" userId="d2a87cb4-0299-44c0-bef6-4b4170c06539" providerId="ADAL" clId="{903E583A-8282-444E-8D2D-8348F301A086}" dt="2022-02-18T06:58:28.747" v="1099" actId="20577"/>
          <ac:spMkLst>
            <pc:docMk/>
            <pc:sldMk cId="1727665707" sldId="470"/>
            <ac:spMk id="22" creationId="{D1D2AE07-5453-447F-85A3-26180AD94A0F}"/>
          </ac:spMkLst>
        </pc:spChg>
        <pc:spChg chg="mod">
          <ac:chgData name="Vijetha Arya" userId="d2a87cb4-0299-44c0-bef6-4b4170c06539" providerId="ADAL" clId="{903E583A-8282-444E-8D2D-8348F301A086}" dt="2022-02-18T07:00:21.528" v="1101" actId="688"/>
          <ac:spMkLst>
            <pc:docMk/>
            <pc:sldMk cId="1727665707" sldId="470"/>
            <ac:spMk id="36" creationId="{C1896673-3822-4593-8CE9-A25294AEE7EE}"/>
          </ac:spMkLst>
        </pc:spChg>
        <pc:spChg chg="mod">
          <ac:chgData name="Vijetha Arya" userId="d2a87cb4-0299-44c0-bef6-4b4170c06539" providerId="ADAL" clId="{903E583A-8282-444E-8D2D-8348F301A086}" dt="2022-02-18T06:58:33.403" v="1100" actId="20577"/>
          <ac:spMkLst>
            <pc:docMk/>
            <pc:sldMk cId="1727665707" sldId="470"/>
            <ac:spMk id="40" creationId="{A37FB715-885E-4F59-B980-B651E6FC8C21}"/>
          </ac:spMkLst>
        </pc:spChg>
        <pc:spChg chg="mod">
          <ac:chgData name="Vijetha Arya" userId="d2a87cb4-0299-44c0-bef6-4b4170c06539" providerId="ADAL" clId="{903E583A-8282-444E-8D2D-8348F301A086}" dt="2022-02-18T07:01:00.481" v="1110" actId="20577"/>
          <ac:spMkLst>
            <pc:docMk/>
            <pc:sldMk cId="1727665707" sldId="470"/>
            <ac:spMk id="42" creationId="{882D99A2-EE5B-4DBF-95FE-A3EC394B7780}"/>
          </ac:spMkLst>
        </pc:spChg>
        <pc:spChg chg="mod">
          <ac:chgData name="Vijetha Arya" userId="d2a87cb4-0299-44c0-bef6-4b4170c06539" providerId="ADAL" clId="{903E583A-8282-444E-8D2D-8348F301A086}" dt="2022-02-18T07:01:08.816" v="1112" actId="20577"/>
          <ac:spMkLst>
            <pc:docMk/>
            <pc:sldMk cId="1727665707" sldId="470"/>
            <ac:spMk id="43" creationId="{0134BCE0-9925-49B5-8E5D-23F4CEAE86C4}"/>
          </ac:spMkLst>
        </pc:spChg>
        <pc:spChg chg="mod">
          <ac:chgData name="Vijetha Arya" userId="d2a87cb4-0299-44c0-bef6-4b4170c06539" providerId="ADAL" clId="{903E583A-8282-444E-8D2D-8348F301A086}" dt="2022-02-18T07:00:51.993" v="1107" actId="20577"/>
          <ac:spMkLst>
            <pc:docMk/>
            <pc:sldMk cId="1727665707" sldId="470"/>
            <ac:spMk id="44" creationId="{2D69B2DE-5244-428F-8BA1-9BD8D2B3A6DA}"/>
          </ac:spMkLst>
        </pc:spChg>
        <pc:spChg chg="mod">
          <ac:chgData name="Vijetha Arya" userId="d2a87cb4-0299-44c0-bef6-4b4170c06539" providerId="ADAL" clId="{903E583A-8282-444E-8D2D-8348F301A086}" dt="2022-02-18T07:00:54.466" v="1108" actId="20577"/>
          <ac:spMkLst>
            <pc:docMk/>
            <pc:sldMk cId="1727665707" sldId="470"/>
            <ac:spMk id="55" creationId="{D250D66C-BF50-4F5A-B04C-F66365A6BC5B}"/>
          </ac:spMkLst>
        </pc:spChg>
        <pc:spChg chg="mod">
          <ac:chgData name="Vijetha Arya" userId="d2a87cb4-0299-44c0-bef6-4b4170c06539" providerId="ADAL" clId="{903E583A-8282-444E-8D2D-8348F301A086}" dt="2022-02-18T07:00:40.720" v="1103" actId="20577"/>
          <ac:spMkLst>
            <pc:docMk/>
            <pc:sldMk cId="1727665707" sldId="470"/>
            <ac:spMk id="56" creationId="{AEFD37F8-4973-4C45-95EE-E2543A7806ED}"/>
          </ac:spMkLst>
        </pc:spChg>
        <pc:spChg chg="mod">
          <ac:chgData name="Vijetha Arya" userId="d2a87cb4-0299-44c0-bef6-4b4170c06539" providerId="ADAL" clId="{903E583A-8282-444E-8D2D-8348F301A086}" dt="2022-02-18T07:00:57.309" v="1109" actId="20577"/>
          <ac:spMkLst>
            <pc:docMk/>
            <pc:sldMk cId="1727665707" sldId="470"/>
            <ac:spMk id="59" creationId="{86FD7869-EC67-4618-B7FD-48058C177D29}"/>
          </ac:spMkLst>
        </pc:spChg>
        <pc:grpChg chg="mod">
          <ac:chgData name="Vijetha Arya" userId="d2a87cb4-0299-44c0-bef6-4b4170c06539" providerId="ADAL" clId="{903E583A-8282-444E-8D2D-8348F301A086}" dt="2022-02-18T07:00:21.528" v="1101" actId="688"/>
          <ac:grpSpMkLst>
            <pc:docMk/>
            <pc:sldMk cId="1727665707" sldId="470"/>
            <ac:grpSpMk id="12" creationId="{72690100-B876-4757-B39B-57F99F64246E}"/>
          </ac:grpSpMkLst>
        </pc:grpChg>
        <pc:picChg chg="mod">
          <ac:chgData name="Vijetha Arya" userId="d2a87cb4-0299-44c0-bef6-4b4170c06539" providerId="ADAL" clId="{903E583A-8282-444E-8D2D-8348F301A086}" dt="2022-02-18T07:00:21.528" v="1101" actId="688"/>
          <ac:picMkLst>
            <pc:docMk/>
            <pc:sldMk cId="1727665707" sldId="470"/>
            <ac:picMk id="6" creationId="{91D257DD-07B5-40DE-8EF7-E89404DC3294}"/>
          </ac:picMkLst>
        </pc:picChg>
        <pc:picChg chg="mod">
          <ac:chgData name="Vijetha Arya" userId="d2a87cb4-0299-44c0-bef6-4b4170c06539" providerId="ADAL" clId="{903E583A-8282-444E-8D2D-8348F301A086}" dt="2022-02-18T07:00:21.528" v="1101" actId="688"/>
          <ac:picMkLst>
            <pc:docMk/>
            <pc:sldMk cId="1727665707" sldId="470"/>
            <ac:picMk id="20" creationId="{08579BF3-D4E3-46A4-89F6-A8B93213B3BD}"/>
          </ac:picMkLst>
        </pc:picChg>
        <pc:picChg chg="mod">
          <ac:chgData name="Vijetha Arya" userId="d2a87cb4-0299-44c0-bef6-4b4170c06539" providerId="ADAL" clId="{903E583A-8282-444E-8D2D-8348F301A086}" dt="2022-02-18T07:00:21.528" v="1101" actId="688"/>
          <ac:picMkLst>
            <pc:docMk/>
            <pc:sldMk cId="1727665707" sldId="470"/>
            <ac:picMk id="68" creationId="{9894226C-04C4-4785-87E5-674288D2E1C1}"/>
          </ac:picMkLst>
        </pc:picChg>
      </pc:sldChg>
      <pc:sldMasterChg chg="delSldLayout">
        <pc:chgData name="Vijetha Arya" userId="d2a87cb4-0299-44c0-bef6-4b4170c06539" providerId="ADAL" clId="{903E583A-8282-444E-8D2D-8348F301A086}" dt="2022-02-20T11:41:01.002" v="3531" actId="2696"/>
        <pc:sldMasterMkLst>
          <pc:docMk/>
          <pc:sldMasterMk cId="600993383" sldId="2147483660"/>
        </pc:sldMasterMkLst>
        <pc:sldLayoutChg chg="del">
          <pc:chgData name="Vijetha Arya" userId="d2a87cb4-0299-44c0-bef6-4b4170c06539" providerId="ADAL" clId="{903E583A-8282-444E-8D2D-8348F301A086}" dt="2022-02-20T11:05:01.842" v="3490" actId="2696"/>
          <pc:sldLayoutMkLst>
            <pc:docMk/>
            <pc:sldMasterMk cId="600993383" sldId="2147483660"/>
            <pc:sldLayoutMk cId="3840151839" sldId="2147483674"/>
          </pc:sldLayoutMkLst>
        </pc:sldLayoutChg>
        <pc:sldLayoutChg chg="del">
          <pc:chgData name="Vijetha Arya" userId="d2a87cb4-0299-44c0-bef6-4b4170c06539" providerId="ADAL" clId="{903E583A-8282-444E-8D2D-8348F301A086}" dt="2022-02-20T11:41:01.002" v="3531" actId="2696"/>
          <pc:sldLayoutMkLst>
            <pc:docMk/>
            <pc:sldMasterMk cId="600993383" sldId="2147483660"/>
            <pc:sldLayoutMk cId="3818688224" sldId="2147483744"/>
          </pc:sldLayoutMkLst>
        </pc:sldLayoutChg>
      </pc:sldMasterChg>
      <pc:sldMasterChg chg="delSldLayout">
        <pc:chgData name="Vijetha Arya" userId="d2a87cb4-0299-44c0-bef6-4b4170c06539" providerId="ADAL" clId="{903E583A-8282-444E-8D2D-8348F301A086}" dt="2022-02-18T09:37:31.816" v="1667" actId="2696"/>
        <pc:sldMasterMkLst>
          <pc:docMk/>
          <pc:sldMasterMk cId="600993383" sldId="2147483745"/>
        </pc:sldMasterMkLst>
        <pc:sldLayoutChg chg="del">
          <pc:chgData name="Vijetha Arya" userId="d2a87cb4-0299-44c0-bef6-4b4170c06539" providerId="ADAL" clId="{903E583A-8282-444E-8D2D-8348F301A086}" dt="2022-02-18T09:37:31.816" v="1667" actId="2696"/>
          <pc:sldLayoutMkLst>
            <pc:docMk/>
            <pc:sldMasterMk cId="600993383" sldId="2147483745"/>
            <pc:sldLayoutMk cId="2420068582" sldId="2147483673"/>
          </pc:sldLayoutMkLst>
        </pc:sldLayoutChg>
      </pc:sldMasterChg>
    </pc:docChg>
  </pc:docChgLst>
  <pc:docChgLst>
    <pc:chgData name="Akarsh KJ" userId="S::akarsh.kj@themathcompany.com::f3494187-e8bf-4c0b-bb34-2a45a206f9f0" providerId="AD" clId="Web-{03B9B3C6-EB56-4AF5-B48B-9963CE3849BE}"/>
    <pc:docChg chg="modSld">
      <pc:chgData name="Akarsh KJ" userId="S::akarsh.kj@themathcompany.com::f3494187-e8bf-4c0b-bb34-2a45a206f9f0" providerId="AD" clId="Web-{03B9B3C6-EB56-4AF5-B48B-9963CE3849BE}" dt="2022-02-22T04:20:05.069" v="7"/>
      <pc:docMkLst>
        <pc:docMk/>
      </pc:docMkLst>
      <pc:sldChg chg="modSp modCm">
        <pc:chgData name="Akarsh KJ" userId="S::akarsh.kj@themathcompany.com::f3494187-e8bf-4c0b-bb34-2a45a206f9f0" providerId="AD" clId="Web-{03B9B3C6-EB56-4AF5-B48B-9963CE3849BE}" dt="2022-02-22T04:20:05.069" v="7"/>
        <pc:sldMkLst>
          <pc:docMk/>
          <pc:sldMk cId="2583572241" sldId="312"/>
        </pc:sldMkLst>
        <pc:picChg chg="mod">
          <ac:chgData name="Akarsh KJ" userId="S::akarsh.kj@themathcompany.com::f3494187-e8bf-4c0b-bb34-2a45a206f9f0" providerId="AD" clId="Web-{03B9B3C6-EB56-4AF5-B48B-9963CE3849BE}" dt="2022-02-22T04:19:59.928" v="6" actId="1076"/>
          <ac:picMkLst>
            <pc:docMk/>
            <pc:sldMk cId="2583572241" sldId="312"/>
            <ac:picMk id="35" creationId="{6867ADE2-0FCA-4C9F-9B53-49FDAF5D2DAB}"/>
          </ac:picMkLst>
        </pc:picChg>
      </pc:sldChg>
      <pc:sldChg chg="modSp">
        <pc:chgData name="Akarsh KJ" userId="S::akarsh.kj@themathcompany.com::f3494187-e8bf-4c0b-bb34-2a45a206f9f0" providerId="AD" clId="Web-{03B9B3C6-EB56-4AF5-B48B-9963CE3849BE}" dt="2022-02-22T04:19:23.380" v="1" actId="1076"/>
        <pc:sldMkLst>
          <pc:docMk/>
          <pc:sldMk cId="3344290680" sldId="316"/>
        </pc:sldMkLst>
        <pc:cxnChg chg="mod">
          <ac:chgData name="Akarsh KJ" userId="S::akarsh.kj@themathcompany.com::f3494187-e8bf-4c0b-bb34-2a45a206f9f0" providerId="AD" clId="Web-{03B9B3C6-EB56-4AF5-B48B-9963CE3849BE}" dt="2022-02-22T04:19:23.380" v="1" actId="1076"/>
          <ac:cxnSpMkLst>
            <pc:docMk/>
            <pc:sldMk cId="3344290680" sldId="316"/>
            <ac:cxnSpMk id="10" creationId="{F7781FBD-54FA-4D8C-9D53-233A3C4670D7}"/>
          </ac:cxnSpMkLst>
        </pc:cxnChg>
      </pc:sldChg>
    </pc:docChg>
  </pc:docChgLst>
  <pc:docChgLst>
    <pc:chgData name="Darshan R" userId="S::darshan.r@themathcompany.com::2a8d66ed-9889-4c3d-a71b-b79fd6e72905" providerId="AD" clId="Web-{E5810FC2-3AA4-4936-B9EA-50D0FFC99957}"/>
    <pc:docChg chg="modSld">
      <pc:chgData name="Darshan R" userId="S::darshan.r@themathcompany.com::2a8d66ed-9889-4c3d-a71b-b79fd6e72905" providerId="AD" clId="Web-{E5810FC2-3AA4-4936-B9EA-50D0FFC99957}" dt="2022-02-21T14:44:24.936" v="0" actId="1076"/>
      <pc:docMkLst>
        <pc:docMk/>
      </pc:docMkLst>
      <pc:sldChg chg="modSp">
        <pc:chgData name="Darshan R" userId="S::darshan.r@themathcompany.com::2a8d66ed-9889-4c3d-a71b-b79fd6e72905" providerId="AD" clId="Web-{E5810FC2-3AA4-4936-B9EA-50D0FFC99957}" dt="2022-02-21T14:44:24.936" v="0" actId="1076"/>
        <pc:sldMkLst>
          <pc:docMk/>
          <pc:sldMk cId="3344290680" sldId="316"/>
        </pc:sldMkLst>
        <pc:graphicFrameChg chg="mod">
          <ac:chgData name="Darshan R" userId="S::darshan.r@themathcompany.com::2a8d66ed-9889-4c3d-a71b-b79fd6e72905" providerId="AD" clId="Web-{E5810FC2-3AA4-4936-B9EA-50D0FFC99957}" dt="2022-02-21T14:44:24.936" v="0" actId="1076"/>
          <ac:graphicFrameMkLst>
            <pc:docMk/>
            <pc:sldMk cId="3344290680" sldId="316"/>
            <ac:graphicFrameMk id="8" creationId="{2438E593-32A3-4D45-98C0-0272AA06A172}"/>
          </ac:graphicFrameMkLst>
        </pc:graphicFrameChg>
      </pc:sldChg>
    </pc:docChg>
  </pc:docChgLst>
  <pc:docChgLst>
    <pc:chgData name="Vijetha Arya" userId="S::vijetha.arya@themathcompany.com::d2a87cb4-0299-44c0-bef6-4b4170c06539" providerId="AD" clId="Web-{A0D67975-76B4-41AA-B1FE-20E0236031B8}"/>
    <pc:docChg chg="modSld">
      <pc:chgData name="Vijetha Arya" userId="S::vijetha.arya@themathcompany.com::d2a87cb4-0299-44c0-bef6-4b4170c06539" providerId="AD" clId="Web-{A0D67975-76B4-41AA-B1FE-20E0236031B8}" dt="2022-02-19T13:48:09.783" v="0" actId="1076"/>
      <pc:docMkLst>
        <pc:docMk/>
      </pc:docMkLst>
      <pc:sldChg chg="modSp">
        <pc:chgData name="Vijetha Arya" userId="S::vijetha.arya@themathcompany.com::d2a87cb4-0299-44c0-bef6-4b4170c06539" providerId="AD" clId="Web-{A0D67975-76B4-41AA-B1FE-20E0236031B8}" dt="2022-02-19T13:48:09.783" v="0" actId="1076"/>
        <pc:sldMkLst>
          <pc:docMk/>
          <pc:sldMk cId="1464411850" sldId="293"/>
        </pc:sldMkLst>
        <pc:spChg chg="mod">
          <ac:chgData name="Vijetha Arya" userId="S::vijetha.arya@themathcompany.com::d2a87cb4-0299-44c0-bef6-4b4170c06539" providerId="AD" clId="Web-{A0D67975-76B4-41AA-B1FE-20E0236031B8}" dt="2022-02-19T13:48:09.783" v="0" actId="1076"/>
          <ac:spMkLst>
            <pc:docMk/>
            <pc:sldMk cId="1464411850" sldId="293"/>
            <ac:spMk id="60" creationId="{9BDC3AB6-B974-4AF5-AF8E-580E5360404F}"/>
          </ac:spMkLst>
        </pc:spChg>
      </pc:sldChg>
    </pc:docChg>
  </pc:docChgLst>
  <pc:docChgLst>
    <pc:chgData name="Shyamala Iyer" userId="S::shyamala.iyer@themathcompany.com::a90e9eeb-39b0-446d-bf09-4d7f6f3a5ac9" providerId="AD" clId="Web-{245EC772-53F3-4362-ADD6-0CE7AC82F39C}"/>
    <pc:docChg chg="modSld">
      <pc:chgData name="Shyamala Iyer" userId="S::shyamala.iyer@themathcompany.com::a90e9eeb-39b0-446d-bf09-4d7f6f3a5ac9" providerId="AD" clId="Web-{245EC772-53F3-4362-ADD6-0CE7AC82F39C}" dt="2022-02-25T04:43:01.033" v="2" actId="14100"/>
      <pc:docMkLst>
        <pc:docMk/>
      </pc:docMkLst>
      <pc:sldChg chg="modSp">
        <pc:chgData name="Shyamala Iyer" userId="S::shyamala.iyer@themathcompany.com::a90e9eeb-39b0-446d-bf09-4d7f6f3a5ac9" providerId="AD" clId="Web-{245EC772-53F3-4362-ADD6-0CE7AC82F39C}" dt="2022-02-25T04:43:01.033" v="2" actId="14100"/>
        <pc:sldMkLst>
          <pc:docMk/>
          <pc:sldMk cId="2464014686" sldId="306"/>
        </pc:sldMkLst>
        <pc:spChg chg="mod">
          <ac:chgData name="Shyamala Iyer" userId="S::shyamala.iyer@themathcompany.com::a90e9eeb-39b0-446d-bf09-4d7f6f3a5ac9" providerId="AD" clId="Web-{245EC772-53F3-4362-ADD6-0CE7AC82F39C}" dt="2022-02-25T04:43:01.033" v="2" actId="14100"/>
          <ac:spMkLst>
            <pc:docMk/>
            <pc:sldMk cId="2464014686" sldId="306"/>
            <ac:spMk id="4" creationId="{260DC959-021E-447F-A3D4-CF041E69C275}"/>
          </ac:spMkLst>
        </pc:spChg>
      </pc:sldChg>
    </pc:docChg>
  </pc:docChgLst>
  <pc:docChgLst>
    <pc:chgData name="Pulagam Teja" userId="S::pulagam.teja@themathcompany.com::c0cbacc7-5711-4012-8ada-aa1d4063f889" providerId="AD" clId="Web-{7603DFB2-FF70-43B9-8C34-3C66D6700929}"/>
    <pc:docChg chg="modSld">
      <pc:chgData name="Pulagam Teja" userId="S::pulagam.teja@themathcompany.com::c0cbacc7-5711-4012-8ada-aa1d4063f889" providerId="AD" clId="Web-{7603DFB2-FF70-43B9-8C34-3C66D6700929}" dt="2022-02-16T11:44:54.055" v="7" actId="20577"/>
      <pc:docMkLst>
        <pc:docMk/>
      </pc:docMkLst>
      <pc:sldChg chg="modSp">
        <pc:chgData name="Pulagam Teja" userId="S::pulagam.teja@themathcompany.com::c0cbacc7-5711-4012-8ada-aa1d4063f889" providerId="AD" clId="Web-{7603DFB2-FF70-43B9-8C34-3C66D6700929}" dt="2022-02-16T11:44:54.055" v="7" actId="20577"/>
        <pc:sldMkLst>
          <pc:docMk/>
          <pc:sldMk cId="1612182860" sldId="266"/>
        </pc:sldMkLst>
        <pc:spChg chg="mod">
          <ac:chgData name="Pulagam Teja" userId="S::pulagam.teja@themathcompany.com::c0cbacc7-5711-4012-8ada-aa1d4063f889" providerId="AD" clId="Web-{7603DFB2-FF70-43B9-8C34-3C66D6700929}" dt="2022-02-16T11:44:54.055" v="7" actId="20577"/>
          <ac:spMkLst>
            <pc:docMk/>
            <pc:sldMk cId="1612182860" sldId="266"/>
            <ac:spMk id="3" creationId="{5E459E84-B769-48C8-B6E0-4D31DD0BA840}"/>
          </ac:spMkLst>
        </pc:spChg>
      </pc:sldChg>
    </pc:docChg>
  </pc:docChgLst>
  <pc:docChgLst>
    <pc:chgData name="Shyamala Iyer" userId="S::shyamala.iyer@themathcompany.com::a90e9eeb-39b0-446d-bf09-4d7f6f3a5ac9" providerId="AD" clId="Web-{753BAF2B-B614-4572-B250-1C80429FAB7A}"/>
    <pc:docChg chg="modSld">
      <pc:chgData name="Shyamala Iyer" userId="S::shyamala.iyer@themathcompany.com::a90e9eeb-39b0-446d-bf09-4d7f6f3a5ac9" providerId="AD" clId="Web-{753BAF2B-B614-4572-B250-1C80429FAB7A}" dt="2022-02-20T10:06:30.338" v="31"/>
      <pc:docMkLst>
        <pc:docMk/>
      </pc:docMkLst>
      <pc:sldChg chg="modSp modCm">
        <pc:chgData name="Shyamala Iyer" userId="S::shyamala.iyer@themathcompany.com::a90e9eeb-39b0-446d-bf09-4d7f6f3a5ac9" providerId="AD" clId="Web-{753BAF2B-B614-4572-B250-1C80429FAB7A}" dt="2022-02-20T10:06:30.338" v="31"/>
        <pc:sldMkLst>
          <pc:docMk/>
          <pc:sldMk cId="3128154839" sldId="271"/>
        </pc:sldMkLst>
        <pc:spChg chg="mod">
          <ac:chgData name="Shyamala Iyer" userId="S::shyamala.iyer@themathcompany.com::a90e9eeb-39b0-446d-bf09-4d7f6f3a5ac9" providerId="AD" clId="Web-{753BAF2B-B614-4572-B250-1C80429FAB7A}" dt="2022-02-20T10:02:57.585" v="28" actId="20577"/>
          <ac:spMkLst>
            <pc:docMk/>
            <pc:sldMk cId="3128154839" sldId="271"/>
            <ac:spMk id="2" creationId="{2DFA63D3-9C60-442F-A030-BDA95DEBC247}"/>
          </ac:spMkLst>
        </pc:spChg>
        <pc:spChg chg="mod">
          <ac:chgData name="Shyamala Iyer" userId="S::shyamala.iyer@themathcompany.com::a90e9eeb-39b0-446d-bf09-4d7f6f3a5ac9" providerId="AD" clId="Web-{753BAF2B-B614-4572-B250-1C80429FAB7A}" dt="2022-02-20T10:02:40.179" v="26" actId="1076"/>
          <ac:spMkLst>
            <pc:docMk/>
            <pc:sldMk cId="3128154839" sldId="271"/>
            <ac:spMk id="7" creationId="{C6CB8A16-6E7D-485C-9D20-EF1DB3D2553A}"/>
          </ac:spMkLst>
        </pc:spChg>
      </pc:sldChg>
    </pc:docChg>
  </pc:docChgLst>
  <pc:docChgLst>
    <pc:chgData name="Vijetha Arya" userId="S::vijetha.arya@themathcompany.com::d2a87cb4-0299-44c0-bef6-4b4170c06539" providerId="AD" clId="Web-{FC390FB4-DB35-47B8-A18E-FA4EB6C33C4C}"/>
    <pc:docChg chg="modSld">
      <pc:chgData name="Vijetha Arya" userId="S::vijetha.arya@themathcompany.com::d2a87cb4-0299-44c0-bef6-4b4170c06539" providerId="AD" clId="Web-{FC390FB4-DB35-47B8-A18E-FA4EB6C33C4C}" dt="2022-02-17T07:41:41.720" v="15" actId="1076"/>
      <pc:docMkLst>
        <pc:docMk/>
      </pc:docMkLst>
      <pc:sldChg chg="modSp modCm">
        <pc:chgData name="Vijetha Arya" userId="S::vijetha.arya@themathcompany.com::d2a87cb4-0299-44c0-bef6-4b4170c06539" providerId="AD" clId="Web-{FC390FB4-DB35-47B8-A18E-FA4EB6C33C4C}" dt="2022-02-17T07:41:41.720" v="15" actId="1076"/>
        <pc:sldMkLst>
          <pc:docMk/>
          <pc:sldMk cId="1413081544" sldId="279"/>
        </pc:sldMkLst>
        <pc:spChg chg="mod">
          <ac:chgData name="Vijetha Arya" userId="S::vijetha.arya@themathcompany.com::d2a87cb4-0299-44c0-bef6-4b4170c06539" providerId="AD" clId="Web-{FC390FB4-DB35-47B8-A18E-FA4EB6C33C4C}" dt="2022-02-17T07:41:08.783" v="8" actId="20577"/>
          <ac:spMkLst>
            <pc:docMk/>
            <pc:sldMk cId="1413081544" sldId="279"/>
            <ac:spMk id="12" creationId="{C67511CC-34F5-4FC1-B13C-620CCDCB37FC}"/>
          </ac:spMkLst>
        </pc:spChg>
        <pc:spChg chg="mod">
          <ac:chgData name="Vijetha Arya" userId="S::vijetha.arya@themathcompany.com::d2a87cb4-0299-44c0-bef6-4b4170c06539" providerId="AD" clId="Web-{FC390FB4-DB35-47B8-A18E-FA4EB6C33C4C}" dt="2022-02-17T07:41:01.126" v="5" actId="20577"/>
          <ac:spMkLst>
            <pc:docMk/>
            <pc:sldMk cId="1413081544" sldId="279"/>
            <ac:spMk id="13" creationId="{86B9D9FD-53B2-4931-84E3-54AD5E8C8DB3}"/>
          </ac:spMkLst>
        </pc:spChg>
        <pc:spChg chg="mod">
          <ac:chgData name="Vijetha Arya" userId="S::vijetha.arya@themathcompany.com::d2a87cb4-0299-44c0-bef6-4b4170c06539" providerId="AD" clId="Web-{FC390FB4-DB35-47B8-A18E-FA4EB6C33C4C}" dt="2022-02-17T07:41:05.986" v="7" actId="20577"/>
          <ac:spMkLst>
            <pc:docMk/>
            <pc:sldMk cId="1413081544" sldId="279"/>
            <ac:spMk id="14" creationId="{48E31BC7-7720-4C6D-9E1A-90EB938FE3D3}"/>
          </ac:spMkLst>
        </pc:spChg>
        <pc:spChg chg="mod">
          <ac:chgData name="Vijetha Arya" userId="S::vijetha.arya@themathcompany.com::d2a87cb4-0299-44c0-bef6-4b4170c06539" providerId="AD" clId="Web-{FC390FB4-DB35-47B8-A18E-FA4EB6C33C4C}" dt="2022-02-17T07:40:56.048" v="4" actId="20577"/>
          <ac:spMkLst>
            <pc:docMk/>
            <pc:sldMk cId="1413081544" sldId="279"/>
            <ac:spMk id="15" creationId="{BD951A7C-226F-4A2B-8EC3-62E02351E9C5}"/>
          </ac:spMkLst>
        </pc:spChg>
        <pc:spChg chg="mod">
          <ac:chgData name="Vijetha Arya" userId="S::vijetha.arya@themathcompany.com::d2a87cb4-0299-44c0-bef6-4b4170c06539" providerId="AD" clId="Web-{FC390FB4-DB35-47B8-A18E-FA4EB6C33C4C}" dt="2022-02-17T07:41:14.626" v="10" actId="20577"/>
          <ac:spMkLst>
            <pc:docMk/>
            <pc:sldMk cId="1413081544" sldId="279"/>
            <ac:spMk id="16" creationId="{C1DECF7A-1A12-4B46-9E81-8FD7AB1BC722}"/>
          </ac:spMkLst>
        </pc:spChg>
        <pc:spChg chg="mod">
          <ac:chgData name="Vijetha Arya" userId="S::vijetha.arya@themathcompany.com::d2a87cb4-0299-44c0-bef6-4b4170c06539" providerId="AD" clId="Web-{FC390FB4-DB35-47B8-A18E-FA4EB6C33C4C}" dt="2022-02-17T07:41:41.720" v="15" actId="1076"/>
          <ac:spMkLst>
            <pc:docMk/>
            <pc:sldMk cId="1413081544" sldId="279"/>
            <ac:spMk id="17" creationId="{D3F85CF5-5348-4D3B-9121-414EE6E5574E}"/>
          </ac:spMkLst>
        </pc:spChg>
        <pc:picChg chg="mod">
          <ac:chgData name="Vijetha Arya" userId="S::vijetha.arya@themathcompany.com::d2a87cb4-0299-44c0-bef6-4b4170c06539" providerId="AD" clId="Web-{FC390FB4-DB35-47B8-A18E-FA4EB6C33C4C}" dt="2022-02-17T07:41:29.986" v="14" actId="14100"/>
          <ac:picMkLst>
            <pc:docMk/>
            <pc:sldMk cId="1413081544" sldId="279"/>
            <ac:picMk id="11" creationId="{C5DAC422-39CD-48E4-A5E1-0E267BCD68EA}"/>
          </ac:picMkLst>
        </pc:picChg>
      </pc:sldChg>
    </pc:docChg>
  </pc:docChgLst>
  <pc:docChgLst>
    <pc:chgData name="Pulagam Teja" userId="c0cbacc7-5711-4012-8ada-aa1d4063f889" providerId="ADAL" clId="{879BE37F-9A91-4032-AE2C-83845D886ADB}"/>
    <pc:docChg chg="undo custSel addSld delSld modSld sldOrd">
      <pc:chgData name="Pulagam Teja" userId="c0cbacc7-5711-4012-8ada-aa1d4063f889" providerId="ADAL" clId="{879BE37F-9A91-4032-AE2C-83845D886ADB}" dt="2022-03-03T10:05:47.001" v="11750"/>
      <pc:docMkLst>
        <pc:docMk/>
      </pc:docMkLst>
      <pc:sldChg chg="addSp modSp mod delCm">
        <pc:chgData name="Pulagam Teja" userId="c0cbacc7-5711-4012-8ada-aa1d4063f889" providerId="ADAL" clId="{879BE37F-9A91-4032-AE2C-83845D886ADB}" dt="2022-03-03T10:01:13.174" v="11729"/>
        <pc:sldMkLst>
          <pc:docMk/>
          <pc:sldMk cId="3511636947" sldId="256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511636947" sldId="256"/>
            <ac:spMk id="2" creationId="{9E12D51F-B6AD-4E18-AF67-BDEB41C5E04A}"/>
          </ac:spMkLst>
        </pc:spChg>
        <pc:picChg chg="add mod">
          <ac:chgData name="Pulagam Teja" userId="c0cbacc7-5711-4012-8ada-aa1d4063f889" providerId="ADAL" clId="{879BE37F-9A91-4032-AE2C-83845D886ADB}" dt="2022-02-17T17:03:27.250" v="3647"/>
          <ac:picMkLst>
            <pc:docMk/>
            <pc:sldMk cId="3511636947" sldId="256"/>
            <ac:picMk id="7" creationId="{C8390F6E-0AD8-42DC-B3AF-D0FCB9646D77}"/>
          </ac:picMkLst>
        </pc:picChg>
      </pc:sldChg>
      <pc:sldChg chg="addSp modSp del mod">
        <pc:chgData name="Pulagam Teja" userId="c0cbacc7-5711-4012-8ada-aa1d4063f889" providerId="ADAL" clId="{879BE37F-9A91-4032-AE2C-83845D886ADB}" dt="2022-02-18T10:02:59.617" v="4434" actId="2696"/>
        <pc:sldMkLst>
          <pc:docMk/>
          <pc:sldMk cId="4180843739" sldId="258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80843739" sldId="258"/>
            <ac:spMk id="2" creationId="{6C56D562-F270-4D8F-BB51-4AD896CDF6C5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80843739" sldId="258"/>
            <ac:spMk id="3" creationId="{FA9D4A90-17D0-41C0-95A6-2B67D8AC374D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80843739" sldId="258"/>
            <ac:spMk id="4" creationId="{59D90C6A-AD45-4A15-B7A1-93CA7165A48C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80843739" sldId="258"/>
            <ac:spMk id="5" creationId="{B9DE679C-8564-4B6E-8782-79B73FB56E16}"/>
          </ac:spMkLst>
        </pc:spChg>
        <pc:picChg chg="add mod">
          <ac:chgData name="Pulagam Teja" userId="c0cbacc7-5711-4012-8ada-aa1d4063f889" providerId="ADAL" clId="{879BE37F-9A91-4032-AE2C-83845D886ADB}" dt="2022-02-17T17:03:30.626" v="3648"/>
          <ac:picMkLst>
            <pc:docMk/>
            <pc:sldMk cId="4180843739" sldId="258"/>
            <ac:picMk id="6" creationId="{33EF900C-2482-4CEE-B8EB-211BABD587B2}"/>
          </ac:picMkLst>
        </pc:picChg>
      </pc:sldChg>
      <pc:sldChg chg="modSp add mod modAnim delCm modCm">
        <pc:chgData name="Pulagam Teja" userId="c0cbacc7-5711-4012-8ada-aa1d4063f889" providerId="ADAL" clId="{879BE37F-9A91-4032-AE2C-83845D886ADB}" dt="2022-03-03T10:05:41.559" v="11749"/>
        <pc:sldMkLst>
          <pc:docMk/>
          <pc:sldMk cId="4262071373" sldId="258"/>
        </pc:sldMkLst>
        <pc:spChg chg="mod">
          <ac:chgData name="Pulagam Teja" userId="c0cbacc7-5711-4012-8ada-aa1d4063f889" providerId="ADAL" clId="{879BE37F-9A91-4032-AE2C-83845D886ADB}" dt="2022-03-01T06:59:06.577" v="10324" actId="207"/>
          <ac:spMkLst>
            <pc:docMk/>
            <pc:sldMk cId="4262071373" sldId="258"/>
            <ac:spMk id="2" creationId="{2C41C7AB-7238-49A8-8E91-4A2473DC0841}"/>
          </ac:spMkLst>
        </pc:spChg>
        <pc:spChg chg="mod">
          <ac:chgData name="Pulagam Teja" userId="c0cbacc7-5711-4012-8ada-aa1d4063f889" providerId="ADAL" clId="{879BE37F-9A91-4032-AE2C-83845D886ADB}" dt="2022-03-01T06:58:32.138" v="10319" actId="20577"/>
          <ac:spMkLst>
            <pc:docMk/>
            <pc:sldMk cId="4262071373" sldId="258"/>
            <ac:spMk id="15" creationId="{381E3DA4-661D-43EF-9A08-18F157E13521}"/>
          </ac:spMkLst>
        </pc:spChg>
        <pc:spChg chg="mod">
          <ac:chgData name="Pulagam Teja" userId="c0cbacc7-5711-4012-8ada-aa1d4063f889" providerId="ADAL" clId="{879BE37F-9A91-4032-AE2C-83845D886ADB}" dt="2022-03-01T08:03:45.413" v="10476" actId="5793"/>
          <ac:spMkLst>
            <pc:docMk/>
            <pc:sldMk cId="4262071373" sldId="258"/>
            <ac:spMk id="16" creationId="{EC6DA23A-8F24-4567-9CE4-343B2EBFC6E1}"/>
          </ac:spMkLst>
        </pc:spChg>
        <pc:spChg chg="mod">
          <ac:chgData name="Pulagam Teja" userId="c0cbacc7-5711-4012-8ada-aa1d4063f889" providerId="ADAL" clId="{879BE37F-9A91-4032-AE2C-83845D886ADB}" dt="2022-02-25T10:12:18.795" v="10242" actId="1076"/>
          <ac:spMkLst>
            <pc:docMk/>
            <pc:sldMk cId="4262071373" sldId="258"/>
            <ac:spMk id="17" creationId="{22EDA261-F159-4E18-81C0-796A524F0FA2}"/>
          </ac:spMkLst>
        </pc:spChg>
        <pc:spChg chg="mod">
          <ac:chgData name="Pulagam Teja" userId="c0cbacc7-5711-4012-8ada-aa1d4063f889" providerId="ADAL" clId="{879BE37F-9A91-4032-AE2C-83845D886ADB}" dt="2022-02-21T05:19:02.090" v="8441" actId="1076"/>
          <ac:spMkLst>
            <pc:docMk/>
            <pc:sldMk cId="4262071373" sldId="258"/>
            <ac:spMk id="22" creationId="{2F09150E-17D0-428A-8783-999BB6682974}"/>
          </ac:spMkLst>
        </pc:spChg>
        <pc:graphicFrameChg chg="mod modGraphic">
          <ac:chgData name="Pulagam Teja" userId="c0cbacc7-5711-4012-8ada-aa1d4063f889" providerId="ADAL" clId="{879BE37F-9A91-4032-AE2C-83845D886ADB}" dt="2022-02-24T07:55:27.848" v="9591" actId="20577"/>
          <ac:graphicFrameMkLst>
            <pc:docMk/>
            <pc:sldMk cId="4262071373" sldId="258"/>
            <ac:graphicFrameMk id="18" creationId="{7CFB115E-9D78-4FEA-BA46-37B7429DF92D}"/>
          </ac:graphicFrameMkLst>
        </pc:graphicFrameChg>
        <pc:picChg chg="mod">
          <ac:chgData name="Pulagam Teja" userId="c0cbacc7-5711-4012-8ada-aa1d4063f889" providerId="ADAL" clId="{879BE37F-9A91-4032-AE2C-83845D886ADB}" dt="2022-02-24T16:41:33.794" v="9924" actId="1076"/>
          <ac:picMkLst>
            <pc:docMk/>
            <pc:sldMk cId="4262071373" sldId="258"/>
            <ac:picMk id="19" creationId="{B8775B01-6E3C-4D9E-94CC-407BE78133E7}"/>
          </ac:picMkLst>
        </pc:picChg>
        <pc:picChg chg="mod">
          <ac:chgData name="Pulagam Teja" userId="c0cbacc7-5711-4012-8ada-aa1d4063f889" providerId="ADAL" clId="{879BE37F-9A91-4032-AE2C-83845D886ADB}" dt="2022-02-25T10:12:05.592" v="10240" actId="1076"/>
          <ac:picMkLst>
            <pc:docMk/>
            <pc:sldMk cId="4262071373" sldId="258"/>
            <ac:picMk id="21" creationId="{630DB1AF-AF7B-4BB6-B22E-C97505D324D8}"/>
          </ac:picMkLst>
        </pc:picChg>
        <pc:picChg chg="mod">
          <ac:chgData name="Pulagam Teja" userId="c0cbacc7-5711-4012-8ada-aa1d4063f889" providerId="ADAL" clId="{879BE37F-9A91-4032-AE2C-83845D886ADB}" dt="2022-02-25T10:12:13.072" v="10241" actId="1076"/>
          <ac:picMkLst>
            <pc:docMk/>
            <pc:sldMk cId="4262071373" sldId="258"/>
            <ac:picMk id="23" creationId="{1DCEBF6D-03A6-438F-A7BE-DE9F111BAE18}"/>
          </ac:picMkLst>
        </pc:picChg>
        <pc:cxnChg chg="mod">
          <ac:chgData name="Pulagam Teja" userId="c0cbacc7-5711-4012-8ada-aa1d4063f889" providerId="ADAL" clId="{879BE37F-9A91-4032-AE2C-83845D886ADB}" dt="2022-02-24T16:41:27.853" v="9922" actId="1076"/>
          <ac:cxnSpMkLst>
            <pc:docMk/>
            <pc:sldMk cId="4262071373" sldId="258"/>
            <ac:cxnSpMk id="13" creationId="{B8115F8E-94D2-418B-B05A-441C9CA851C2}"/>
          </ac:cxnSpMkLst>
        </pc:cxnChg>
      </pc:sldChg>
      <pc:sldChg chg="addSp delSp modSp add del mod ord addAnim delAnim modAnim">
        <pc:chgData name="Pulagam Teja" userId="c0cbacc7-5711-4012-8ada-aa1d4063f889" providerId="ADAL" clId="{879BE37F-9A91-4032-AE2C-83845D886ADB}" dt="2022-02-21T03:25:58.755" v="7516" actId="2696"/>
        <pc:sldMkLst>
          <pc:docMk/>
          <pc:sldMk cId="0" sldId="259"/>
        </pc:sldMkLst>
        <pc:spChg chg="add del mod">
          <ac:chgData name="Pulagam Teja" userId="c0cbacc7-5711-4012-8ada-aa1d4063f889" providerId="ADAL" clId="{879BE37F-9A91-4032-AE2C-83845D886ADB}" dt="2022-02-17T13:12:22.494" v="2203" actId="478"/>
          <ac:spMkLst>
            <pc:docMk/>
            <pc:sldMk cId="0" sldId="259"/>
            <ac:spMk id="18" creationId="{43510F4C-DE08-43E7-A1B4-4E502A7F595B}"/>
          </ac:spMkLst>
        </pc:spChg>
        <pc:spChg chg="mod">
          <ac:chgData name="Pulagam Teja" userId="c0cbacc7-5711-4012-8ada-aa1d4063f889" providerId="ADAL" clId="{879BE37F-9A91-4032-AE2C-83845D886ADB}" dt="2022-02-18T15:13:38.876" v="5145" actId="33524"/>
          <ac:spMkLst>
            <pc:docMk/>
            <pc:sldMk cId="0" sldId="259"/>
            <ac:spMk id="19" creationId="{6A797619-AF75-4472-B44B-CD9EC2506E2D}"/>
          </ac:spMkLst>
        </pc:spChg>
        <pc:spChg chg="mod">
          <ac:chgData name="Pulagam Teja" userId="c0cbacc7-5711-4012-8ada-aa1d4063f889" providerId="ADAL" clId="{879BE37F-9A91-4032-AE2C-83845D886ADB}" dt="2022-02-17T13:08:32.187" v="2168" actId="1076"/>
          <ac:spMkLst>
            <pc:docMk/>
            <pc:sldMk cId="0" sldId="259"/>
            <ac:spMk id="20" creationId="{1CC9C638-C884-420D-AA9A-5D7A8EA55124}"/>
          </ac:spMkLst>
        </pc:spChg>
        <pc:spChg chg="mod">
          <ac:chgData name="Pulagam Teja" userId="c0cbacc7-5711-4012-8ada-aa1d4063f889" providerId="ADAL" clId="{879BE37F-9A91-4032-AE2C-83845D886ADB}" dt="2022-02-18T10:17:52.497" v="4490" actId="20577"/>
          <ac:spMkLst>
            <pc:docMk/>
            <pc:sldMk cId="0" sldId="259"/>
            <ac:spMk id="21" creationId="{00000000-0000-0000-0000-000000000000}"/>
          </ac:spMkLst>
        </pc:spChg>
        <pc:spChg chg="add del mod topLvl">
          <ac:chgData name="Pulagam Teja" userId="c0cbacc7-5711-4012-8ada-aa1d4063f889" providerId="ADAL" clId="{879BE37F-9A91-4032-AE2C-83845D886ADB}" dt="2022-02-17T12:56:32.402" v="2128" actId="14100"/>
          <ac:spMkLst>
            <pc:docMk/>
            <pc:sldMk cId="0" sldId="259"/>
            <ac:spMk id="27" creationId="{00000000-0000-0000-0000-000000000000}"/>
          </ac:spMkLst>
        </pc:spChg>
        <pc:spChg chg="del topLvl">
          <ac:chgData name="Pulagam Teja" userId="c0cbacc7-5711-4012-8ada-aa1d4063f889" providerId="ADAL" clId="{879BE37F-9A91-4032-AE2C-83845D886ADB}" dt="2022-02-17T12:39:06.892" v="2054" actId="478"/>
          <ac:spMkLst>
            <pc:docMk/>
            <pc:sldMk cId="0" sldId="259"/>
            <ac:spMk id="28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17T13:03:46.312" v="2159" actId="207"/>
          <ac:spMkLst>
            <pc:docMk/>
            <pc:sldMk cId="0" sldId="259"/>
            <ac:spMk id="29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17T13:04:45.393" v="2165" actId="1076"/>
          <ac:spMkLst>
            <pc:docMk/>
            <pc:sldMk cId="0" sldId="259"/>
            <ac:spMk id="33" creationId="{00000000-0000-0000-0000-000000000000}"/>
          </ac:spMkLst>
        </pc:spChg>
        <pc:spChg chg="add del mod">
          <ac:chgData name="Pulagam Teja" userId="c0cbacc7-5711-4012-8ada-aa1d4063f889" providerId="ADAL" clId="{879BE37F-9A91-4032-AE2C-83845D886ADB}" dt="2022-02-20T03:35:14.541" v="5371"/>
          <ac:spMkLst>
            <pc:docMk/>
            <pc:sldMk cId="0" sldId="259"/>
            <ac:spMk id="35" creationId="{C8DC165A-AA5D-4BF1-ACF9-BACCEAD8064E}"/>
          </ac:spMkLst>
        </pc:spChg>
        <pc:spChg chg="mod topLvl">
          <ac:chgData name="Pulagam Teja" userId="c0cbacc7-5711-4012-8ada-aa1d4063f889" providerId="ADAL" clId="{879BE37F-9A91-4032-AE2C-83845D886ADB}" dt="2022-02-17T13:04:40.725" v="2164" actId="1076"/>
          <ac:spMkLst>
            <pc:docMk/>
            <pc:sldMk cId="0" sldId="259"/>
            <ac:spMk id="40" creationId="{00000000-0000-0000-0000-000000000000}"/>
          </ac:spMkLst>
        </pc:spChg>
        <pc:spChg chg="del topLvl">
          <ac:chgData name="Pulagam Teja" userId="c0cbacc7-5711-4012-8ada-aa1d4063f889" providerId="ADAL" clId="{879BE37F-9A91-4032-AE2C-83845D886ADB}" dt="2022-02-17T12:39:12.592" v="2055" actId="478"/>
          <ac:spMkLst>
            <pc:docMk/>
            <pc:sldMk cId="0" sldId="259"/>
            <ac:spMk id="41" creationId="{00000000-0000-0000-0000-000000000000}"/>
          </ac:spMkLst>
        </pc:spChg>
        <pc:spChg chg="add del mod">
          <ac:chgData name="Pulagam Teja" userId="c0cbacc7-5711-4012-8ada-aa1d4063f889" providerId="ADAL" clId="{879BE37F-9A91-4032-AE2C-83845D886ADB}" dt="2022-02-18T11:02:13.847" v="4611"/>
          <ac:spMkLst>
            <pc:docMk/>
            <pc:sldMk cId="0" sldId="259"/>
            <ac:spMk id="41" creationId="{8824CCA8-CD86-4112-8357-9669270FC8D4}"/>
          </ac:spMkLst>
        </pc:spChg>
        <pc:spChg chg="mod">
          <ac:chgData name="Pulagam Teja" userId="c0cbacc7-5711-4012-8ada-aa1d4063f889" providerId="ADAL" clId="{879BE37F-9A91-4032-AE2C-83845D886ADB}" dt="2022-02-17T13:09:45.227" v="2178" actId="1076"/>
          <ac:spMkLst>
            <pc:docMk/>
            <pc:sldMk cId="0" sldId="259"/>
            <ac:spMk id="42" creationId="{00000000-0000-0000-0000-000000000000}"/>
          </ac:spMkLst>
        </pc:spChg>
        <pc:spChg chg="add del mod topLvl">
          <ac:chgData name="Pulagam Teja" userId="c0cbacc7-5711-4012-8ada-aa1d4063f889" providerId="ADAL" clId="{879BE37F-9A91-4032-AE2C-83845D886ADB}" dt="2022-02-19T14:05:06.627" v="5348" actId="478"/>
          <ac:spMkLst>
            <pc:docMk/>
            <pc:sldMk cId="0" sldId="259"/>
            <ac:spMk id="44" creationId="{00000000-0000-0000-0000-000000000000}"/>
          </ac:spMkLst>
        </pc:spChg>
        <pc:spChg chg="del topLvl">
          <ac:chgData name="Pulagam Teja" userId="c0cbacc7-5711-4012-8ada-aa1d4063f889" providerId="ADAL" clId="{879BE37F-9A91-4032-AE2C-83845D886ADB}" dt="2022-02-17T12:39:20.714" v="2056" actId="478"/>
          <ac:spMkLst>
            <pc:docMk/>
            <pc:sldMk cId="0" sldId="259"/>
            <ac:spMk id="45" creationId="{00000000-0000-0000-0000-000000000000}"/>
          </ac:spMkLst>
        </pc:spChg>
        <pc:spChg chg="add del mod">
          <ac:chgData name="Pulagam Teja" userId="c0cbacc7-5711-4012-8ada-aa1d4063f889" providerId="ADAL" clId="{879BE37F-9A91-4032-AE2C-83845D886ADB}" dt="2022-02-19T14:05:06.279" v="5347" actId="478"/>
          <ac:spMkLst>
            <pc:docMk/>
            <pc:sldMk cId="0" sldId="259"/>
            <ac:spMk id="50" creationId="{500EE678-29D3-40A1-964F-03037DD05EC9}"/>
          </ac:spMkLst>
        </pc:spChg>
        <pc:spChg chg="add mod">
          <ac:chgData name="Pulagam Teja" userId="c0cbacc7-5711-4012-8ada-aa1d4063f889" providerId="ADAL" clId="{879BE37F-9A91-4032-AE2C-83845D886ADB}" dt="2022-02-17T12:41:17.912" v="2095" actId="1076"/>
          <ac:spMkLst>
            <pc:docMk/>
            <pc:sldMk cId="0" sldId="259"/>
            <ac:spMk id="51" creationId="{BD0E96B5-9021-4106-A979-202D67C945FB}"/>
          </ac:spMkLst>
        </pc:spChg>
        <pc:spChg chg="mod">
          <ac:chgData name="Pulagam Teja" userId="c0cbacc7-5711-4012-8ada-aa1d4063f889" providerId="ADAL" clId="{879BE37F-9A91-4032-AE2C-83845D886ADB}" dt="2022-02-18T10:15:06.223" v="4436" actId="20577"/>
          <ac:spMkLst>
            <pc:docMk/>
            <pc:sldMk cId="0" sldId="259"/>
            <ac:spMk id="54" creationId="{A8858D88-B51A-496C-827B-9179CDAF7EC8}"/>
          </ac:spMkLst>
        </pc:spChg>
        <pc:spChg chg="mod">
          <ac:chgData name="Pulagam Teja" userId="c0cbacc7-5711-4012-8ada-aa1d4063f889" providerId="ADAL" clId="{879BE37F-9A91-4032-AE2C-83845D886ADB}" dt="2022-02-18T10:17:56.988" v="4492" actId="20577"/>
          <ac:spMkLst>
            <pc:docMk/>
            <pc:sldMk cId="0" sldId="259"/>
            <ac:spMk id="56" creationId="{F37EA968-E462-40CB-9E2F-13DEA3EE8F3E}"/>
          </ac:spMkLst>
        </pc:spChg>
        <pc:spChg chg="mod">
          <ac:chgData name="Pulagam Teja" userId="c0cbacc7-5711-4012-8ada-aa1d4063f889" providerId="ADAL" clId="{879BE37F-9A91-4032-AE2C-83845D886ADB}" dt="2022-02-18T10:15:10.259" v="4437" actId="20577"/>
          <ac:spMkLst>
            <pc:docMk/>
            <pc:sldMk cId="0" sldId="259"/>
            <ac:spMk id="57" creationId="{9DE13C21-AB31-4668-9ECC-3D1FF37905CF}"/>
          </ac:spMkLst>
        </pc:spChg>
        <pc:spChg chg="mod">
          <ac:chgData name="Pulagam Teja" userId="c0cbacc7-5711-4012-8ada-aa1d4063f889" providerId="ADAL" clId="{879BE37F-9A91-4032-AE2C-83845D886ADB}" dt="2022-02-17T12:56:43.620" v="2129" actId="14100"/>
          <ac:spMkLst>
            <pc:docMk/>
            <pc:sldMk cId="0" sldId="259"/>
            <ac:spMk id="62" creationId="{C150F635-BCEB-4A2C-9C29-DC3283D59799}"/>
          </ac:spMkLst>
        </pc:spChg>
        <pc:grpChg chg="del mod">
          <ac:chgData name="Pulagam Teja" userId="c0cbacc7-5711-4012-8ada-aa1d4063f889" providerId="ADAL" clId="{879BE37F-9A91-4032-AE2C-83845D886ADB}" dt="2022-02-17T12:40:44.157" v="2072" actId="478"/>
          <ac:grpSpMkLst>
            <pc:docMk/>
            <pc:sldMk cId="0" sldId="259"/>
            <ac:grpSpMk id="18" creationId="{00000000-0000-0000-0000-000000000000}"/>
          </ac:grpSpMkLst>
        </pc:grpChg>
        <pc:grpChg chg="add del">
          <ac:chgData name="Pulagam Teja" userId="c0cbacc7-5711-4012-8ada-aa1d4063f889" providerId="ADAL" clId="{879BE37F-9A91-4032-AE2C-83845D886ADB}" dt="2022-02-17T12:39:06.892" v="2054" actId="478"/>
          <ac:grpSpMkLst>
            <pc:docMk/>
            <pc:sldMk cId="0" sldId="259"/>
            <ac:grpSpMk id="26" creationId="{00000000-0000-0000-0000-000000000000}"/>
          </ac:grpSpMkLst>
        </pc:grpChg>
        <pc:grpChg chg="del">
          <ac:chgData name="Pulagam Teja" userId="c0cbacc7-5711-4012-8ada-aa1d4063f889" providerId="ADAL" clId="{879BE37F-9A91-4032-AE2C-83845D886ADB}" dt="2022-02-17T12:44:05.737" v="2100" actId="478"/>
          <ac:grpSpMkLst>
            <pc:docMk/>
            <pc:sldMk cId="0" sldId="259"/>
            <ac:grpSpMk id="34" creationId="{00000000-0000-0000-0000-000000000000}"/>
          </ac:grpSpMkLst>
        </pc:grpChg>
        <pc:grpChg chg="del">
          <ac:chgData name="Pulagam Teja" userId="c0cbacc7-5711-4012-8ada-aa1d4063f889" providerId="ADAL" clId="{879BE37F-9A91-4032-AE2C-83845D886ADB}" dt="2022-02-17T12:39:12.592" v="2055" actId="478"/>
          <ac:grpSpMkLst>
            <pc:docMk/>
            <pc:sldMk cId="0" sldId="259"/>
            <ac:grpSpMk id="39" creationId="{00000000-0000-0000-0000-000000000000}"/>
          </ac:grpSpMkLst>
        </pc:grpChg>
        <pc:grpChg chg="del">
          <ac:chgData name="Pulagam Teja" userId="c0cbacc7-5711-4012-8ada-aa1d4063f889" providerId="ADAL" clId="{879BE37F-9A91-4032-AE2C-83845D886ADB}" dt="2022-02-17T12:39:20.714" v="2056" actId="478"/>
          <ac:grpSpMkLst>
            <pc:docMk/>
            <pc:sldMk cId="0" sldId="259"/>
            <ac:grpSpMk id="43" creationId="{00000000-0000-0000-0000-000000000000}"/>
          </ac:grpSpMkLst>
        </pc:grpChg>
        <pc:picChg chg="del">
          <ac:chgData name="Pulagam Teja" userId="c0cbacc7-5711-4012-8ada-aa1d4063f889" providerId="ADAL" clId="{879BE37F-9A91-4032-AE2C-83845D886ADB}" dt="2022-02-17T12:39:31.909" v="2057" actId="478"/>
          <ac:picMkLst>
            <pc:docMk/>
            <pc:sldMk cId="0" sldId="259"/>
            <ac:picMk id="25" creationId="{00000000-0000-0000-0000-000000000000}"/>
          </ac:picMkLst>
        </pc:picChg>
        <pc:picChg chg="add mod">
          <ac:chgData name="Pulagam Teja" userId="c0cbacc7-5711-4012-8ada-aa1d4063f889" providerId="ADAL" clId="{879BE37F-9A91-4032-AE2C-83845D886ADB}" dt="2022-02-17T17:02:51.737" v="3638"/>
          <ac:picMkLst>
            <pc:docMk/>
            <pc:sldMk cId="0" sldId="259"/>
            <ac:picMk id="34" creationId="{067893BD-EE7E-4FE7-866E-124F7176D09A}"/>
          </ac:picMkLst>
        </pc:picChg>
        <pc:picChg chg="del">
          <ac:chgData name="Pulagam Teja" userId="c0cbacc7-5711-4012-8ada-aa1d4063f889" providerId="ADAL" clId="{879BE37F-9A91-4032-AE2C-83845D886ADB}" dt="2022-02-17T12:44:03.935" v="2099" actId="478"/>
          <ac:picMkLst>
            <pc:docMk/>
            <pc:sldMk cId="0" sldId="259"/>
            <ac:picMk id="38" creationId="{00000000-0000-0000-0000-000000000000}"/>
          </ac:picMkLst>
        </pc:picChg>
      </pc:sldChg>
      <pc:sldChg chg="addSp modSp mod modAnim delCm">
        <pc:chgData name="Pulagam Teja" userId="c0cbacc7-5711-4012-8ada-aa1d4063f889" providerId="ADAL" clId="{879BE37F-9A91-4032-AE2C-83845D886ADB}" dt="2022-03-03T10:05:21.145" v="11742"/>
        <pc:sldMkLst>
          <pc:docMk/>
          <pc:sldMk cId="0" sldId="260"/>
        </pc:sldMkLst>
        <pc:spChg chg="mod">
          <ac:chgData name="Pulagam Teja" userId="c0cbacc7-5711-4012-8ada-aa1d4063f889" providerId="ADAL" clId="{879BE37F-9A91-4032-AE2C-83845D886ADB}" dt="2022-02-25T06:26:31.526" v="10203" actId="208"/>
          <ac:spMkLst>
            <pc:docMk/>
            <pc:sldMk cId="0" sldId="260"/>
            <ac:spMk id="24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7:10.403" v="10204" actId="208"/>
          <ac:spMkLst>
            <pc:docMk/>
            <pc:sldMk cId="0" sldId="260"/>
            <ac:spMk id="30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7:10.403" v="10204" actId="208"/>
          <ac:spMkLst>
            <pc:docMk/>
            <pc:sldMk cId="0" sldId="260"/>
            <ac:spMk id="31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6:19.629" v="10202" actId="208"/>
          <ac:spMkLst>
            <pc:docMk/>
            <pc:sldMk cId="0" sldId="260"/>
            <ac:spMk id="33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6:19.629" v="10202" actId="208"/>
          <ac:spMkLst>
            <pc:docMk/>
            <pc:sldMk cId="0" sldId="260"/>
            <ac:spMk id="34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7:10.403" v="10204" actId="208"/>
          <ac:spMkLst>
            <pc:docMk/>
            <pc:sldMk cId="0" sldId="260"/>
            <ac:spMk id="51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7:10.403" v="10204" actId="208"/>
          <ac:spMkLst>
            <pc:docMk/>
            <pc:sldMk cId="0" sldId="260"/>
            <ac:spMk id="52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7:55:48.228" v="10226" actId="1076"/>
          <ac:spMkLst>
            <pc:docMk/>
            <pc:sldMk cId="0" sldId="260"/>
            <ac:spMk id="67" creationId="{0E96D26F-5A0D-45D3-9CE4-9BB8F6C42C0A}"/>
          </ac:spMkLst>
        </pc:spChg>
        <pc:spChg chg="mod">
          <ac:chgData name="Pulagam Teja" userId="c0cbacc7-5711-4012-8ada-aa1d4063f889" providerId="ADAL" clId="{879BE37F-9A91-4032-AE2C-83845D886ADB}" dt="2022-02-25T07:55:58.786" v="10228" actId="1076"/>
          <ac:spMkLst>
            <pc:docMk/>
            <pc:sldMk cId="0" sldId="260"/>
            <ac:spMk id="70" creationId="{874B2CEB-4743-41C6-AFF3-EE497C21E561}"/>
          </ac:spMkLst>
        </pc:spChg>
        <pc:spChg chg="mod">
          <ac:chgData name="Pulagam Teja" userId="c0cbacc7-5711-4012-8ada-aa1d4063f889" providerId="ADAL" clId="{879BE37F-9A91-4032-AE2C-83845D886ADB}" dt="2022-02-24T16:19:29.673" v="9845" actId="255"/>
          <ac:spMkLst>
            <pc:docMk/>
            <pc:sldMk cId="0" sldId="260"/>
            <ac:spMk id="71" creationId="{83D6ED7B-8E00-48EB-B13B-F867297C84E7}"/>
          </ac:spMkLst>
        </pc:spChg>
        <pc:spChg chg="add mod">
          <ac:chgData name="Pulagam Teja" userId="c0cbacc7-5711-4012-8ada-aa1d4063f889" providerId="ADAL" clId="{879BE37F-9A91-4032-AE2C-83845D886ADB}" dt="2022-02-25T09:30:37.044" v="10237" actId="571"/>
          <ac:spMkLst>
            <pc:docMk/>
            <pc:sldMk cId="0" sldId="260"/>
            <ac:spMk id="78" creationId="{99D25E01-CC4B-49A1-B7A4-538531622E9E}"/>
          </ac:spMkLst>
        </pc:spChg>
        <pc:spChg chg="add mod">
          <ac:chgData name="Pulagam Teja" userId="c0cbacc7-5711-4012-8ada-aa1d4063f889" providerId="ADAL" clId="{879BE37F-9A91-4032-AE2C-83845D886ADB}" dt="2022-02-24T16:19:22.472" v="9844" actId="571"/>
          <ac:spMkLst>
            <pc:docMk/>
            <pc:sldMk cId="0" sldId="260"/>
            <ac:spMk id="78" creationId="{FDFC549C-1ECE-41B5-AF0A-B4B9BB0FCC23}"/>
          </ac:spMkLst>
        </pc:spChg>
        <pc:spChg chg="add mod">
          <ac:chgData name="Pulagam Teja" userId="c0cbacc7-5711-4012-8ada-aa1d4063f889" providerId="ADAL" clId="{879BE37F-9A91-4032-AE2C-83845D886ADB}" dt="2022-02-24T16:19:22.472" v="9844" actId="571"/>
          <ac:spMkLst>
            <pc:docMk/>
            <pc:sldMk cId="0" sldId="260"/>
            <ac:spMk id="80" creationId="{7CA6833A-AD56-4421-AAFA-55E286622C8E}"/>
          </ac:spMkLst>
        </pc:spChg>
        <pc:spChg chg="add mod">
          <ac:chgData name="Pulagam Teja" userId="c0cbacc7-5711-4012-8ada-aa1d4063f889" providerId="ADAL" clId="{879BE37F-9A91-4032-AE2C-83845D886ADB}" dt="2022-02-25T09:30:37.044" v="10237" actId="571"/>
          <ac:spMkLst>
            <pc:docMk/>
            <pc:sldMk cId="0" sldId="260"/>
            <ac:spMk id="80" creationId="{C57C6201-BAE2-41F4-BC61-2CE62D75DAEE}"/>
          </ac:spMkLst>
        </pc:spChg>
        <pc:spChg chg="add mod">
          <ac:chgData name="Pulagam Teja" userId="c0cbacc7-5711-4012-8ada-aa1d4063f889" providerId="ADAL" clId="{879BE37F-9A91-4032-AE2C-83845D886ADB}" dt="2022-02-24T16:19:22.472" v="9844" actId="571"/>
          <ac:spMkLst>
            <pc:docMk/>
            <pc:sldMk cId="0" sldId="260"/>
            <ac:spMk id="81" creationId="{0EFCFE71-CF57-4904-A53B-A7DFFCBAE2E9}"/>
          </ac:spMkLst>
        </pc:spChg>
        <pc:spChg chg="add mod">
          <ac:chgData name="Pulagam Teja" userId="c0cbacc7-5711-4012-8ada-aa1d4063f889" providerId="ADAL" clId="{879BE37F-9A91-4032-AE2C-83845D886ADB}" dt="2022-02-24T16:19:22.472" v="9844" actId="571"/>
          <ac:spMkLst>
            <pc:docMk/>
            <pc:sldMk cId="0" sldId="260"/>
            <ac:spMk id="82" creationId="{9F4E0701-8564-4DF5-9350-2205FB2B0D01}"/>
          </ac:spMkLst>
        </pc:spChg>
        <pc:spChg chg="mod">
          <ac:chgData name="Pulagam Teja" userId="c0cbacc7-5711-4012-8ada-aa1d4063f889" providerId="ADAL" clId="{879BE37F-9A91-4032-AE2C-83845D886ADB}" dt="2022-02-25T07:55:31.799" v="10223" actId="1076"/>
          <ac:spMkLst>
            <pc:docMk/>
            <pc:sldMk cId="0" sldId="260"/>
            <ac:spMk id="116" creationId="{0D9B673D-93E9-46D3-84E7-119C20830582}"/>
          </ac:spMkLst>
        </pc:spChg>
        <pc:spChg chg="mod">
          <ac:chgData name="Pulagam Teja" userId="c0cbacc7-5711-4012-8ada-aa1d4063f889" providerId="ADAL" clId="{879BE37F-9A91-4032-AE2C-83845D886ADB}" dt="2022-02-25T07:55:27.875" v="10222" actId="1076"/>
          <ac:spMkLst>
            <pc:docMk/>
            <pc:sldMk cId="0" sldId="260"/>
            <ac:spMk id="117" creationId="{E671071C-C0D1-488A-A23F-84C3C5D10A22}"/>
          </ac:spMkLst>
        </pc:spChg>
        <pc:spChg chg="mod">
          <ac:chgData name="Pulagam Teja" userId="c0cbacc7-5711-4012-8ada-aa1d4063f889" providerId="ADAL" clId="{879BE37F-9A91-4032-AE2C-83845D886ADB}" dt="2022-02-25T09:30:38.900" v="10238" actId="1076"/>
          <ac:spMkLst>
            <pc:docMk/>
            <pc:sldMk cId="0" sldId="260"/>
            <ac:spMk id="118" creationId="{89B847F9-FABB-4464-8534-576E153A197B}"/>
          </ac:spMkLst>
        </pc:spChg>
        <pc:spChg chg="mod">
          <ac:chgData name="Pulagam Teja" userId="c0cbacc7-5711-4012-8ada-aa1d4063f889" providerId="ADAL" clId="{879BE37F-9A91-4032-AE2C-83845D886ADB}" dt="2022-02-25T07:54:48.248" v="10219" actId="1076"/>
          <ac:spMkLst>
            <pc:docMk/>
            <pc:sldMk cId="0" sldId="260"/>
            <ac:spMk id="119" creationId="{01FC3E08-2792-4ADD-95FC-32749E14A3D9}"/>
          </ac:spMkLst>
        </pc:spChg>
        <pc:spChg chg="mod">
          <ac:chgData name="Pulagam Teja" userId="c0cbacc7-5711-4012-8ada-aa1d4063f889" providerId="ADAL" clId="{879BE37F-9A91-4032-AE2C-83845D886ADB}" dt="2022-02-24T16:19:29.673" v="9845" actId="255"/>
          <ac:spMkLst>
            <pc:docMk/>
            <pc:sldMk cId="0" sldId="260"/>
            <ac:spMk id="121" creationId="{8D2EC969-7405-4DC4-B54D-F4D54C50D9A1}"/>
          </ac:spMkLst>
        </pc:spChg>
        <pc:spChg chg="mod">
          <ac:chgData name="Pulagam Teja" userId="c0cbacc7-5711-4012-8ada-aa1d4063f889" providerId="ADAL" clId="{879BE37F-9A91-4032-AE2C-83845D886ADB}" dt="2022-02-25T09:30:38.900" v="10238" actId="1076"/>
          <ac:spMkLst>
            <pc:docMk/>
            <pc:sldMk cId="0" sldId="260"/>
            <ac:spMk id="122" creationId="{A2B5F2E7-4665-4A40-AC6D-2FF39AF81D8B}"/>
          </ac:spMkLst>
        </pc:spChg>
        <pc:spChg chg="mod">
          <ac:chgData name="Pulagam Teja" userId="c0cbacc7-5711-4012-8ada-aa1d4063f889" providerId="ADAL" clId="{879BE37F-9A91-4032-AE2C-83845D886ADB}" dt="2022-02-24T16:19:29.673" v="9845" actId="255"/>
          <ac:spMkLst>
            <pc:docMk/>
            <pc:sldMk cId="0" sldId="260"/>
            <ac:spMk id="138" creationId="{AA557F43-ED71-4225-B31D-BD6199C5023E}"/>
          </ac:spMkLst>
        </pc:spChg>
        <pc:grpChg chg="mod">
          <ac:chgData name="Pulagam Teja" userId="c0cbacc7-5711-4012-8ada-aa1d4063f889" providerId="ADAL" clId="{879BE37F-9A91-4032-AE2C-83845D886ADB}" dt="2022-02-25T06:47:39.023" v="10208" actId="14100"/>
          <ac:grpSpMkLst>
            <pc:docMk/>
            <pc:sldMk cId="0" sldId="260"/>
            <ac:grpSpMk id="9" creationId="{00000000-0000-0000-0000-000000000000}"/>
          </ac:grpSpMkLst>
        </pc:grpChg>
        <pc:graphicFrameChg chg="mod modGraphic">
          <ac:chgData name="Pulagam Teja" userId="c0cbacc7-5711-4012-8ada-aa1d4063f889" providerId="ADAL" clId="{879BE37F-9A91-4032-AE2C-83845D886ADB}" dt="2022-02-24T07:56:45.577" v="9743" actId="20577"/>
          <ac:graphicFrameMkLst>
            <pc:docMk/>
            <pc:sldMk cId="0" sldId="260"/>
            <ac:graphicFrameMk id="79" creationId="{79609669-63AA-4A9C-84A3-732328CF04B9}"/>
          </ac:graphicFrameMkLst>
        </pc:graphicFrameChg>
      </pc:sldChg>
      <pc:sldChg chg="addSp modSp">
        <pc:chgData name="Pulagam Teja" userId="c0cbacc7-5711-4012-8ada-aa1d4063f889" providerId="ADAL" clId="{879BE37F-9A91-4032-AE2C-83845D886ADB}" dt="2022-02-17T17:03:23.955" v="3646"/>
        <pc:sldMkLst>
          <pc:docMk/>
          <pc:sldMk cId="3330648524" sldId="260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330648524" sldId="260"/>
            <ac:spMk id="2" creationId="{5692D987-E0EE-4DA8-B967-0257699EC175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330648524" sldId="260"/>
            <ac:spMk id="3" creationId="{0BAB7B90-169A-4CB3-BDB9-7E9B6A95DD07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330648524" sldId="260"/>
            <ac:spMk id="4" creationId="{600FD07B-277D-4B35-BC51-4B8F12D7B1AF}"/>
          </ac:spMkLst>
        </pc:spChg>
        <pc:picChg chg="add mod">
          <ac:chgData name="Pulagam Teja" userId="c0cbacc7-5711-4012-8ada-aa1d4063f889" providerId="ADAL" clId="{879BE37F-9A91-4032-AE2C-83845D886ADB}" dt="2022-02-17T17:03:23.955" v="3646"/>
          <ac:picMkLst>
            <pc:docMk/>
            <pc:sldMk cId="3330648524" sldId="260"/>
            <ac:picMk id="6" creationId="{5057D92B-7D6E-40D4-877E-A7637247D554}"/>
          </ac:picMkLst>
        </pc:picChg>
      </pc:sldChg>
      <pc:sldChg chg="addSp modSp">
        <pc:chgData name="Pulagam Teja" userId="c0cbacc7-5711-4012-8ada-aa1d4063f889" providerId="ADAL" clId="{879BE37F-9A91-4032-AE2C-83845D886ADB}" dt="2022-02-17T17:03:21.611" v="3645"/>
        <pc:sldMkLst>
          <pc:docMk/>
          <pc:sldMk cId="866012257" sldId="261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866012257" sldId="261"/>
            <ac:spMk id="2" creationId="{C16D90FE-BD8A-4F64-AA49-7940DC4101A5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866012257" sldId="261"/>
            <ac:spMk id="3" creationId="{F5F3BF34-166F-4497-B60E-118FED42A62A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866012257" sldId="261"/>
            <ac:spMk id="4" creationId="{BEE8856A-5D72-4364-B9B5-471A159CCDCA}"/>
          </ac:spMkLst>
        </pc:spChg>
        <pc:picChg chg="add mod">
          <ac:chgData name="Pulagam Teja" userId="c0cbacc7-5711-4012-8ada-aa1d4063f889" providerId="ADAL" clId="{879BE37F-9A91-4032-AE2C-83845D886ADB}" dt="2022-02-17T17:03:21.611" v="3645"/>
          <ac:picMkLst>
            <pc:docMk/>
            <pc:sldMk cId="866012257" sldId="261"/>
            <ac:picMk id="5" creationId="{DA0E8E93-7323-4F90-8F2F-5B6F1AD58C3E}"/>
          </ac:picMkLst>
        </pc:picChg>
      </pc:sldChg>
      <pc:sldChg chg="addSp modSp del addCm">
        <pc:chgData name="Pulagam Teja" userId="c0cbacc7-5711-4012-8ada-aa1d4063f889" providerId="ADAL" clId="{879BE37F-9A91-4032-AE2C-83845D886ADB}" dt="2022-02-20T03:49:06.006" v="5416" actId="2696"/>
        <pc:sldMkLst>
          <pc:docMk/>
          <pc:sldMk cId="1185733154" sldId="262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185733154" sldId="262"/>
            <ac:spMk id="2" creationId="{5C2B052F-FBDD-4244-9C0F-F93E3699C0B0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185733154" sldId="262"/>
            <ac:spMk id="3" creationId="{8670D06F-3C0C-4A61-9305-280ED6786E06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185733154" sldId="262"/>
            <ac:spMk id="4" creationId="{32150566-2197-42DF-BFD6-A41E76B4BF9A}"/>
          </ac:spMkLst>
        </pc:spChg>
        <pc:picChg chg="add mod">
          <ac:chgData name="Pulagam Teja" userId="c0cbacc7-5711-4012-8ada-aa1d4063f889" providerId="ADAL" clId="{879BE37F-9A91-4032-AE2C-83845D886ADB}" dt="2022-02-17T17:03:17.466" v="3644"/>
          <ac:picMkLst>
            <pc:docMk/>
            <pc:sldMk cId="1185733154" sldId="262"/>
            <ac:picMk id="6" creationId="{C2B40C64-8FF5-47D9-811C-FFAB88FC37F1}"/>
          </ac:picMkLst>
        </pc:picChg>
      </pc:sldChg>
      <pc:sldChg chg="addSp modSp del">
        <pc:chgData name="Pulagam Teja" userId="c0cbacc7-5711-4012-8ada-aa1d4063f889" providerId="ADAL" clId="{879BE37F-9A91-4032-AE2C-83845D886ADB}" dt="2022-02-20T03:49:02.698" v="5415" actId="2696"/>
        <pc:sldMkLst>
          <pc:docMk/>
          <pc:sldMk cId="4116363285" sldId="263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16363285" sldId="263"/>
            <ac:spMk id="2" creationId="{7FF217F1-DBF5-42AA-9D05-AA984E37DBD0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16363285" sldId="263"/>
            <ac:spMk id="3" creationId="{8D714247-F6A5-463E-85C0-975F1DAF117C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116363285" sldId="263"/>
            <ac:spMk id="4" creationId="{09ED8818-E78A-4F6B-B8D3-66C25B3E9EB4}"/>
          </ac:spMkLst>
        </pc:spChg>
        <pc:picChg chg="add mod">
          <ac:chgData name="Pulagam Teja" userId="c0cbacc7-5711-4012-8ada-aa1d4063f889" providerId="ADAL" clId="{879BE37F-9A91-4032-AE2C-83845D886ADB}" dt="2022-02-17T17:03:13.160" v="3643"/>
          <ac:picMkLst>
            <pc:docMk/>
            <pc:sldMk cId="4116363285" sldId="263"/>
            <ac:picMk id="5" creationId="{468ACBF4-CEA9-454C-B8BE-920E1B01C576}"/>
          </ac:picMkLst>
        </pc:picChg>
      </pc:sldChg>
      <pc:sldChg chg="addSp modSp del mod ord modAnim modShow">
        <pc:chgData name="Pulagam Teja" userId="c0cbacc7-5711-4012-8ada-aa1d4063f889" providerId="ADAL" clId="{879BE37F-9A91-4032-AE2C-83845D886ADB}" dt="2022-03-03T10:00:17.063" v="11720" actId="2696"/>
        <pc:sldMkLst>
          <pc:docMk/>
          <pc:sldMk cId="0" sldId="264"/>
        </pc:sldMkLst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38" creationId="{39FB0A49-3156-45CA-85A3-7D52F68C5F23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0" creationId="{E7C4551C-E739-4746-85F7-A835638E9E33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1" creationId="{F39D2AE0-E480-4C58-BF36-C66EF53F6BCA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2" creationId="{9AF532CC-CBBB-43DD-8E55-2CE765DCB521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3" creationId="{39F4CA41-BA85-42DC-AB39-AF79F9C9E027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5" creationId="{BB8D65BC-7692-4AC3-BE84-8E29A45A9D44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6" creationId="{6F1B5D3C-D5D9-442C-A83E-C5AA784B1426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48" creationId="{9173B3BF-925C-45BA-AFEC-F8FAE08CE801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0" creationId="{37CBA12C-89B5-4AF1-B102-D5BF3559B78D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3" creationId="{4F54F7D1-3C7F-45A6-A38F-C17828317F3B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4" creationId="{AB614582-C5C7-4FA4-B5DE-305A910DE83C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6" creationId="{FC5DB4E2-F8D6-4760-8BF1-DC9339B6CE67}"/>
          </ac:spMkLst>
        </pc:spChg>
        <pc:spChg chg="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7" creationId="{BBD9FA90-06AA-4E52-A331-C1993B488B09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8" creationId="{8DD85E8A-9E9E-4E6F-95D9-88F0D7180131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59" creationId="{26BFFA0B-C36A-41C4-A5E8-A1D3AC7F64ED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0" creationId="{68192156-5F04-49D1-9AFA-5858A07AD663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1" creationId="{80C65EE2-E4B3-408D-8D5D-C1959DA5D031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2" creationId="{29144E3B-F115-482E-B059-C74B25A20DEC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3" creationId="{6E9EB34C-6CBB-4BB4-8B4C-AAEEB30E4712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4" creationId="{0C48F673-C502-43C0-AEB8-92181252F3C7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5" creationId="{6C713337-2393-4307-BB7B-6E3D1A7F5A91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68" creationId="{913FA398-0DA5-4A47-9743-7101E25CD52F}"/>
          </ac:spMkLst>
        </pc:spChg>
        <pc:spChg chg="mod">
          <ac:chgData name="Pulagam Teja" userId="c0cbacc7-5711-4012-8ada-aa1d4063f889" providerId="ADAL" clId="{879BE37F-9A91-4032-AE2C-83845D886ADB}" dt="2022-02-24T16:17:30.519" v="9825" actId="1076"/>
          <ac:spMkLst>
            <pc:docMk/>
            <pc:sldMk cId="0" sldId="264"/>
            <ac:spMk id="69" creationId="{AC7D8EC7-5401-442C-A42D-CE15C10639B1}"/>
          </ac:spMkLst>
        </pc:spChg>
        <pc:spChg chg="mod">
          <ac:chgData name="Pulagam Teja" userId="c0cbacc7-5711-4012-8ada-aa1d4063f889" providerId="ADAL" clId="{879BE37F-9A91-4032-AE2C-83845D886ADB}" dt="2022-02-25T05:39:46.932" v="10113" actId="255"/>
          <ac:spMkLst>
            <pc:docMk/>
            <pc:sldMk cId="0" sldId="264"/>
            <ac:spMk id="71" creationId="{6B0D16D2-A393-44D2-B33F-E253380C3B78}"/>
          </ac:spMkLst>
        </pc:spChg>
        <pc:spChg chg="mod">
          <ac:chgData name="Pulagam Teja" userId="c0cbacc7-5711-4012-8ada-aa1d4063f889" providerId="ADAL" clId="{879BE37F-9A91-4032-AE2C-83845D886ADB}" dt="2022-02-25T05:39:46.932" v="10113" actId="255"/>
          <ac:spMkLst>
            <pc:docMk/>
            <pc:sldMk cId="0" sldId="264"/>
            <ac:spMk id="72" creationId="{674887FA-7C91-40BB-8F92-E29ADCDE6C07}"/>
          </ac:spMkLst>
        </pc:spChg>
        <pc:spChg chg="mod">
          <ac:chgData name="Pulagam Teja" userId="c0cbacc7-5711-4012-8ada-aa1d4063f889" providerId="ADAL" clId="{879BE37F-9A91-4032-AE2C-83845D886ADB}" dt="2022-02-24T16:17:17.882" v="9823" actId="1076"/>
          <ac:spMkLst>
            <pc:docMk/>
            <pc:sldMk cId="0" sldId="264"/>
            <ac:spMk id="73" creationId="{65DA01EF-2252-4681-B6AC-91324853C88F}"/>
          </ac:spMkLst>
        </pc:spChg>
        <pc:spChg chg="mod">
          <ac:chgData name="Pulagam Teja" userId="c0cbacc7-5711-4012-8ada-aa1d4063f889" providerId="ADAL" clId="{879BE37F-9A91-4032-AE2C-83845D886ADB}" dt="2022-02-25T05:39:27.492" v="10112" actId="1076"/>
          <ac:spMkLst>
            <pc:docMk/>
            <pc:sldMk cId="0" sldId="264"/>
            <ac:spMk id="75" creationId="{0C57048C-BB51-4B88-8CAC-F50FFD179C7B}"/>
          </ac:spMkLst>
        </pc:spChg>
        <pc:spChg chg="mod">
          <ac:chgData name="Pulagam Teja" userId="c0cbacc7-5711-4012-8ada-aa1d4063f889" providerId="ADAL" clId="{879BE37F-9A91-4032-AE2C-83845D886ADB}" dt="2022-02-24T16:17:39.072" v="9827" actId="1076"/>
          <ac:spMkLst>
            <pc:docMk/>
            <pc:sldMk cId="0" sldId="264"/>
            <ac:spMk id="76" creationId="{C5577997-598C-44D8-9EDF-044D537E0F68}"/>
          </ac:spMkLst>
        </pc:spChg>
        <pc:spChg chg="mod">
          <ac:chgData name="Pulagam Teja" userId="c0cbacc7-5711-4012-8ada-aa1d4063f889" providerId="ADAL" clId="{879BE37F-9A91-4032-AE2C-83845D886ADB}" dt="2022-02-24T16:18:11.669" v="9833" actId="1076"/>
          <ac:spMkLst>
            <pc:docMk/>
            <pc:sldMk cId="0" sldId="264"/>
            <ac:spMk id="77" creationId="{87E77C3A-64C2-488B-AF78-55E709919BB3}"/>
          </ac:spMkLst>
        </pc:spChg>
        <pc:spChg chg="mod">
          <ac:chgData name="Pulagam Teja" userId="c0cbacc7-5711-4012-8ada-aa1d4063f889" providerId="ADAL" clId="{879BE37F-9A91-4032-AE2C-83845D886ADB}" dt="2022-02-24T16:18:07.355" v="9832" actId="1076"/>
          <ac:spMkLst>
            <pc:docMk/>
            <pc:sldMk cId="0" sldId="264"/>
            <ac:spMk id="79" creationId="{5591C9F2-0E68-4756-84EC-DD9DB065A3BF}"/>
          </ac:spMkLst>
        </pc:spChg>
        <pc:spChg chg="mod">
          <ac:chgData name="Pulagam Teja" userId="c0cbacc7-5711-4012-8ada-aa1d4063f889" providerId="ADAL" clId="{879BE37F-9A91-4032-AE2C-83845D886ADB}" dt="2022-02-24T16:18:34.300" v="9838" actId="1076"/>
          <ac:spMkLst>
            <pc:docMk/>
            <pc:sldMk cId="0" sldId="264"/>
            <ac:spMk id="80" creationId="{C61560D1-1F1F-489A-A031-826003EFFF95}"/>
          </ac:spMkLst>
        </pc:spChg>
        <pc:spChg chg="mod">
          <ac:chgData name="Pulagam Teja" userId="c0cbacc7-5711-4012-8ada-aa1d4063f889" providerId="ADAL" clId="{879BE37F-9A91-4032-AE2C-83845D886ADB}" dt="2022-02-24T16:18:31.867" v="9837" actId="1076"/>
          <ac:spMkLst>
            <pc:docMk/>
            <pc:sldMk cId="0" sldId="264"/>
            <ac:spMk id="81" creationId="{98FBB081-69E2-4105-9ABA-63579FA2F365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85" creationId="{6CBE7640-1272-43D4-AA9E-12091D19F35D}"/>
          </ac:spMkLst>
        </pc:spChg>
        <pc:spChg chg="add mod">
          <ac:chgData name="Pulagam Teja" userId="c0cbacc7-5711-4012-8ada-aa1d4063f889" providerId="ADAL" clId="{879BE37F-9A91-4032-AE2C-83845D886ADB}" dt="2022-02-25T05:42:01.791" v="10115" actId="571"/>
          <ac:spMkLst>
            <pc:docMk/>
            <pc:sldMk cId="0" sldId="264"/>
            <ac:spMk id="86" creationId="{6A22DC61-B758-4550-A1A6-92791A87354F}"/>
          </ac:spMkLst>
        </pc:spChg>
        <pc:grpChg chg="add mod">
          <ac:chgData name="Pulagam Teja" userId="c0cbacc7-5711-4012-8ada-aa1d4063f889" providerId="ADAL" clId="{879BE37F-9A91-4032-AE2C-83845D886ADB}" dt="2022-02-25T05:39:46.932" v="10113" actId="255"/>
          <ac:grpSpMkLst>
            <pc:docMk/>
            <pc:sldMk cId="0" sldId="264"/>
            <ac:grpSpMk id="4" creationId="{4A667901-9B6D-45E0-A81D-E37EB8B65FC2}"/>
          </ac:grpSpMkLst>
        </pc:grpChg>
        <pc:grpChg chg="add mod">
          <ac:chgData name="Pulagam Teja" userId="c0cbacc7-5711-4012-8ada-aa1d4063f889" providerId="ADAL" clId="{879BE37F-9A91-4032-AE2C-83845D886ADB}" dt="2022-02-25T05:42:01.791" v="10115" actId="571"/>
          <ac:grpSpMkLst>
            <pc:docMk/>
            <pc:sldMk cId="0" sldId="264"/>
            <ac:grpSpMk id="39" creationId="{E74B31E1-279A-4195-A3C4-DE92F04E99BA}"/>
          </ac:grpSpMkLst>
        </pc:grpChg>
        <pc:grpChg chg="add mod">
          <ac:chgData name="Pulagam Teja" userId="c0cbacc7-5711-4012-8ada-aa1d4063f889" providerId="ADAL" clId="{879BE37F-9A91-4032-AE2C-83845D886ADB}" dt="2022-02-25T05:42:01.791" v="10115" actId="571"/>
          <ac:grpSpMkLst>
            <pc:docMk/>
            <pc:sldMk cId="0" sldId="264"/>
            <ac:grpSpMk id="44" creationId="{2ABDFD8C-D7AF-4E83-A38E-311A60014976}"/>
          </ac:grpSpMkLst>
        </pc:grpChg>
        <pc:grpChg chg="add mod">
          <ac:chgData name="Pulagam Teja" userId="c0cbacc7-5711-4012-8ada-aa1d4063f889" providerId="ADAL" clId="{879BE37F-9A91-4032-AE2C-83845D886ADB}" dt="2022-02-25T05:42:01.791" v="10115" actId="571"/>
          <ac:grpSpMkLst>
            <pc:docMk/>
            <pc:sldMk cId="0" sldId="264"/>
            <ac:grpSpMk id="47" creationId="{FCB4F458-A0DC-4B08-BFDF-911DE7E4A194}"/>
          </ac:grpSpMkLst>
        </pc:grpChg>
        <pc:grpChg chg="add mod">
          <ac:chgData name="Pulagam Teja" userId="c0cbacc7-5711-4012-8ada-aa1d4063f889" providerId="ADAL" clId="{879BE37F-9A91-4032-AE2C-83845D886ADB}" dt="2022-02-25T05:42:01.791" v="10115" actId="571"/>
          <ac:grpSpMkLst>
            <pc:docMk/>
            <pc:sldMk cId="0" sldId="264"/>
            <ac:grpSpMk id="55" creationId="{4DACD165-7CD3-483C-B0DC-0C8CFC908F50}"/>
          </ac:grpSpMkLst>
        </pc:grpChg>
        <pc:graphicFrameChg chg="mod modGraphic">
          <ac:chgData name="Pulagam Teja" userId="c0cbacc7-5711-4012-8ada-aa1d4063f889" providerId="ADAL" clId="{879BE37F-9A91-4032-AE2C-83845D886ADB}" dt="2022-02-24T07:56:55.336" v="9762" actId="20577"/>
          <ac:graphicFrameMkLst>
            <pc:docMk/>
            <pc:sldMk cId="0" sldId="264"/>
            <ac:graphicFrameMk id="35" creationId="{80EEB347-A69F-48D7-923B-C9455BB9AF91}"/>
          </ac:graphicFrameMkLst>
        </pc:graphicFrameChg>
        <pc:graphicFrameChg chg="add mod">
          <ac:chgData name="Pulagam Teja" userId="c0cbacc7-5711-4012-8ada-aa1d4063f889" providerId="ADAL" clId="{879BE37F-9A91-4032-AE2C-83845D886ADB}" dt="2022-02-25T05:42:01.791" v="10115" actId="571"/>
          <ac:graphicFrameMkLst>
            <pc:docMk/>
            <pc:sldMk cId="0" sldId="264"/>
            <ac:graphicFrameMk id="66" creationId="{2F38228A-8584-4D1F-ACDE-184F94AD1E00}"/>
          </ac:graphicFrameMkLst>
        </pc:graphicFrame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70" creationId="{8A117F20-6E9F-430E-A256-36DDFB0CF4BE}"/>
          </ac:picMkLst>
        </pc:pic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74" creationId="{7FAA3D24-89D9-4495-9DC0-405F907FC6BA}"/>
          </ac:picMkLst>
        </pc:pic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78" creationId="{689DDCCE-5667-458D-83E0-D3FD92C9B967}"/>
          </ac:picMkLst>
        </pc:pic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82" creationId="{B139F437-DDC2-48C8-9244-69163C9AC1B6}"/>
          </ac:picMkLst>
        </pc:pic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83" creationId="{DECCC24B-BFE0-4B5A-8BC4-42980E9CFA3C}"/>
          </ac:picMkLst>
        </pc:picChg>
        <pc:picChg chg="add mod">
          <ac:chgData name="Pulagam Teja" userId="c0cbacc7-5711-4012-8ada-aa1d4063f889" providerId="ADAL" clId="{879BE37F-9A91-4032-AE2C-83845D886ADB}" dt="2022-02-25T05:42:01.791" v="10115" actId="571"/>
          <ac:picMkLst>
            <pc:docMk/>
            <pc:sldMk cId="0" sldId="264"/>
            <ac:picMk id="84" creationId="{8DC37075-3919-40AE-B9E2-2E6557E55D92}"/>
          </ac:picMkLst>
        </pc:picChg>
      </pc:sldChg>
      <pc:sldChg chg="addSp modSp">
        <pc:chgData name="Pulagam Teja" userId="c0cbacc7-5711-4012-8ada-aa1d4063f889" providerId="ADAL" clId="{879BE37F-9A91-4032-AE2C-83845D886ADB}" dt="2022-02-17T17:05:38.084" v="3652"/>
        <pc:sldMkLst>
          <pc:docMk/>
          <pc:sldMk cId="4008767262" sldId="265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4008767262" sldId="265"/>
            <ac:spMk id="2" creationId="{41FC75A9-39BF-49BA-A178-DD69A371F290}"/>
          </ac:spMkLst>
        </pc:spChg>
        <pc:picChg chg="add mod">
          <ac:chgData name="Pulagam Teja" userId="c0cbacc7-5711-4012-8ada-aa1d4063f889" providerId="ADAL" clId="{879BE37F-9A91-4032-AE2C-83845D886ADB}" dt="2022-02-17T17:05:38.084" v="3652"/>
          <ac:picMkLst>
            <pc:docMk/>
            <pc:sldMk cId="4008767262" sldId="265"/>
            <ac:picMk id="3" creationId="{D0E8C42C-004A-4879-9DBD-2569EFDB5A5E}"/>
          </ac:picMkLst>
        </pc:picChg>
      </pc:sldChg>
      <pc:sldChg chg="new del">
        <pc:chgData name="Pulagam Teja" userId="c0cbacc7-5711-4012-8ada-aa1d4063f889" providerId="ADAL" clId="{879BE37F-9A91-4032-AE2C-83845D886ADB}" dt="2022-02-16T08:42:13.927" v="1" actId="2696"/>
        <pc:sldMkLst>
          <pc:docMk/>
          <pc:sldMk cId="1548197106" sldId="266"/>
        </pc:sldMkLst>
      </pc:sldChg>
      <pc:sldChg chg="addSp modSp new del mod ord">
        <pc:chgData name="Pulagam Teja" userId="c0cbacc7-5711-4012-8ada-aa1d4063f889" providerId="ADAL" clId="{879BE37F-9A91-4032-AE2C-83845D886ADB}" dt="2022-02-24T08:10:12.087" v="9808" actId="2696"/>
        <pc:sldMkLst>
          <pc:docMk/>
          <pc:sldMk cId="1612182860" sldId="266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12182860" sldId="266"/>
            <ac:spMk id="2" creationId="{483F093F-0503-48B3-9D0C-2C78DCD329F0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12182860" sldId="266"/>
            <ac:spMk id="3" creationId="{5E459E84-B769-48C8-B6E0-4D31DD0BA840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12182860" sldId="266"/>
            <ac:spMk id="4" creationId="{6A0E76D4-9A3E-4EB1-92EC-A268FF84CDAF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12182860" sldId="266"/>
            <ac:spMk id="5" creationId="{413EB8A6-5F37-45E6-BD41-FE7D99265042}"/>
          </ac:spMkLst>
        </pc:spChg>
        <pc:picChg chg="add mod">
          <ac:chgData name="Pulagam Teja" userId="c0cbacc7-5711-4012-8ada-aa1d4063f889" providerId="ADAL" clId="{879BE37F-9A91-4032-AE2C-83845D886ADB}" dt="2022-02-17T17:02:31.886" v="3634"/>
          <ac:picMkLst>
            <pc:docMk/>
            <pc:sldMk cId="1612182860" sldId="266"/>
            <ac:picMk id="6" creationId="{ED4B2440-EBC1-4A27-A9A4-6371B406F5AD}"/>
          </ac:picMkLst>
        </pc:picChg>
      </pc:sldChg>
      <pc:sldChg chg="addSp delSp modSp new mod">
        <pc:chgData name="Pulagam Teja" userId="c0cbacc7-5711-4012-8ada-aa1d4063f889" providerId="ADAL" clId="{879BE37F-9A91-4032-AE2C-83845D886ADB}" dt="2022-02-17T17:01:17.653" v="3633" actId="14100"/>
        <pc:sldMkLst>
          <pc:docMk/>
          <pc:sldMk cId="728839886" sldId="267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728839886" sldId="267"/>
            <ac:spMk id="2" creationId="{25DC70BE-71F8-4489-9725-ED119ED42237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728839886" sldId="267"/>
            <ac:spMk id="3" creationId="{D2793A56-CFEC-49E5-AC37-95F0F87E7EDC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728839886" sldId="267"/>
            <ac:spMk id="4" creationId="{DE184B9B-8C2A-40A5-96CD-7F337A667132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728839886" sldId="267"/>
            <ac:spMk id="5" creationId="{327DFFBC-FE92-4C2B-B94D-3902CCD78E05}"/>
          </ac:spMkLst>
        </pc:spChg>
        <pc:picChg chg="del">
          <ac:chgData name="Pulagam Teja" userId="c0cbacc7-5711-4012-8ada-aa1d4063f889" providerId="ADAL" clId="{879BE37F-9A91-4032-AE2C-83845D886ADB}" dt="2022-02-17T17:00:09.393" v="3627" actId="478"/>
          <ac:picMkLst>
            <pc:docMk/>
            <pc:sldMk cId="728839886" sldId="267"/>
            <ac:picMk id="7" creationId="{EEEAEAB4-30E9-4D49-8975-807C14976B66}"/>
          </ac:picMkLst>
        </pc:picChg>
        <pc:picChg chg="add mod">
          <ac:chgData name="Pulagam Teja" userId="c0cbacc7-5711-4012-8ada-aa1d4063f889" providerId="ADAL" clId="{879BE37F-9A91-4032-AE2C-83845D886ADB}" dt="2022-02-17T17:01:17.653" v="3633" actId="14100"/>
          <ac:picMkLst>
            <pc:docMk/>
            <pc:sldMk cId="728839886" sldId="267"/>
            <ac:picMk id="8" creationId="{CFEAF388-FF27-4E20-AB4A-510D67CC505B}"/>
          </ac:picMkLst>
        </pc:picChg>
      </pc:sldChg>
      <pc:sldChg chg="modSp new mod">
        <pc:chgData name="Pulagam Teja" userId="c0cbacc7-5711-4012-8ada-aa1d4063f889" providerId="ADAL" clId="{879BE37F-9A91-4032-AE2C-83845D886ADB}" dt="2022-02-16T14:14:37.924" v="1374"/>
        <pc:sldMkLst>
          <pc:docMk/>
          <pc:sldMk cId="3200758263" sldId="268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200758263" sldId="268"/>
            <ac:spMk id="2" creationId="{C15C9376-E05D-4CEA-A273-E91CF2F15C02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200758263" sldId="268"/>
            <ac:spMk id="3" creationId="{1C824D42-DB0A-4415-AC13-BE8C2C6DF671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200758263" sldId="268"/>
            <ac:spMk id="4" creationId="{B810E971-825B-4EFD-9994-85B63D3EB44E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200758263" sldId="268"/>
            <ac:spMk id="5" creationId="{0A399151-56B7-481D-99F3-805A596AC87A}"/>
          </ac:spMkLst>
        </pc:spChg>
      </pc:sldChg>
      <pc:sldChg chg="new del">
        <pc:chgData name="Pulagam Teja" userId="c0cbacc7-5711-4012-8ada-aa1d4063f889" providerId="ADAL" clId="{879BE37F-9A91-4032-AE2C-83845D886ADB}" dt="2022-02-16T09:03:27.805" v="455" actId="2696"/>
        <pc:sldMkLst>
          <pc:docMk/>
          <pc:sldMk cId="7711648" sldId="269"/>
        </pc:sldMkLst>
      </pc:sldChg>
      <pc:sldChg chg="new del">
        <pc:chgData name="Pulagam Teja" userId="c0cbacc7-5711-4012-8ada-aa1d4063f889" providerId="ADAL" clId="{879BE37F-9A91-4032-AE2C-83845D886ADB}" dt="2022-02-16T09:03:21.676" v="453" actId="2696"/>
        <pc:sldMkLst>
          <pc:docMk/>
          <pc:sldMk cId="689414146" sldId="269"/>
        </pc:sldMkLst>
      </pc:sldChg>
      <pc:sldChg chg="modSp new mod ord">
        <pc:chgData name="Pulagam Teja" userId="c0cbacc7-5711-4012-8ada-aa1d4063f889" providerId="ADAL" clId="{879BE37F-9A91-4032-AE2C-83845D886ADB}" dt="2022-02-16T14:14:37.924" v="1374"/>
        <pc:sldMkLst>
          <pc:docMk/>
          <pc:sldMk cId="1017788778" sldId="269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017788778" sldId="269"/>
            <ac:spMk id="2" creationId="{4CE71474-EDA2-44AD-AB9F-211FF74C553B}"/>
          </ac:spMkLst>
        </pc:spChg>
        <pc:spChg chg="mod">
          <ac:chgData name="Pulagam Teja" userId="c0cbacc7-5711-4012-8ada-aa1d4063f889" providerId="ADAL" clId="{879BE37F-9A91-4032-AE2C-83845D886ADB}" dt="2022-02-16T09:05:02.789" v="489" actId="1076"/>
          <ac:spMkLst>
            <pc:docMk/>
            <pc:sldMk cId="1017788778" sldId="269"/>
            <ac:spMk id="3" creationId="{953A1ECB-E1FD-4797-839E-09713FD11E0C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017788778" sldId="269"/>
            <ac:spMk id="4" creationId="{5CB9BF71-1101-47D2-984E-CA7294F74A60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017788778" sldId="269"/>
            <ac:spMk id="5" creationId="{1DEDAD91-C89F-48CE-A0BA-0552E5973657}"/>
          </ac:spMkLst>
        </pc:spChg>
      </pc:sldChg>
      <pc:sldChg chg="delSp modSp new del mod">
        <pc:chgData name="Pulagam Teja" userId="c0cbacc7-5711-4012-8ada-aa1d4063f889" providerId="ADAL" clId="{879BE37F-9A91-4032-AE2C-83845D886ADB}" dt="2022-02-16T12:47:43.160" v="529" actId="2696"/>
        <pc:sldMkLst>
          <pc:docMk/>
          <pc:sldMk cId="3680846553" sldId="270"/>
        </pc:sldMkLst>
        <pc:spChg chg="mod">
          <ac:chgData name="Pulagam Teja" userId="c0cbacc7-5711-4012-8ada-aa1d4063f889" providerId="ADAL" clId="{879BE37F-9A91-4032-AE2C-83845D886ADB}" dt="2022-02-16T12:04:45.904" v="525" actId="20577"/>
          <ac:spMkLst>
            <pc:docMk/>
            <pc:sldMk cId="3680846553" sldId="270"/>
            <ac:spMk id="2" creationId="{88811BAC-2CA4-4F4D-91E6-08431978DCC2}"/>
          </ac:spMkLst>
        </pc:spChg>
        <pc:spChg chg="del mod">
          <ac:chgData name="Pulagam Teja" userId="c0cbacc7-5711-4012-8ada-aa1d4063f889" providerId="ADAL" clId="{879BE37F-9A91-4032-AE2C-83845D886ADB}" dt="2022-02-16T12:18:22.525" v="528" actId="478"/>
          <ac:spMkLst>
            <pc:docMk/>
            <pc:sldMk cId="3680846553" sldId="270"/>
            <ac:spMk id="3" creationId="{20D8DA67-FBBA-4597-B1D0-037060BCEC90}"/>
          </ac:spMkLst>
        </pc:spChg>
      </pc:sldChg>
      <pc:sldChg chg="addSp modSp mod ord modAnim delCm modCm">
        <pc:chgData name="Pulagam Teja" userId="c0cbacc7-5711-4012-8ada-aa1d4063f889" providerId="ADAL" clId="{879BE37F-9A91-4032-AE2C-83845D886ADB}" dt="2022-03-03T10:00:54.424" v="11724"/>
        <pc:sldMkLst>
          <pc:docMk/>
          <pc:sldMk cId="3128154839" sldId="271"/>
        </pc:sldMkLst>
        <pc:spChg chg="mod">
          <ac:chgData name="Pulagam Teja" userId="c0cbacc7-5711-4012-8ada-aa1d4063f889" providerId="ADAL" clId="{879BE37F-9A91-4032-AE2C-83845D886ADB}" dt="2022-03-01T06:45:13.655" v="10313" actId="255"/>
          <ac:spMkLst>
            <pc:docMk/>
            <pc:sldMk cId="3128154839" sldId="271"/>
            <ac:spMk id="2" creationId="{2DFA63D3-9C60-442F-A030-BDA95DEBC247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128154839" sldId="271"/>
            <ac:spMk id="4" creationId="{0A39AD67-19B8-44FA-B776-BBBB83C53F41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128154839" sldId="271"/>
            <ac:spMk id="5" creationId="{ABD08E3B-1B67-4EC7-98C0-CFA7CA6BB0E3}"/>
          </ac:spMkLst>
        </pc:spChg>
        <pc:spChg chg="mod">
          <ac:chgData name="Pulagam Teja" userId="c0cbacc7-5711-4012-8ada-aa1d4063f889" providerId="ADAL" clId="{879BE37F-9A91-4032-AE2C-83845D886ADB}" dt="2022-02-24T16:33:11.423" v="9885" actId="1076"/>
          <ac:spMkLst>
            <pc:docMk/>
            <pc:sldMk cId="3128154839" sldId="271"/>
            <ac:spMk id="7" creationId="{C6CB8A16-6E7D-485C-9D20-EF1DB3D2553A}"/>
          </ac:spMkLst>
        </pc:spChg>
        <pc:spChg chg="mod">
          <ac:chgData name="Pulagam Teja" userId="c0cbacc7-5711-4012-8ada-aa1d4063f889" providerId="ADAL" clId="{879BE37F-9A91-4032-AE2C-83845D886ADB}" dt="2022-02-24T16:33:15.291" v="9886" actId="1076"/>
          <ac:spMkLst>
            <pc:docMk/>
            <pc:sldMk cId="3128154839" sldId="271"/>
            <ac:spMk id="24" creationId="{C447DB4E-ADEE-4CC9-BA25-F64000F3A05E}"/>
          </ac:spMkLst>
        </pc:spChg>
        <pc:graphicFrameChg chg="mod modGraphic">
          <ac:chgData name="Pulagam Teja" userId="c0cbacc7-5711-4012-8ada-aa1d4063f889" providerId="ADAL" clId="{879BE37F-9A91-4032-AE2C-83845D886ADB}" dt="2022-02-24T07:55:48.473" v="9629" actId="20577"/>
          <ac:graphicFrameMkLst>
            <pc:docMk/>
            <pc:sldMk cId="3128154839" sldId="271"/>
            <ac:graphicFrameMk id="16" creationId="{0BB59A64-629F-45F5-8FFE-B140A4D8427A}"/>
          </ac:graphicFrameMkLst>
        </pc:graphicFrameChg>
        <pc:graphicFrameChg chg="mod">
          <ac:chgData name="Pulagam Teja" userId="c0cbacc7-5711-4012-8ada-aa1d4063f889" providerId="ADAL" clId="{879BE37F-9A91-4032-AE2C-83845D886ADB}" dt="2022-02-21T13:25:47.315" v="9373" actId="1076"/>
          <ac:graphicFrameMkLst>
            <pc:docMk/>
            <pc:sldMk cId="3128154839" sldId="271"/>
            <ac:graphicFrameMk id="23" creationId="{804AAFD5-B095-4F91-92C5-B5F536F1FBE2}"/>
          </ac:graphicFrameMkLst>
        </pc:graphicFrameChg>
        <pc:picChg chg="add mod">
          <ac:chgData name="Pulagam Teja" userId="c0cbacc7-5711-4012-8ada-aa1d4063f889" providerId="ADAL" clId="{879BE37F-9A91-4032-AE2C-83845D886ADB}" dt="2022-02-17T17:02:41.823" v="3635"/>
          <ac:picMkLst>
            <pc:docMk/>
            <pc:sldMk cId="3128154839" sldId="271"/>
            <ac:picMk id="9" creationId="{6656EC09-881A-4DB7-A0F6-43494860782D}"/>
          </ac:picMkLst>
        </pc:picChg>
      </pc:sldChg>
      <pc:sldChg chg="addSp modSp del">
        <pc:chgData name="Pulagam Teja" userId="c0cbacc7-5711-4012-8ada-aa1d4063f889" providerId="ADAL" clId="{879BE37F-9A91-4032-AE2C-83845D886ADB}" dt="2022-03-03T10:00:17.063" v="11720" actId="2696"/>
        <pc:sldMkLst>
          <pc:docMk/>
          <pc:sldMk cId="3191037049" sldId="272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191037049" sldId="272"/>
            <ac:spMk id="2" creationId="{4010A107-9C31-4925-8D3F-DC6B4D853636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191037049" sldId="272"/>
            <ac:spMk id="4" creationId="{5332B267-02D2-4F99-A82A-7741B7B6C6EE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3191037049" sldId="272"/>
            <ac:spMk id="5" creationId="{88E913B8-7790-4F68-9BE8-F58125F663E5}"/>
          </ac:spMkLst>
        </pc:spChg>
        <pc:picChg chg="add mod">
          <ac:chgData name="Pulagam Teja" userId="c0cbacc7-5711-4012-8ada-aa1d4063f889" providerId="ADAL" clId="{879BE37F-9A91-4032-AE2C-83845D886ADB}" dt="2022-02-17T17:02:47.248" v="3636"/>
          <ac:picMkLst>
            <pc:docMk/>
            <pc:sldMk cId="3191037049" sldId="272"/>
            <ac:picMk id="10" creationId="{F7BD5C08-A746-43FB-967B-8FE91FDF5A0C}"/>
          </ac:picMkLst>
        </pc:picChg>
      </pc:sldChg>
      <pc:sldChg chg="addSp delSp modSp new del mod">
        <pc:chgData name="Pulagam Teja" userId="c0cbacc7-5711-4012-8ada-aa1d4063f889" providerId="ADAL" clId="{879BE37F-9A91-4032-AE2C-83845D886ADB}" dt="2022-02-16T15:00:16.217" v="1417" actId="2696"/>
        <pc:sldMkLst>
          <pc:docMk/>
          <pc:sldMk cId="2854766746" sldId="273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2854766746" sldId="273"/>
            <ac:spMk id="2" creationId="{6AA4A0DC-CB40-47D5-A465-5C1F9D5E67A3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2854766746" sldId="273"/>
            <ac:spMk id="3" creationId="{D4C98F0C-D152-4C5D-A6D4-D8B412F940A9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2854766746" sldId="273"/>
            <ac:spMk id="4" creationId="{DEAB49C4-E9EB-4A61-9651-58C33F29E723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2854766746" sldId="273"/>
            <ac:spMk id="5" creationId="{BC7C1348-40F6-46CF-87D0-2491E7A60376}"/>
          </ac:spMkLst>
        </pc:spChg>
        <pc:spChg chg="add del mod ord">
          <ac:chgData name="Pulagam Teja" userId="c0cbacc7-5711-4012-8ada-aa1d4063f889" providerId="ADAL" clId="{879BE37F-9A91-4032-AE2C-83845D886ADB}" dt="2022-02-16T14:01:54.487" v="1326" actId="478"/>
          <ac:spMkLst>
            <pc:docMk/>
            <pc:sldMk cId="2854766746" sldId="273"/>
            <ac:spMk id="6" creationId="{4BED6FFD-312C-432C-960E-19D24D729E36}"/>
          </ac:spMkLst>
        </pc:spChg>
        <pc:spChg chg="add del mod">
          <ac:chgData name="Pulagam Teja" userId="c0cbacc7-5711-4012-8ada-aa1d4063f889" providerId="ADAL" clId="{879BE37F-9A91-4032-AE2C-83845D886ADB}" dt="2022-02-16T14:01:52.283" v="1325" actId="478"/>
          <ac:spMkLst>
            <pc:docMk/>
            <pc:sldMk cId="2854766746" sldId="273"/>
            <ac:spMk id="7" creationId="{6ED84A23-2435-4F71-823A-C7DE09EC2301}"/>
          </ac:spMkLst>
        </pc:spChg>
      </pc:sldChg>
      <pc:sldChg chg="addSp delSp modSp add del mod">
        <pc:chgData name="Pulagam Teja" userId="c0cbacc7-5711-4012-8ada-aa1d4063f889" providerId="ADAL" clId="{879BE37F-9A91-4032-AE2C-83845D886ADB}" dt="2022-02-17T12:38:50.193" v="2051" actId="2696"/>
        <pc:sldMkLst>
          <pc:docMk/>
          <pc:sldMk cId="1974934634" sldId="274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974934634" sldId="274"/>
            <ac:spMk id="2" creationId="{770D7D21-42EA-4B6C-92CD-858DE120AA11}"/>
          </ac:spMkLst>
        </pc:spChg>
        <pc:spChg chg="del mod">
          <ac:chgData name="Pulagam Teja" userId="c0cbacc7-5711-4012-8ada-aa1d4063f889" providerId="ADAL" clId="{879BE37F-9A91-4032-AE2C-83845D886ADB}" dt="2022-02-16T15:00:30.553" v="1418" actId="478"/>
          <ac:spMkLst>
            <pc:docMk/>
            <pc:sldMk cId="1974934634" sldId="274"/>
            <ac:spMk id="3" creationId="{DDEE73AB-35A3-4F19-9D26-9BD8CCFAAA8D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974934634" sldId="274"/>
            <ac:spMk id="4" creationId="{92D82DFE-3402-454C-BE95-C0264E6BBF67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974934634" sldId="274"/>
            <ac:spMk id="5" creationId="{8FB70130-DC81-443C-A824-1AC10DBD9CCD}"/>
          </ac:spMkLst>
        </pc:spChg>
        <pc:spChg chg="add mod">
          <ac:chgData name="Pulagam Teja" userId="c0cbacc7-5711-4012-8ada-aa1d4063f889" providerId="ADAL" clId="{879BE37F-9A91-4032-AE2C-83845D886ADB}" dt="2022-02-16T15:03:28.652" v="1434" actId="207"/>
          <ac:spMkLst>
            <pc:docMk/>
            <pc:sldMk cId="1974934634" sldId="274"/>
            <ac:spMk id="7" creationId="{5A325947-CC47-4A22-A8BB-388BA16D046E}"/>
          </ac:spMkLst>
        </pc:spChg>
        <pc:spChg chg="add del mod">
          <ac:chgData name="Pulagam Teja" userId="c0cbacc7-5711-4012-8ada-aa1d4063f889" providerId="ADAL" clId="{879BE37F-9A91-4032-AE2C-83845D886ADB}" dt="2022-02-16T13:54:54.490" v="1170"/>
          <ac:spMkLst>
            <pc:docMk/>
            <pc:sldMk cId="1974934634" sldId="274"/>
            <ac:spMk id="10" creationId="{96D20373-63A8-4500-BF8C-C68607BBF47C}"/>
          </ac:spMkLst>
        </pc:spChg>
        <pc:spChg chg="add mod ord">
          <ac:chgData name="Pulagam Teja" userId="c0cbacc7-5711-4012-8ada-aa1d4063f889" providerId="ADAL" clId="{879BE37F-9A91-4032-AE2C-83845D886ADB}" dt="2022-02-16T14:19:27.526" v="1390" actId="1076"/>
          <ac:spMkLst>
            <pc:docMk/>
            <pc:sldMk cId="1974934634" sldId="274"/>
            <ac:spMk id="11" creationId="{E0918936-D115-4B9A-B62A-2045CCB2803A}"/>
          </ac:spMkLst>
        </pc:spChg>
        <pc:spChg chg="add del mod">
          <ac:chgData name="Pulagam Teja" userId="c0cbacc7-5711-4012-8ada-aa1d4063f889" providerId="ADAL" clId="{879BE37F-9A91-4032-AE2C-83845D886ADB}" dt="2022-02-16T14:15:56.542" v="1379" actId="478"/>
          <ac:spMkLst>
            <pc:docMk/>
            <pc:sldMk cId="1974934634" sldId="274"/>
            <ac:spMk id="12" creationId="{2D14CED2-6D37-4D40-B350-AC3314161168}"/>
          </ac:spMkLst>
        </pc:spChg>
        <pc:spChg chg="add del mod ord">
          <ac:chgData name="Pulagam Teja" userId="c0cbacc7-5711-4012-8ada-aa1d4063f889" providerId="ADAL" clId="{879BE37F-9A91-4032-AE2C-83845D886ADB}" dt="2022-02-16T16:03:03.876" v="1514" actId="478"/>
          <ac:spMkLst>
            <pc:docMk/>
            <pc:sldMk cId="1974934634" sldId="274"/>
            <ac:spMk id="13" creationId="{509F6D66-895A-4600-AB0A-8844ACCD6B9D}"/>
          </ac:spMkLst>
        </pc:spChg>
        <pc:spChg chg="add del mod">
          <ac:chgData name="Pulagam Teja" userId="c0cbacc7-5711-4012-8ada-aa1d4063f889" providerId="ADAL" clId="{879BE37F-9A91-4032-AE2C-83845D886ADB}" dt="2022-02-16T16:03:08.287" v="1515" actId="478"/>
          <ac:spMkLst>
            <pc:docMk/>
            <pc:sldMk cId="1974934634" sldId="274"/>
            <ac:spMk id="14" creationId="{E41810A9-BA74-4C04-ADE9-008342D7AC5D}"/>
          </ac:spMkLst>
        </pc:spChg>
        <pc:spChg chg="add mod">
          <ac:chgData name="Pulagam Teja" userId="c0cbacc7-5711-4012-8ada-aa1d4063f889" providerId="ADAL" clId="{879BE37F-9A91-4032-AE2C-83845D886ADB}" dt="2022-02-16T15:09:23.610" v="1437" actId="12"/>
          <ac:spMkLst>
            <pc:docMk/>
            <pc:sldMk cId="1974934634" sldId="274"/>
            <ac:spMk id="15" creationId="{A308835B-42AA-45A7-A0A6-8DA43F122893}"/>
          </ac:spMkLst>
        </pc:spChg>
        <pc:spChg chg="add mod">
          <ac:chgData name="Pulagam Teja" userId="c0cbacc7-5711-4012-8ada-aa1d4063f889" providerId="ADAL" clId="{879BE37F-9A91-4032-AE2C-83845D886ADB}" dt="2022-02-16T14:56:15.867" v="1402" actId="14100"/>
          <ac:spMkLst>
            <pc:docMk/>
            <pc:sldMk cId="1974934634" sldId="274"/>
            <ac:spMk id="16" creationId="{28E662A2-B499-465B-A7BB-211D02442C39}"/>
          </ac:spMkLst>
        </pc:spChg>
        <pc:spChg chg="add del mod">
          <ac:chgData name="Pulagam Teja" userId="c0cbacc7-5711-4012-8ada-aa1d4063f889" providerId="ADAL" clId="{879BE37F-9A91-4032-AE2C-83845D886ADB}" dt="2022-02-16T14:09:19.720" v="1350" actId="478"/>
          <ac:spMkLst>
            <pc:docMk/>
            <pc:sldMk cId="1974934634" sldId="274"/>
            <ac:spMk id="16" creationId="{A4405E88-E9FF-4403-96D3-B3137F91BA61}"/>
          </ac:spMkLst>
        </pc:spChg>
        <pc:spChg chg="add mod ord">
          <ac:chgData name="Pulagam Teja" userId="c0cbacc7-5711-4012-8ada-aa1d4063f889" providerId="ADAL" clId="{879BE37F-9A91-4032-AE2C-83845D886ADB}" dt="2022-02-16T14:02:42.147" v="1330" actId="1076"/>
          <ac:spMkLst>
            <pc:docMk/>
            <pc:sldMk cId="1974934634" sldId="274"/>
            <ac:spMk id="17" creationId="{E5455993-5CD9-4A47-B600-35C2153B5293}"/>
          </ac:spMkLst>
        </pc:spChg>
        <pc:spChg chg="add mod">
          <ac:chgData name="Pulagam Teja" userId="c0cbacc7-5711-4012-8ada-aa1d4063f889" providerId="ADAL" clId="{879BE37F-9A91-4032-AE2C-83845D886ADB}" dt="2022-02-16T14:00:12.500" v="1314" actId="1076"/>
          <ac:spMkLst>
            <pc:docMk/>
            <pc:sldMk cId="1974934634" sldId="274"/>
            <ac:spMk id="18" creationId="{7938D456-72BA-488B-9317-7E29A6663D77}"/>
          </ac:spMkLst>
        </pc:spChg>
        <pc:spChg chg="add mod">
          <ac:chgData name="Pulagam Teja" userId="c0cbacc7-5711-4012-8ada-aa1d4063f889" providerId="ADAL" clId="{879BE37F-9A91-4032-AE2C-83845D886ADB}" dt="2022-02-16T16:03:31.611" v="1559" actId="20577"/>
          <ac:spMkLst>
            <pc:docMk/>
            <pc:sldMk cId="1974934634" sldId="274"/>
            <ac:spMk id="18" creationId="{CBAA3E9C-C792-42ED-9230-76832EBA23E4}"/>
          </ac:spMkLst>
        </pc:spChg>
        <pc:spChg chg="add del mod">
          <ac:chgData name="Pulagam Teja" userId="c0cbacc7-5711-4012-8ada-aa1d4063f889" providerId="ADAL" clId="{879BE37F-9A91-4032-AE2C-83845D886ADB}" dt="2022-02-16T16:13:22.136" v="1561" actId="478"/>
          <ac:spMkLst>
            <pc:docMk/>
            <pc:sldMk cId="1974934634" sldId="274"/>
            <ac:spMk id="19" creationId="{D1EEF64D-0F51-4AEF-AF59-21BF87E20DD3}"/>
          </ac:spMkLst>
        </pc:spChg>
        <pc:spChg chg="add del mod">
          <ac:chgData name="Pulagam Teja" userId="c0cbacc7-5711-4012-8ada-aa1d4063f889" providerId="ADAL" clId="{879BE37F-9A91-4032-AE2C-83845D886ADB}" dt="2022-02-16T14:15:36.490" v="1375" actId="478"/>
          <ac:spMkLst>
            <pc:docMk/>
            <pc:sldMk cId="1974934634" sldId="274"/>
            <ac:spMk id="20" creationId="{4BFF17D6-7898-4451-9FD3-17ECD84B42AB}"/>
          </ac:spMkLst>
        </pc:spChg>
        <pc:spChg chg="add del">
          <ac:chgData name="Pulagam Teja" userId="c0cbacc7-5711-4012-8ada-aa1d4063f889" providerId="ADAL" clId="{879BE37F-9A91-4032-AE2C-83845D886ADB}" dt="2022-02-16T13:55:03.273" v="1171" actId="478"/>
          <ac:spMkLst>
            <pc:docMk/>
            <pc:sldMk cId="1974934634" sldId="274"/>
            <ac:spMk id="23" creationId="{4B7594DE-77EE-4F03-AE01-360FFFA80B12}"/>
          </ac:spMkLst>
        </pc:spChg>
      </pc:sldChg>
      <pc:sldChg chg="addSp modSp addCm modCm">
        <pc:chgData name="Pulagam Teja" userId="c0cbacc7-5711-4012-8ada-aa1d4063f889" providerId="ADAL" clId="{879BE37F-9A91-4032-AE2C-83845D886ADB}" dt="2022-02-19T12:30:26.280" v="5160" actId="2056"/>
        <pc:sldMkLst>
          <pc:docMk/>
          <pc:sldMk cId="1407710857" sldId="275"/>
        </pc:sldMkLst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407710857" sldId="275"/>
            <ac:spMk id="2" creationId="{BE24FE84-8EB5-4A7F-8381-BE2869CA97A9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407710857" sldId="275"/>
            <ac:spMk id="4" creationId="{B18A759D-26EF-4EC1-A79B-49A30F5FD3B1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407710857" sldId="275"/>
            <ac:spMk id="5" creationId="{EF507085-5789-4B20-AF47-EE66DF4CDFAA}"/>
          </ac:spMkLst>
        </pc:spChg>
        <pc:picChg chg="add mod">
          <ac:chgData name="Pulagam Teja" userId="c0cbacc7-5711-4012-8ada-aa1d4063f889" providerId="ADAL" clId="{879BE37F-9A91-4032-AE2C-83845D886ADB}" dt="2022-02-17T17:02:49.386" v="3637"/>
          <ac:picMkLst>
            <pc:docMk/>
            <pc:sldMk cId="1407710857" sldId="275"/>
            <ac:picMk id="11" creationId="{254247E0-7D7C-448A-9797-9DA974B537E2}"/>
          </ac:picMkLst>
        </pc:picChg>
      </pc:sldChg>
      <pc:sldChg chg="addSp delSp modSp del mod">
        <pc:chgData name="Pulagam Teja" userId="c0cbacc7-5711-4012-8ada-aa1d4063f889" providerId="ADAL" clId="{879BE37F-9A91-4032-AE2C-83845D886ADB}" dt="2022-02-20T03:46:04.457" v="5399" actId="2696"/>
        <pc:sldMkLst>
          <pc:docMk/>
          <pc:sldMk cId="0" sldId="276"/>
        </pc:sldMkLst>
        <pc:spChg chg="mod">
          <ac:chgData name="Pulagam Teja" userId="c0cbacc7-5711-4012-8ada-aa1d4063f889" providerId="ADAL" clId="{879BE37F-9A91-4032-AE2C-83845D886ADB}" dt="2022-02-18T08:46:36.430" v="4337" actId="14100"/>
          <ac:spMkLst>
            <pc:docMk/>
            <pc:sldMk cId="0" sldId="276"/>
            <ac:spMk id="4" creationId="{00000000-0000-0000-0000-000000000000}"/>
          </ac:spMkLst>
        </pc:spChg>
        <pc:spChg chg="del mod">
          <ac:chgData name="Pulagam Teja" userId="c0cbacc7-5711-4012-8ada-aa1d4063f889" providerId="ADAL" clId="{879BE37F-9A91-4032-AE2C-83845D886ADB}" dt="2022-02-18T08:46:01.033" v="4328" actId="478"/>
          <ac:spMkLst>
            <pc:docMk/>
            <pc:sldMk cId="0" sldId="276"/>
            <ac:spMk id="6" creationId="{00000000-0000-0000-0000-000000000000}"/>
          </ac:spMkLst>
        </pc:spChg>
        <pc:spChg chg="del mod">
          <ac:chgData name="Pulagam Teja" userId="c0cbacc7-5711-4012-8ada-aa1d4063f889" providerId="ADAL" clId="{879BE37F-9A91-4032-AE2C-83845D886ADB}" dt="2022-02-18T08:47:31.143" v="4349" actId="478"/>
          <ac:spMkLst>
            <pc:docMk/>
            <pc:sldMk cId="0" sldId="276"/>
            <ac:spMk id="6" creationId="{A8FDA106-4A0D-496F-8D6E-1AAF713E73D8}"/>
          </ac:spMkLst>
        </pc:spChg>
        <pc:spChg chg="mod">
          <ac:chgData name="Pulagam Teja" userId="c0cbacc7-5711-4012-8ada-aa1d4063f889" providerId="ADAL" clId="{879BE37F-9A91-4032-AE2C-83845D886ADB}" dt="2022-02-18T08:47:25.201" v="4347" actId="14100"/>
          <ac:spMkLst>
            <pc:docMk/>
            <pc:sldMk cId="0" sldId="276"/>
            <ac:spMk id="13" creationId="{00000000-0000-0000-0000-000000000000}"/>
          </ac:spMkLst>
        </pc:spChg>
        <pc:spChg chg="del">
          <ac:chgData name="Pulagam Teja" userId="c0cbacc7-5711-4012-8ada-aa1d4063f889" providerId="ADAL" clId="{879BE37F-9A91-4032-AE2C-83845D886ADB}" dt="2022-02-18T08:45:45.073" v="4322" actId="478"/>
          <ac:spMkLst>
            <pc:docMk/>
            <pc:sldMk cId="0" sldId="276"/>
            <ac:spMk id="15" creationId="{00000000-0000-0000-0000-000000000000}"/>
          </ac:spMkLst>
        </pc:spChg>
        <pc:spChg chg="del">
          <ac:chgData name="Pulagam Teja" userId="c0cbacc7-5711-4012-8ada-aa1d4063f889" providerId="ADAL" clId="{879BE37F-9A91-4032-AE2C-83845D886ADB}" dt="2022-02-18T08:45:18.088" v="4315" actId="478"/>
          <ac:spMkLst>
            <pc:docMk/>
            <pc:sldMk cId="0" sldId="276"/>
            <ac:spMk id="22" creationId="{00000000-0000-0000-0000-000000000000}"/>
          </ac:spMkLst>
        </pc:spChg>
        <pc:spChg chg="del">
          <ac:chgData name="Pulagam Teja" userId="c0cbacc7-5711-4012-8ada-aa1d4063f889" providerId="ADAL" clId="{879BE37F-9A91-4032-AE2C-83845D886ADB}" dt="2022-02-18T08:44:57.471" v="4310" actId="478"/>
          <ac:spMkLst>
            <pc:docMk/>
            <pc:sldMk cId="0" sldId="276"/>
            <ac:spMk id="29" creationId="{00000000-0000-0000-0000-000000000000}"/>
          </ac:spMkLst>
        </pc:spChg>
        <pc:spChg chg="del">
          <ac:chgData name="Pulagam Teja" userId="c0cbacc7-5711-4012-8ada-aa1d4063f889" providerId="ADAL" clId="{879BE37F-9A91-4032-AE2C-83845D886ADB}" dt="2022-02-18T08:44:31.640" v="4300" actId="478"/>
          <ac:spMkLst>
            <pc:docMk/>
            <pc:sldMk cId="0" sldId="276"/>
            <ac:spMk id="36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18T08:48:12.061" v="4359" actId="2085"/>
          <ac:spMkLst>
            <pc:docMk/>
            <pc:sldMk cId="0" sldId="276"/>
            <ac:spMk id="58" creationId="{4B55AA58-D4D4-4E64-8495-3BA784E983A0}"/>
          </ac:spMkLst>
        </pc:spChg>
        <pc:spChg chg="add mod">
          <ac:chgData name="Pulagam Teja" userId="c0cbacc7-5711-4012-8ada-aa1d4063f889" providerId="ADAL" clId="{879BE37F-9A91-4032-AE2C-83845D886ADB}" dt="2022-02-18T08:46:48.149" v="4339" actId="1076"/>
          <ac:spMkLst>
            <pc:docMk/>
            <pc:sldMk cId="0" sldId="276"/>
            <ac:spMk id="72" creationId="{A8FDA106-4A0D-496F-8D6E-1AAF713E73D8}"/>
          </ac:spMkLst>
        </pc:spChg>
        <pc:spChg chg="add mod">
          <ac:chgData name="Pulagam Teja" userId="c0cbacc7-5711-4012-8ada-aa1d4063f889" providerId="ADAL" clId="{879BE37F-9A91-4032-AE2C-83845D886ADB}" dt="2022-02-18T10:29:51.877" v="4500" actId="20577"/>
          <ac:spMkLst>
            <pc:docMk/>
            <pc:sldMk cId="0" sldId="276"/>
            <ac:spMk id="73" creationId="{BBB8C49E-6EC9-497E-B87B-2A5FC28CEC68}"/>
          </ac:spMkLst>
        </pc:spChg>
        <pc:spChg chg="add mod">
          <ac:chgData name="Pulagam Teja" userId="c0cbacc7-5711-4012-8ada-aa1d4063f889" providerId="ADAL" clId="{879BE37F-9A91-4032-AE2C-83845D886ADB}" dt="2022-02-18T10:30:21.266" v="4503" actId="20577"/>
          <ac:spMkLst>
            <pc:docMk/>
            <pc:sldMk cId="0" sldId="276"/>
            <ac:spMk id="74" creationId="{0C72D3B6-2CE4-4A30-BA94-0FBBB64DE25C}"/>
          </ac:spMkLst>
        </pc:spChg>
        <pc:spChg chg="add del mod">
          <ac:chgData name="Pulagam Teja" userId="c0cbacc7-5711-4012-8ada-aa1d4063f889" providerId="ADAL" clId="{879BE37F-9A91-4032-AE2C-83845D886ADB}" dt="2022-02-18T08:47:07.680" v="4346"/>
          <ac:spMkLst>
            <pc:docMk/>
            <pc:sldMk cId="0" sldId="276"/>
            <ac:spMk id="76" creationId="{ECC8A10A-AAEB-42CF-976C-7146D49653EA}"/>
          </ac:spMkLst>
        </pc:spChg>
        <pc:grpChg chg="add del mod">
          <ac:chgData name="Pulagam Teja" userId="c0cbacc7-5711-4012-8ada-aa1d4063f889" providerId="ADAL" clId="{879BE37F-9A91-4032-AE2C-83845D886ADB}" dt="2022-02-18T08:44:50.065" v="4307" actId="478"/>
          <ac:grpSpMkLst>
            <pc:docMk/>
            <pc:sldMk cId="0" sldId="276"/>
            <ac:grpSpMk id="3" creationId="{00000000-0000-0000-0000-000000000000}"/>
          </ac:grpSpMkLst>
        </pc:grpChg>
        <pc:picChg chg="del">
          <ac:chgData name="Pulagam Teja" userId="c0cbacc7-5711-4012-8ada-aa1d4063f889" providerId="ADAL" clId="{879BE37F-9A91-4032-AE2C-83845D886ADB}" dt="2022-02-18T08:45:58.406" v="4327" actId="478"/>
          <ac:picMkLst>
            <pc:docMk/>
            <pc:sldMk cId="0" sldId="276"/>
            <ac:picMk id="7" creationId="{00000000-0000-0000-0000-000000000000}"/>
          </ac:picMkLst>
        </pc:picChg>
        <pc:picChg chg="del mod">
          <ac:chgData name="Pulagam Teja" userId="c0cbacc7-5711-4012-8ada-aa1d4063f889" providerId="ADAL" clId="{879BE37F-9A91-4032-AE2C-83845D886ADB}" dt="2022-02-18T08:45:56.608" v="4326" actId="478"/>
          <ac:picMkLst>
            <pc:docMk/>
            <pc:sldMk cId="0" sldId="276"/>
            <ac:picMk id="8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6:07.385" v="4330" actId="478"/>
          <ac:picMkLst>
            <pc:docMk/>
            <pc:sldMk cId="0" sldId="276"/>
            <ac:picMk id="9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6:04.707" v="4329" actId="478"/>
          <ac:picMkLst>
            <pc:docMk/>
            <pc:sldMk cId="0" sldId="276"/>
            <ac:picMk id="10" creationId="{00000000-0000-0000-0000-000000000000}"/>
          </ac:picMkLst>
        </pc:picChg>
        <pc:picChg chg="del mod">
          <ac:chgData name="Pulagam Teja" userId="c0cbacc7-5711-4012-8ada-aa1d4063f889" providerId="ADAL" clId="{879BE37F-9A91-4032-AE2C-83845D886ADB}" dt="2022-02-18T08:46:09.509" v="4331" actId="478"/>
          <ac:picMkLst>
            <pc:docMk/>
            <pc:sldMk cId="0" sldId="276"/>
            <ac:picMk id="12" creationId="{00000000-0000-0000-0000-000000000000}"/>
          </ac:picMkLst>
        </pc:picChg>
        <pc:picChg chg="mod">
          <ac:chgData name="Pulagam Teja" userId="c0cbacc7-5711-4012-8ada-aa1d4063f889" providerId="ADAL" clId="{879BE37F-9A91-4032-AE2C-83845D886ADB}" dt="2022-02-18T08:40:26.778" v="4292" actId="1076"/>
          <ac:picMkLst>
            <pc:docMk/>
            <pc:sldMk cId="0" sldId="276"/>
            <ac:picMk id="16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53.765" v="4325" actId="478"/>
          <ac:picMkLst>
            <pc:docMk/>
            <pc:sldMk cId="0" sldId="276"/>
            <ac:picMk id="18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50.549" v="4324" actId="478"/>
          <ac:picMkLst>
            <pc:docMk/>
            <pc:sldMk cId="0" sldId="276"/>
            <ac:picMk id="19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47.399" v="4323" actId="478"/>
          <ac:picMkLst>
            <pc:docMk/>
            <pc:sldMk cId="0" sldId="276"/>
            <ac:picMk id="20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15.825" v="4314" actId="478"/>
          <ac:picMkLst>
            <pc:docMk/>
            <pc:sldMk cId="0" sldId="276"/>
            <ac:picMk id="23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42.262" v="4321" actId="478"/>
          <ac:picMkLst>
            <pc:docMk/>
            <pc:sldMk cId="0" sldId="276"/>
            <ac:picMk id="25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37.169" v="4320" actId="478"/>
          <ac:picMkLst>
            <pc:docMk/>
            <pc:sldMk cId="0" sldId="276"/>
            <ac:picMk id="26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34.320" v="4319" actId="478"/>
          <ac:picMkLst>
            <pc:docMk/>
            <pc:sldMk cId="0" sldId="276"/>
            <ac:picMk id="27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20.915" v="4316" actId="478"/>
          <ac:picMkLst>
            <pc:docMk/>
            <pc:sldMk cId="0" sldId="276"/>
            <ac:picMk id="28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52.922" v="4308" actId="478"/>
          <ac:picMkLst>
            <pc:docMk/>
            <pc:sldMk cId="0" sldId="276"/>
            <ac:picMk id="30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55.630" v="4309" actId="478"/>
          <ac:picMkLst>
            <pc:docMk/>
            <pc:sldMk cId="0" sldId="276"/>
            <ac:picMk id="31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5:06.374" v="4312" actId="478"/>
          <ac:picMkLst>
            <pc:docMk/>
            <pc:sldMk cId="0" sldId="276"/>
            <ac:picMk id="32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59.666" v="4311" actId="478"/>
          <ac:picMkLst>
            <pc:docMk/>
            <pc:sldMk cId="0" sldId="276"/>
            <ac:picMk id="33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46.974" v="4305" actId="478"/>
          <ac:picMkLst>
            <pc:docMk/>
            <pc:sldMk cId="0" sldId="276"/>
            <ac:picMk id="34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29.530" v="4299" actId="478"/>
          <ac:picMkLst>
            <pc:docMk/>
            <pc:sldMk cId="0" sldId="276"/>
            <ac:picMk id="37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25.803" v="4298" actId="478"/>
          <ac:picMkLst>
            <pc:docMk/>
            <pc:sldMk cId="0" sldId="276"/>
            <ac:picMk id="38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42.512" v="4304" actId="478"/>
          <ac:picMkLst>
            <pc:docMk/>
            <pc:sldMk cId="0" sldId="276"/>
            <ac:picMk id="39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40.021" v="4303" actId="478"/>
          <ac:picMkLst>
            <pc:docMk/>
            <pc:sldMk cId="0" sldId="276"/>
            <ac:picMk id="40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36.435" v="4302" actId="478"/>
          <ac:picMkLst>
            <pc:docMk/>
            <pc:sldMk cId="0" sldId="276"/>
            <ac:picMk id="41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44:34.010" v="4301" actId="478"/>
          <ac:picMkLst>
            <pc:docMk/>
            <pc:sldMk cId="0" sldId="276"/>
            <ac:picMk id="42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39:16.719" v="4285" actId="478"/>
          <ac:picMkLst>
            <pc:docMk/>
            <pc:sldMk cId="0" sldId="276"/>
            <ac:picMk id="54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39:19.639" v="4286" actId="478"/>
          <ac:picMkLst>
            <pc:docMk/>
            <pc:sldMk cId="0" sldId="276"/>
            <ac:picMk id="55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39:23.344" v="4288" actId="478"/>
          <ac:picMkLst>
            <pc:docMk/>
            <pc:sldMk cId="0" sldId="276"/>
            <ac:picMk id="56" creationId="{00000000-0000-0000-0000-000000000000}"/>
          </ac:picMkLst>
        </pc:picChg>
        <pc:picChg chg="mod">
          <ac:chgData name="Pulagam Teja" userId="c0cbacc7-5711-4012-8ada-aa1d4063f889" providerId="ADAL" clId="{879BE37F-9A91-4032-AE2C-83845D886ADB}" dt="2022-02-18T08:46:31.521" v="4336" actId="1076"/>
          <ac:picMkLst>
            <pc:docMk/>
            <pc:sldMk cId="0" sldId="276"/>
            <ac:picMk id="56" creationId="{4BC086C2-C073-4D05-AC09-C2ED107EBF88}"/>
          </ac:picMkLst>
        </pc:picChg>
        <pc:picChg chg="del">
          <ac:chgData name="Pulagam Teja" userId="c0cbacc7-5711-4012-8ada-aa1d4063f889" providerId="ADAL" clId="{879BE37F-9A91-4032-AE2C-83845D886ADB}" dt="2022-02-18T08:39:26.591" v="4289" actId="478"/>
          <ac:picMkLst>
            <pc:docMk/>
            <pc:sldMk cId="0" sldId="276"/>
            <ac:picMk id="57" creationId="{00000000-0000-0000-0000-000000000000}"/>
          </ac:picMkLst>
        </pc:picChg>
        <pc:picChg chg="del">
          <ac:chgData name="Pulagam Teja" userId="c0cbacc7-5711-4012-8ada-aa1d4063f889" providerId="ADAL" clId="{879BE37F-9A91-4032-AE2C-83845D886ADB}" dt="2022-02-18T08:39:11.218" v="4284" actId="478"/>
          <ac:picMkLst>
            <pc:docMk/>
            <pc:sldMk cId="0" sldId="276"/>
            <ac:picMk id="58" creationId="{00000000-0000-0000-0000-000000000000}"/>
          </ac:picMkLst>
        </pc:picChg>
        <pc:picChg chg="mod">
          <ac:chgData name="Pulagam Teja" userId="c0cbacc7-5711-4012-8ada-aa1d4063f889" providerId="ADAL" clId="{879BE37F-9A91-4032-AE2C-83845D886ADB}" dt="2022-02-18T08:46:23.587" v="4335" actId="1076"/>
          <ac:picMkLst>
            <pc:docMk/>
            <pc:sldMk cId="0" sldId="276"/>
            <ac:picMk id="71" creationId="{E5097C55-4372-45A4-9F28-6BE285A7A369}"/>
          </ac:picMkLst>
        </pc:picChg>
        <pc:picChg chg="mod">
          <ac:chgData name="Pulagam Teja" userId="c0cbacc7-5711-4012-8ada-aa1d4063f889" providerId="ADAL" clId="{879BE37F-9A91-4032-AE2C-83845D886ADB}" dt="2022-02-18T08:47:38.343" v="4351" actId="1076"/>
          <ac:picMkLst>
            <pc:docMk/>
            <pc:sldMk cId="0" sldId="276"/>
            <ac:picMk id="72" creationId="{F7D8EECF-89E1-4A0D-9E6F-5EA2160318D4}"/>
          </ac:picMkLst>
        </pc:picChg>
        <pc:picChg chg="mod">
          <ac:chgData name="Pulagam Teja" userId="c0cbacc7-5711-4012-8ada-aa1d4063f889" providerId="ADAL" clId="{879BE37F-9A91-4032-AE2C-83845D886ADB}" dt="2022-02-18T08:48:00.213" v="4357" actId="1076"/>
          <ac:picMkLst>
            <pc:docMk/>
            <pc:sldMk cId="0" sldId="276"/>
            <ac:picMk id="75" creationId="{26FBAA9D-F52C-4482-A453-5AE73A2C9EE0}"/>
          </ac:picMkLst>
        </pc:picChg>
      </pc:sldChg>
      <pc:sldChg chg="addSp delSp modSp del mod">
        <pc:chgData name="Pulagam Teja" userId="c0cbacc7-5711-4012-8ada-aa1d4063f889" providerId="ADAL" clId="{879BE37F-9A91-4032-AE2C-83845D886ADB}" dt="2022-02-17T06:34:02.616" v="2024" actId="2696"/>
        <pc:sldMkLst>
          <pc:docMk/>
          <pc:sldMk cId="16008057" sldId="276"/>
        </pc:sldMkLst>
        <pc:spChg chg="mod">
          <ac:chgData name="Pulagam Teja" userId="c0cbacc7-5711-4012-8ada-aa1d4063f889" providerId="ADAL" clId="{879BE37F-9A91-4032-AE2C-83845D886ADB}" dt="2022-02-17T05:40:27.359" v="1663" actId="313"/>
          <ac:spMkLst>
            <pc:docMk/>
            <pc:sldMk cId="16008057" sldId="276"/>
            <ac:spMk id="2" creationId="{1E0CAB09-10A5-4781-90C7-35A33F0F37AF}"/>
          </ac:spMkLst>
        </pc:spChg>
        <pc:spChg chg="mod">
          <ac:chgData name="Pulagam Teja" userId="c0cbacc7-5711-4012-8ada-aa1d4063f889" providerId="ADAL" clId="{879BE37F-9A91-4032-AE2C-83845D886ADB}" dt="2022-02-17T06:21:26.564" v="1771" actId="20577"/>
          <ac:spMkLst>
            <pc:docMk/>
            <pc:sldMk cId="16008057" sldId="276"/>
            <ac:spMk id="3" creationId="{4A19E2A7-5383-4791-967A-B7801EAB24CD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008057" sldId="276"/>
            <ac:spMk id="4" creationId="{843C3313-A7DE-40F7-B023-4927F5E444B6}"/>
          </ac:spMkLst>
        </pc:spChg>
        <pc:spChg chg="mod">
          <ac:chgData name="Pulagam Teja" userId="c0cbacc7-5711-4012-8ada-aa1d4063f889" providerId="ADAL" clId="{879BE37F-9A91-4032-AE2C-83845D886ADB}" dt="2022-02-16T14:14:37.924" v="1374"/>
          <ac:spMkLst>
            <pc:docMk/>
            <pc:sldMk cId="16008057" sldId="276"/>
            <ac:spMk id="5" creationId="{D34A2353-77A3-4691-90C3-E21CB55F8B70}"/>
          </ac:spMkLst>
        </pc:spChg>
        <pc:spChg chg="del">
          <ac:chgData name="Pulagam Teja" userId="c0cbacc7-5711-4012-8ada-aa1d4063f889" providerId="ADAL" clId="{879BE37F-9A91-4032-AE2C-83845D886ADB}" dt="2022-02-16T14:45:44.384" v="1399" actId="478"/>
          <ac:spMkLst>
            <pc:docMk/>
            <pc:sldMk cId="16008057" sldId="276"/>
            <ac:spMk id="6" creationId="{8F148B52-4A76-406D-B96B-86DAB66857F0}"/>
          </ac:spMkLst>
        </pc:spChg>
        <pc:spChg chg="del">
          <ac:chgData name="Pulagam Teja" userId="c0cbacc7-5711-4012-8ada-aa1d4063f889" providerId="ADAL" clId="{879BE37F-9A91-4032-AE2C-83845D886ADB}" dt="2022-02-16T14:45:46.266" v="1400" actId="478"/>
          <ac:spMkLst>
            <pc:docMk/>
            <pc:sldMk cId="16008057" sldId="276"/>
            <ac:spMk id="7" creationId="{8F148B52-4A76-406D-B96B-86DAB66857F0}"/>
          </ac:spMkLst>
        </pc:spChg>
        <pc:picChg chg="add mod">
          <ac:chgData name="Pulagam Teja" userId="c0cbacc7-5711-4012-8ada-aa1d4063f889" providerId="ADAL" clId="{879BE37F-9A91-4032-AE2C-83845D886ADB}" dt="2022-02-17T06:13:48.987" v="1725" actId="1076"/>
          <ac:picMkLst>
            <pc:docMk/>
            <pc:sldMk cId="16008057" sldId="276"/>
            <ac:picMk id="7" creationId="{340D2A22-E6F2-4E1B-B6EE-225B6B4575CC}"/>
          </ac:picMkLst>
        </pc:picChg>
        <pc:picChg chg="add mod">
          <ac:chgData name="Pulagam Teja" userId="c0cbacc7-5711-4012-8ada-aa1d4063f889" providerId="ADAL" clId="{879BE37F-9A91-4032-AE2C-83845D886ADB}" dt="2022-02-16T15:26:45.078" v="1488"/>
          <ac:picMkLst>
            <pc:docMk/>
            <pc:sldMk cId="16008057" sldId="276"/>
            <ac:picMk id="8" creationId="{1BF41312-A8D8-496F-AF75-850A7E91105C}"/>
          </ac:picMkLst>
        </pc:picChg>
        <pc:picChg chg="add mod">
          <ac:chgData name="Pulagam Teja" userId="c0cbacc7-5711-4012-8ada-aa1d4063f889" providerId="ADAL" clId="{879BE37F-9A91-4032-AE2C-83845D886ADB}" dt="2022-02-17T06:15:33.968" v="1737" actId="1076"/>
          <ac:picMkLst>
            <pc:docMk/>
            <pc:sldMk cId="16008057" sldId="276"/>
            <ac:picMk id="10" creationId="{95CDFDD5-B556-4AA5-974C-172AF862D08A}"/>
          </ac:picMkLst>
        </pc:picChg>
        <pc:picChg chg="add mod">
          <ac:chgData name="Pulagam Teja" userId="c0cbacc7-5711-4012-8ada-aa1d4063f889" providerId="ADAL" clId="{879BE37F-9A91-4032-AE2C-83845D886ADB}" dt="2022-02-17T06:20:52.983" v="1753" actId="1076"/>
          <ac:picMkLst>
            <pc:docMk/>
            <pc:sldMk cId="16008057" sldId="276"/>
            <ac:picMk id="12" creationId="{54E52CC3-B04F-423B-BE22-E5E4DAC22976}"/>
          </ac:picMkLst>
        </pc:picChg>
        <pc:picChg chg="add mod">
          <ac:chgData name="Pulagam Teja" userId="c0cbacc7-5711-4012-8ada-aa1d4063f889" providerId="ADAL" clId="{879BE37F-9A91-4032-AE2C-83845D886ADB}" dt="2022-02-17T06:27:30.097" v="1785" actId="1076"/>
          <ac:picMkLst>
            <pc:docMk/>
            <pc:sldMk cId="16008057" sldId="276"/>
            <ac:picMk id="14" creationId="{81B1B47B-7CDC-4842-81D1-59569ACA73EA}"/>
          </ac:picMkLst>
        </pc:picChg>
        <pc:picChg chg="add mod">
          <ac:chgData name="Pulagam Teja" userId="c0cbacc7-5711-4012-8ada-aa1d4063f889" providerId="ADAL" clId="{879BE37F-9A91-4032-AE2C-83845D886ADB}" dt="2022-02-17T06:23:20.626" v="1778" actId="14100"/>
          <ac:picMkLst>
            <pc:docMk/>
            <pc:sldMk cId="16008057" sldId="276"/>
            <ac:picMk id="16" creationId="{59A4445B-91FE-4FCC-90D0-8EE634671071}"/>
          </ac:picMkLst>
        </pc:picChg>
        <pc:picChg chg="add mod">
          <ac:chgData name="Pulagam Teja" userId="c0cbacc7-5711-4012-8ada-aa1d4063f889" providerId="ADAL" clId="{879BE37F-9A91-4032-AE2C-83845D886ADB}" dt="2022-02-17T06:27:06.502" v="1783" actId="962"/>
          <ac:picMkLst>
            <pc:docMk/>
            <pc:sldMk cId="16008057" sldId="276"/>
            <ac:picMk id="18" creationId="{A4B2A27B-5D80-42D4-B01A-4B988DC59E42}"/>
          </ac:picMkLst>
        </pc:picChg>
      </pc:sldChg>
      <pc:sldChg chg="addSp modSp del mod">
        <pc:chgData name="Pulagam Teja" userId="c0cbacc7-5711-4012-8ada-aa1d4063f889" providerId="ADAL" clId="{879BE37F-9A91-4032-AE2C-83845D886ADB}" dt="2022-03-03T10:00:17.063" v="11720" actId="2696"/>
        <pc:sldMkLst>
          <pc:docMk/>
          <pc:sldMk cId="3711592059" sldId="277"/>
        </pc:sldMkLst>
        <pc:picChg chg="add mod">
          <ac:chgData name="Pulagam Teja" userId="c0cbacc7-5711-4012-8ada-aa1d4063f889" providerId="ADAL" clId="{879BE37F-9A91-4032-AE2C-83845D886ADB}" dt="2022-02-17T17:04:15.867" v="3651"/>
          <ac:picMkLst>
            <pc:docMk/>
            <pc:sldMk cId="3711592059" sldId="277"/>
            <ac:picMk id="24" creationId="{13405082-87E9-4580-9916-5FFB3D93038F}"/>
          </ac:picMkLst>
        </pc:picChg>
        <pc:picChg chg="mod">
          <ac:chgData name="Pulagam Teja" userId="c0cbacc7-5711-4012-8ada-aa1d4063f889" providerId="ADAL" clId="{879BE37F-9A91-4032-AE2C-83845D886ADB}" dt="2022-02-17T17:04:09.749" v="3650" actId="1076"/>
          <ac:picMkLst>
            <pc:docMk/>
            <pc:sldMk cId="3711592059" sldId="277"/>
            <ac:picMk id="40" creationId="{12DFD344-9AEB-42F3-BCE3-24F530D1A9FE}"/>
          </ac:picMkLst>
        </pc:picChg>
        <pc:picChg chg="mod">
          <ac:chgData name="Pulagam Teja" userId="c0cbacc7-5711-4012-8ada-aa1d4063f889" providerId="ADAL" clId="{879BE37F-9A91-4032-AE2C-83845D886ADB}" dt="2022-02-17T17:04:06.919" v="3649" actId="1076"/>
          <ac:picMkLst>
            <pc:docMk/>
            <pc:sldMk cId="3711592059" sldId="277"/>
            <ac:picMk id="42" creationId="{8A935F71-2CA0-4E7E-BAC9-6D00D15F871C}"/>
          </ac:picMkLst>
        </pc:picChg>
      </pc:sldChg>
      <pc:sldChg chg="addSp delSp modSp new del mod modAnim">
        <pc:chgData name="Pulagam Teja" userId="c0cbacc7-5711-4012-8ada-aa1d4063f889" providerId="ADAL" clId="{879BE37F-9A91-4032-AE2C-83845D886ADB}" dt="2022-02-18T06:32:00.239" v="3653" actId="2696"/>
        <pc:sldMkLst>
          <pc:docMk/>
          <pc:sldMk cId="486897324" sldId="278"/>
        </pc:sldMkLst>
        <pc:spChg chg="mod">
          <ac:chgData name="Pulagam Teja" userId="c0cbacc7-5711-4012-8ada-aa1d4063f889" providerId="ADAL" clId="{879BE37F-9A91-4032-AE2C-83845D886ADB}" dt="2022-02-17T06:04:11.115" v="1718"/>
          <ac:spMkLst>
            <pc:docMk/>
            <pc:sldMk cId="486897324" sldId="278"/>
            <ac:spMk id="3" creationId="{7282F6D3-ACB1-4CF3-9776-1A9C328FB186}"/>
          </ac:spMkLst>
        </pc:spChg>
        <pc:spChg chg="del mod">
          <ac:chgData name="Pulagam Teja" userId="c0cbacc7-5711-4012-8ada-aa1d4063f889" providerId="ADAL" clId="{879BE37F-9A91-4032-AE2C-83845D886ADB}" dt="2022-02-17T15:03:14.556" v="2715" actId="478"/>
          <ac:spMkLst>
            <pc:docMk/>
            <pc:sldMk cId="486897324" sldId="278"/>
            <ac:spMk id="6" creationId="{0F0A2CAD-9AC3-4486-A17E-79B6EB722614}"/>
          </ac:spMkLst>
        </pc:spChg>
        <pc:spChg chg="del">
          <ac:chgData name="Pulagam Teja" userId="c0cbacc7-5711-4012-8ada-aa1d4063f889" providerId="ADAL" clId="{879BE37F-9A91-4032-AE2C-83845D886ADB}" dt="2022-02-17T15:02:56.235" v="2710" actId="478"/>
          <ac:spMkLst>
            <pc:docMk/>
            <pc:sldMk cId="486897324" sldId="278"/>
            <ac:spMk id="8" creationId="{97BA5EA2-6924-4E9D-A881-AEAF2810CBFD}"/>
          </ac:spMkLst>
        </pc:spChg>
        <pc:spChg chg="del mod">
          <ac:chgData name="Pulagam Teja" userId="c0cbacc7-5711-4012-8ada-aa1d4063f889" providerId="ADAL" clId="{879BE37F-9A91-4032-AE2C-83845D886ADB}" dt="2022-02-17T15:02:39.759" v="2707" actId="478"/>
          <ac:spMkLst>
            <pc:docMk/>
            <pc:sldMk cId="486897324" sldId="278"/>
            <ac:spMk id="9" creationId="{E2DEF429-A57D-46FE-B2C0-889CEFF0A95D}"/>
          </ac:spMkLst>
        </pc:spChg>
        <pc:spChg chg="del mod">
          <ac:chgData name="Pulagam Teja" userId="c0cbacc7-5711-4012-8ada-aa1d4063f889" providerId="ADAL" clId="{879BE37F-9A91-4032-AE2C-83845D886ADB}" dt="2022-02-17T15:02:01.585" v="2695" actId="478"/>
          <ac:spMkLst>
            <pc:docMk/>
            <pc:sldMk cId="486897324" sldId="278"/>
            <ac:spMk id="10" creationId="{3555ADC3-B962-4B6A-AD2A-B66C9A1E8445}"/>
          </ac:spMkLst>
        </pc:spChg>
        <pc:spChg chg="add mod ord">
          <ac:chgData name="Pulagam Teja" userId="c0cbacc7-5711-4012-8ada-aa1d4063f889" providerId="ADAL" clId="{879BE37F-9A91-4032-AE2C-83845D886ADB}" dt="2022-02-17T15:25:49.178" v="2993" actId="14100"/>
          <ac:spMkLst>
            <pc:docMk/>
            <pc:sldMk cId="486897324" sldId="278"/>
            <ac:spMk id="12" creationId="{873F9857-E5D0-4E7F-A4A3-782DDD5F9A99}"/>
          </ac:spMkLst>
        </pc:spChg>
        <pc:spChg chg="add mod ord">
          <ac:chgData name="Pulagam Teja" userId="c0cbacc7-5711-4012-8ada-aa1d4063f889" providerId="ADAL" clId="{879BE37F-9A91-4032-AE2C-83845D886ADB}" dt="2022-02-17T15:25:31.246" v="2989" actId="14100"/>
          <ac:spMkLst>
            <pc:docMk/>
            <pc:sldMk cId="486897324" sldId="278"/>
            <ac:spMk id="21" creationId="{41C13A66-CBD7-4B12-801B-189CB99E6026}"/>
          </ac:spMkLst>
        </pc:spChg>
        <pc:spChg chg="add mod ord">
          <ac:chgData name="Pulagam Teja" userId="c0cbacc7-5711-4012-8ada-aa1d4063f889" providerId="ADAL" clId="{879BE37F-9A91-4032-AE2C-83845D886ADB}" dt="2022-02-17T15:12:27.978" v="2964" actId="20577"/>
          <ac:spMkLst>
            <pc:docMk/>
            <pc:sldMk cId="486897324" sldId="278"/>
            <ac:spMk id="23" creationId="{F64B93EB-0E09-49CF-8AF4-533F3EA42023}"/>
          </ac:spMkLst>
        </pc:spChg>
        <pc:spChg chg="add mod ord">
          <ac:chgData name="Pulagam Teja" userId="c0cbacc7-5711-4012-8ada-aa1d4063f889" providerId="ADAL" clId="{879BE37F-9A91-4032-AE2C-83845D886ADB}" dt="2022-02-17T15:14:40.676" v="2983" actId="1076"/>
          <ac:spMkLst>
            <pc:docMk/>
            <pc:sldMk cId="486897324" sldId="278"/>
            <ac:spMk id="25" creationId="{48A5D5C5-37A4-468C-8CEE-225AA03F3F4A}"/>
          </ac:spMkLst>
        </pc:spChg>
        <pc:graphicFrameChg chg="del mod">
          <ac:chgData name="Pulagam Teja" userId="c0cbacc7-5711-4012-8ada-aa1d4063f889" providerId="ADAL" clId="{879BE37F-9A91-4032-AE2C-83845D886ADB}" dt="2022-02-17T15:05:51.071" v="2755" actId="478"/>
          <ac:graphicFrameMkLst>
            <pc:docMk/>
            <pc:sldMk cId="486897324" sldId="278"/>
            <ac:graphicFrameMk id="7" creationId="{9AFA44C8-00F4-459E-A8BB-541A528F9F85}"/>
          </ac:graphicFrameMkLst>
        </pc:graphicFrameChg>
        <pc:graphicFrameChg chg="add del mod modGraphic">
          <ac:chgData name="Pulagam Teja" userId="c0cbacc7-5711-4012-8ada-aa1d4063f889" providerId="ADAL" clId="{879BE37F-9A91-4032-AE2C-83845D886ADB}" dt="2022-02-17T14:13:13.733" v="2652" actId="1032"/>
          <ac:graphicFrameMkLst>
            <pc:docMk/>
            <pc:sldMk cId="486897324" sldId="278"/>
            <ac:graphicFrameMk id="8" creationId="{5F4722C1-1B5A-45A9-86F0-3452F3136A23}"/>
          </ac:graphicFrameMkLst>
        </pc:graphicFrameChg>
        <pc:graphicFrameChg chg="add del mod modGraphic">
          <ac:chgData name="Pulagam Teja" userId="c0cbacc7-5711-4012-8ada-aa1d4063f889" providerId="ADAL" clId="{879BE37F-9A91-4032-AE2C-83845D886ADB}" dt="2022-02-17T14:15:00.119" v="2661" actId="478"/>
          <ac:graphicFrameMkLst>
            <pc:docMk/>
            <pc:sldMk cId="486897324" sldId="278"/>
            <ac:graphicFrameMk id="9" creationId="{AF01485F-9B8C-4680-9D44-F3628505358D}"/>
          </ac:graphicFrameMkLst>
        </pc:graphicFrameChg>
        <pc:graphicFrameChg chg="add del mod modGraphic">
          <ac:chgData name="Pulagam Teja" userId="c0cbacc7-5711-4012-8ada-aa1d4063f889" providerId="ADAL" clId="{879BE37F-9A91-4032-AE2C-83845D886ADB}" dt="2022-02-17T14:14:50.675" v="2660" actId="1032"/>
          <ac:graphicFrameMkLst>
            <pc:docMk/>
            <pc:sldMk cId="486897324" sldId="278"/>
            <ac:graphicFrameMk id="10" creationId="{1A7713D7-73C3-4FC5-8D3A-7E24D2ADE1E9}"/>
          </ac:graphicFrameMkLst>
        </pc:graphicFrameChg>
        <pc:graphicFrameChg chg="mod modGraphic">
          <ac:chgData name="Pulagam Teja" userId="c0cbacc7-5711-4012-8ada-aa1d4063f889" providerId="ADAL" clId="{879BE37F-9A91-4032-AE2C-83845D886ADB}" dt="2022-02-17T15:13:27.089" v="2976"/>
          <ac:graphicFrameMkLst>
            <pc:docMk/>
            <pc:sldMk cId="486897324" sldId="278"/>
            <ac:graphicFrameMk id="11" creationId="{48EB4096-D2D5-4AA5-9882-5366A8E38613}"/>
          </ac:graphicFrameMkLst>
        </pc:graphicFrameChg>
        <pc:picChg chg="del">
          <ac:chgData name="Pulagam Teja" userId="c0cbacc7-5711-4012-8ada-aa1d4063f889" providerId="ADAL" clId="{879BE37F-9A91-4032-AE2C-83845D886ADB}" dt="2022-02-17T17:02:56.901" v="3639" actId="478"/>
          <ac:picMkLst>
            <pc:docMk/>
            <pc:sldMk cId="486897324" sldId="278"/>
            <ac:picMk id="6" creationId="{DCE07030-739E-4DFC-9092-868959EDA45F}"/>
          </ac:picMkLst>
        </pc:picChg>
        <pc:picChg chg="mod">
          <ac:chgData name="Pulagam Teja" userId="c0cbacc7-5711-4012-8ada-aa1d4063f889" providerId="ADAL" clId="{879BE37F-9A91-4032-AE2C-83845D886ADB}" dt="2022-02-17T15:09:39.792" v="2901" actId="1076"/>
          <ac:picMkLst>
            <pc:docMk/>
            <pc:sldMk cId="486897324" sldId="278"/>
            <ac:picMk id="13" creationId="{2D3C2475-72BA-4BD8-AE94-CA80C8B259BD}"/>
          </ac:picMkLst>
        </pc:picChg>
        <pc:picChg chg="mod">
          <ac:chgData name="Pulagam Teja" userId="c0cbacc7-5711-4012-8ada-aa1d4063f889" providerId="ADAL" clId="{879BE37F-9A91-4032-AE2C-83845D886ADB}" dt="2022-02-17T15:09:44.830" v="2903" actId="1076"/>
          <ac:picMkLst>
            <pc:docMk/>
            <pc:sldMk cId="486897324" sldId="278"/>
            <ac:picMk id="15" creationId="{774A6E1E-3D1F-427C-ABBC-747CBE4A434C}"/>
          </ac:picMkLst>
        </pc:picChg>
        <pc:picChg chg="add mod">
          <ac:chgData name="Pulagam Teja" userId="c0cbacc7-5711-4012-8ada-aa1d4063f889" providerId="ADAL" clId="{879BE37F-9A91-4032-AE2C-83845D886ADB}" dt="2022-02-17T17:02:57.837" v="3640"/>
          <ac:picMkLst>
            <pc:docMk/>
            <pc:sldMk cId="486897324" sldId="278"/>
            <ac:picMk id="16" creationId="{6F885072-10F7-4681-A8F5-3FA8E9D8F319}"/>
          </ac:picMkLst>
        </pc:picChg>
        <pc:picChg chg="mod">
          <ac:chgData name="Pulagam Teja" userId="c0cbacc7-5711-4012-8ada-aa1d4063f889" providerId="ADAL" clId="{879BE37F-9A91-4032-AE2C-83845D886ADB}" dt="2022-02-17T15:09:37.148" v="2900" actId="1076"/>
          <ac:picMkLst>
            <pc:docMk/>
            <pc:sldMk cId="486897324" sldId="278"/>
            <ac:picMk id="22" creationId="{084E50CF-5606-44D6-A55E-D7050C90E1B0}"/>
          </ac:picMkLst>
        </pc:picChg>
        <pc:picChg chg="mod">
          <ac:chgData name="Pulagam Teja" userId="c0cbacc7-5711-4012-8ada-aa1d4063f889" providerId="ADAL" clId="{879BE37F-9A91-4032-AE2C-83845D886ADB}" dt="2022-02-17T15:15:52.460" v="2987" actId="1076"/>
          <ac:picMkLst>
            <pc:docMk/>
            <pc:sldMk cId="486897324" sldId="278"/>
            <ac:picMk id="24" creationId="{2C900C52-1D6C-4690-A4A8-9A9F6913B898}"/>
          </ac:picMkLst>
        </pc:picChg>
      </pc:sldChg>
      <pc:sldChg chg="addSp delSp modSp new del mod ord delAnim delCm modCm">
        <pc:chgData name="Pulagam Teja" userId="c0cbacc7-5711-4012-8ada-aa1d4063f889" providerId="ADAL" clId="{879BE37F-9A91-4032-AE2C-83845D886ADB}" dt="2022-02-18T07:08:09.304" v="3873" actId="2696"/>
        <pc:sldMkLst>
          <pc:docMk/>
          <pc:sldMk cId="1413081544" sldId="279"/>
        </pc:sldMkLst>
        <pc:spChg chg="mod">
          <ac:chgData name="Pulagam Teja" userId="c0cbacc7-5711-4012-8ada-aa1d4063f889" providerId="ADAL" clId="{879BE37F-9A91-4032-AE2C-83845D886ADB}" dt="2022-02-17T06:33:56.839" v="2023"/>
          <ac:spMkLst>
            <pc:docMk/>
            <pc:sldMk cId="1413081544" sldId="279"/>
            <ac:spMk id="2" creationId="{7DDDEF50-E021-4A1B-812F-9422566E91CB}"/>
          </ac:spMkLst>
        </pc:spChg>
        <pc:spChg chg="del">
          <ac:chgData name="Pulagam Teja" userId="c0cbacc7-5711-4012-8ada-aa1d4063f889" providerId="ADAL" clId="{879BE37F-9A91-4032-AE2C-83845D886ADB}" dt="2022-02-17T06:28:56.921" v="1786"/>
          <ac:spMkLst>
            <pc:docMk/>
            <pc:sldMk cId="1413081544" sldId="279"/>
            <ac:spMk id="3" creationId="{AAD4B2C1-1297-4E41-9B61-B6842A0FF6AA}"/>
          </ac:spMkLst>
        </pc:spChg>
        <pc:spChg chg="add mod">
          <ac:chgData name="Pulagam Teja" userId="c0cbacc7-5711-4012-8ada-aa1d4063f889" providerId="ADAL" clId="{879BE37F-9A91-4032-AE2C-83845D886ADB}" dt="2022-02-18T07:07:18.529" v="3861" actId="20577"/>
          <ac:spMkLst>
            <pc:docMk/>
            <pc:sldMk cId="1413081544" sldId="279"/>
            <ac:spMk id="6" creationId="{2A3F856C-C252-4F38-B8D1-779A89B5AAF3}"/>
          </ac:spMkLst>
        </pc:spChg>
        <pc:spChg chg="add del mod">
          <ac:chgData name="Pulagam Teja" userId="c0cbacc7-5711-4012-8ada-aa1d4063f889" providerId="ADAL" clId="{879BE37F-9A91-4032-AE2C-83845D886ADB}" dt="2022-02-18T06:54:30.394" v="3768" actId="478"/>
          <ac:spMkLst>
            <pc:docMk/>
            <pc:sldMk cId="1413081544" sldId="279"/>
            <ac:spMk id="7" creationId="{F5F6AE1E-6014-4330-B44A-5239E034D496}"/>
          </ac:spMkLst>
        </pc:spChg>
        <pc:spChg chg="add mod">
          <ac:chgData name="Pulagam Teja" userId="c0cbacc7-5711-4012-8ada-aa1d4063f889" providerId="ADAL" clId="{879BE37F-9A91-4032-AE2C-83845D886ADB}" dt="2022-02-18T07:04:35.156" v="3823" actId="1076"/>
          <ac:spMkLst>
            <pc:docMk/>
            <pc:sldMk cId="1413081544" sldId="279"/>
            <ac:spMk id="12" creationId="{3F612465-8CB1-41B0-8F88-E025E9D49A4C}"/>
          </ac:spMkLst>
        </pc:spChg>
        <pc:spChg chg="add del mod">
          <ac:chgData name="Pulagam Teja" userId="c0cbacc7-5711-4012-8ada-aa1d4063f889" providerId="ADAL" clId="{879BE37F-9A91-4032-AE2C-83845D886ADB}" dt="2022-02-17T12:15:09.198" v="2044" actId="478"/>
          <ac:spMkLst>
            <pc:docMk/>
            <pc:sldMk cId="1413081544" sldId="279"/>
            <ac:spMk id="12" creationId="{C67511CC-34F5-4FC1-B13C-620CCDCB37FC}"/>
          </ac:spMkLst>
        </pc:spChg>
        <pc:spChg chg="add del mod">
          <ac:chgData name="Pulagam Teja" userId="c0cbacc7-5711-4012-8ada-aa1d4063f889" providerId="ADAL" clId="{879BE37F-9A91-4032-AE2C-83845D886ADB}" dt="2022-02-17T12:15:02.190" v="2040" actId="478"/>
          <ac:spMkLst>
            <pc:docMk/>
            <pc:sldMk cId="1413081544" sldId="279"/>
            <ac:spMk id="13" creationId="{86B9D9FD-53B2-4931-84E3-54AD5E8C8DB3}"/>
          </ac:spMkLst>
        </pc:spChg>
        <pc:spChg chg="add mod">
          <ac:chgData name="Pulagam Teja" userId="c0cbacc7-5711-4012-8ada-aa1d4063f889" providerId="ADAL" clId="{879BE37F-9A91-4032-AE2C-83845D886ADB}" dt="2022-02-18T07:05:10.103" v="3828" actId="1076"/>
          <ac:spMkLst>
            <pc:docMk/>
            <pc:sldMk cId="1413081544" sldId="279"/>
            <ac:spMk id="13" creationId="{F6652F17-459F-4BAA-8014-2FA66D4CE8B1}"/>
          </ac:spMkLst>
        </pc:spChg>
        <pc:spChg chg="add del mod">
          <ac:chgData name="Pulagam Teja" userId="c0cbacc7-5711-4012-8ada-aa1d4063f889" providerId="ADAL" clId="{879BE37F-9A91-4032-AE2C-83845D886ADB}" dt="2022-02-17T12:15:05.862" v="2042" actId="478"/>
          <ac:spMkLst>
            <pc:docMk/>
            <pc:sldMk cId="1413081544" sldId="279"/>
            <ac:spMk id="14" creationId="{48E31BC7-7720-4C6D-9E1A-90EB938FE3D3}"/>
          </ac:spMkLst>
        </pc:spChg>
        <pc:spChg chg="add mod">
          <ac:chgData name="Pulagam Teja" userId="c0cbacc7-5711-4012-8ada-aa1d4063f889" providerId="ADAL" clId="{879BE37F-9A91-4032-AE2C-83845D886ADB}" dt="2022-02-18T07:05:18.006" v="3832" actId="1076"/>
          <ac:spMkLst>
            <pc:docMk/>
            <pc:sldMk cId="1413081544" sldId="279"/>
            <ac:spMk id="14" creationId="{8E65B1F8-4950-4F7F-BB93-16A543C8C673}"/>
          </ac:spMkLst>
        </pc:spChg>
        <pc:spChg chg="add del mod">
          <ac:chgData name="Pulagam Teja" userId="c0cbacc7-5711-4012-8ada-aa1d4063f889" providerId="ADAL" clId="{879BE37F-9A91-4032-AE2C-83845D886ADB}" dt="2022-02-17T12:14:49.976" v="2035" actId="478"/>
          <ac:spMkLst>
            <pc:docMk/>
            <pc:sldMk cId="1413081544" sldId="279"/>
            <ac:spMk id="15" creationId="{BD951A7C-226F-4A2B-8EC3-62E02351E9C5}"/>
          </ac:spMkLst>
        </pc:spChg>
        <pc:spChg chg="add mod">
          <ac:chgData name="Pulagam Teja" userId="c0cbacc7-5711-4012-8ada-aa1d4063f889" providerId="ADAL" clId="{879BE37F-9A91-4032-AE2C-83845D886ADB}" dt="2022-02-18T07:05:33.157" v="3838" actId="14100"/>
          <ac:spMkLst>
            <pc:docMk/>
            <pc:sldMk cId="1413081544" sldId="279"/>
            <ac:spMk id="15" creationId="{DB86BB0C-FA83-45D3-A7A4-A5E70A1EAD5A}"/>
          </ac:spMkLst>
        </pc:spChg>
        <pc:spChg chg="add mod">
          <ac:chgData name="Pulagam Teja" userId="c0cbacc7-5711-4012-8ada-aa1d4063f889" providerId="ADAL" clId="{879BE37F-9A91-4032-AE2C-83845D886ADB}" dt="2022-02-18T07:05:28.418" v="3836" actId="1076"/>
          <ac:spMkLst>
            <pc:docMk/>
            <pc:sldMk cId="1413081544" sldId="279"/>
            <ac:spMk id="16" creationId="{2DF27A79-9BCF-4FAC-A53D-407C12A2F29E}"/>
          </ac:spMkLst>
        </pc:spChg>
        <pc:spChg chg="add del mod">
          <ac:chgData name="Pulagam Teja" userId="c0cbacc7-5711-4012-8ada-aa1d4063f889" providerId="ADAL" clId="{879BE37F-9A91-4032-AE2C-83845D886ADB}" dt="2022-02-17T12:15:12.003" v="2046" actId="478"/>
          <ac:spMkLst>
            <pc:docMk/>
            <pc:sldMk cId="1413081544" sldId="279"/>
            <ac:spMk id="16" creationId="{C1DECF7A-1A12-4B46-9E81-8FD7AB1BC722}"/>
          </ac:spMkLst>
        </pc:spChg>
        <pc:spChg chg="add mod">
          <ac:chgData name="Pulagam Teja" userId="c0cbacc7-5711-4012-8ada-aa1d4063f889" providerId="ADAL" clId="{879BE37F-9A91-4032-AE2C-83845D886ADB}" dt="2022-02-18T07:06:21.286" v="3846" actId="1076"/>
          <ac:spMkLst>
            <pc:docMk/>
            <pc:sldMk cId="1413081544" sldId="279"/>
            <ac:spMk id="17" creationId="{B8B1379D-3832-4982-A40C-99DC3C394DD5}"/>
          </ac:spMkLst>
        </pc:spChg>
        <pc:spChg chg="add del mod">
          <ac:chgData name="Pulagam Teja" userId="c0cbacc7-5711-4012-8ada-aa1d4063f889" providerId="ADAL" clId="{879BE37F-9A91-4032-AE2C-83845D886ADB}" dt="2022-02-17T12:15:14.481" v="2047" actId="478"/>
          <ac:spMkLst>
            <pc:docMk/>
            <pc:sldMk cId="1413081544" sldId="279"/>
            <ac:spMk id="17" creationId="{D3F85CF5-5348-4D3B-9121-414EE6E5574E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18" creationId="{2876BE6B-35CF-4AFB-871C-1B4321FF86B5}"/>
          </ac:spMkLst>
        </pc:spChg>
        <pc:spChg chg="add del mod">
          <ac:chgData name="Pulagam Teja" userId="c0cbacc7-5711-4012-8ada-aa1d4063f889" providerId="ADAL" clId="{879BE37F-9A91-4032-AE2C-83845D886ADB}" dt="2022-02-17T12:14:59.392" v="2038" actId="478"/>
          <ac:spMkLst>
            <pc:docMk/>
            <pc:sldMk cId="1413081544" sldId="279"/>
            <ac:spMk id="18" creationId="{A7873066-1E30-4D01-8EB8-F26D9F142F3F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19" creationId="{49A47454-BCDC-42A4-B2B3-782ADBF9FE6A}"/>
          </ac:spMkLst>
        </pc:spChg>
        <pc:spChg chg="add mod">
          <ac:chgData name="Pulagam Teja" userId="c0cbacc7-5711-4012-8ada-aa1d4063f889" providerId="ADAL" clId="{879BE37F-9A91-4032-AE2C-83845D886ADB}" dt="2022-02-18T07:06:29.232" v="3849" actId="1076"/>
          <ac:spMkLst>
            <pc:docMk/>
            <pc:sldMk cId="1413081544" sldId="279"/>
            <ac:spMk id="20" creationId="{F9C38640-D62A-4868-9A0C-7611E98178E3}"/>
          </ac:spMkLst>
        </pc:spChg>
        <pc:spChg chg="add mod">
          <ac:chgData name="Pulagam Teja" userId="c0cbacc7-5711-4012-8ada-aa1d4063f889" providerId="ADAL" clId="{879BE37F-9A91-4032-AE2C-83845D886ADB}" dt="2022-02-18T07:07:41.614" v="3862" actId="571"/>
          <ac:spMkLst>
            <pc:docMk/>
            <pc:sldMk cId="1413081544" sldId="279"/>
            <ac:spMk id="21" creationId="{BBC85E9B-FC6E-4593-8C99-2F1624BEA7FA}"/>
          </ac:spMkLst>
        </pc:spChg>
        <pc:spChg chg="add mod">
          <ac:chgData name="Pulagam Teja" userId="c0cbacc7-5711-4012-8ada-aa1d4063f889" providerId="ADAL" clId="{879BE37F-9A91-4032-AE2C-83845D886ADB}" dt="2022-02-18T07:07:41.614" v="3862" actId="571"/>
          <ac:spMkLst>
            <pc:docMk/>
            <pc:sldMk cId="1413081544" sldId="279"/>
            <ac:spMk id="22" creationId="{6AB30065-1256-4583-983C-EADDFFC18994}"/>
          </ac:spMkLst>
        </pc:spChg>
        <pc:spChg chg="add mod">
          <ac:chgData name="Pulagam Teja" userId="c0cbacc7-5711-4012-8ada-aa1d4063f889" providerId="ADAL" clId="{879BE37F-9A91-4032-AE2C-83845D886ADB}" dt="2022-02-18T07:07:41.614" v="3862" actId="571"/>
          <ac:spMkLst>
            <pc:docMk/>
            <pc:sldMk cId="1413081544" sldId="279"/>
            <ac:spMk id="23" creationId="{C1A689F5-97F7-4BB1-9C64-F6C699F04472}"/>
          </ac:spMkLst>
        </pc:spChg>
        <pc:spChg chg="add mod">
          <ac:chgData name="Pulagam Teja" userId="c0cbacc7-5711-4012-8ada-aa1d4063f889" providerId="ADAL" clId="{879BE37F-9A91-4032-AE2C-83845D886ADB}" dt="2022-02-18T07:07:42.060" v="3863" actId="571"/>
          <ac:spMkLst>
            <pc:docMk/>
            <pc:sldMk cId="1413081544" sldId="279"/>
            <ac:spMk id="24" creationId="{F096870F-19BF-40B8-9C75-EE69522A84AA}"/>
          </ac:spMkLst>
        </pc:spChg>
        <pc:spChg chg="add mod">
          <ac:chgData name="Pulagam Teja" userId="c0cbacc7-5711-4012-8ada-aa1d4063f889" providerId="ADAL" clId="{879BE37F-9A91-4032-AE2C-83845D886ADB}" dt="2022-02-18T07:07:42.060" v="3863" actId="571"/>
          <ac:spMkLst>
            <pc:docMk/>
            <pc:sldMk cId="1413081544" sldId="279"/>
            <ac:spMk id="25" creationId="{48E75F53-FBD9-4EF3-8839-A78C4B296F8C}"/>
          </ac:spMkLst>
        </pc:spChg>
        <pc:spChg chg="add mod">
          <ac:chgData name="Pulagam Teja" userId="c0cbacc7-5711-4012-8ada-aa1d4063f889" providerId="ADAL" clId="{879BE37F-9A91-4032-AE2C-83845D886ADB}" dt="2022-02-18T07:07:42.060" v="3863" actId="571"/>
          <ac:spMkLst>
            <pc:docMk/>
            <pc:sldMk cId="1413081544" sldId="279"/>
            <ac:spMk id="26" creationId="{5CEE555A-B14A-407C-AFAD-35150FA6B235}"/>
          </ac:spMkLst>
        </pc:spChg>
        <pc:spChg chg="add mod">
          <ac:chgData name="Pulagam Teja" userId="c0cbacc7-5711-4012-8ada-aa1d4063f889" providerId="ADAL" clId="{879BE37F-9A91-4032-AE2C-83845D886ADB}" dt="2022-02-18T07:07:42.060" v="3863" actId="571"/>
          <ac:spMkLst>
            <pc:docMk/>
            <pc:sldMk cId="1413081544" sldId="279"/>
            <ac:spMk id="27" creationId="{E0069DB9-D480-421E-9DBE-729AED6C74E9}"/>
          </ac:spMkLst>
        </pc:spChg>
        <pc:spChg chg="add mod">
          <ac:chgData name="Pulagam Teja" userId="c0cbacc7-5711-4012-8ada-aa1d4063f889" providerId="ADAL" clId="{879BE37F-9A91-4032-AE2C-83845D886ADB}" dt="2022-02-18T07:07:42.487" v="3864" actId="571"/>
          <ac:spMkLst>
            <pc:docMk/>
            <pc:sldMk cId="1413081544" sldId="279"/>
            <ac:spMk id="28" creationId="{251B73B0-6462-4BE3-BC30-87CEBC12589F}"/>
          </ac:spMkLst>
        </pc:spChg>
        <pc:spChg chg="add mod">
          <ac:chgData name="Pulagam Teja" userId="c0cbacc7-5711-4012-8ada-aa1d4063f889" providerId="ADAL" clId="{879BE37F-9A91-4032-AE2C-83845D886ADB}" dt="2022-02-18T07:07:42.487" v="3864" actId="571"/>
          <ac:spMkLst>
            <pc:docMk/>
            <pc:sldMk cId="1413081544" sldId="279"/>
            <ac:spMk id="29" creationId="{0BCD69D7-9F72-499A-ABB0-BA21B71A4CA8}"/>
          </ac:spMkLst>
        </pc:spChg>
        <pc:spChg chg="add mod">
          <ac:chgData name="Pulagam Teja" userId="c0cbacc7-5711-4012-8ada-aa1d4063f889" providerId="ADAL" clId="{879BE37F-9A91-4032-AE2C-83845D886ADB}" dt="2022-02-18T07:07:42.487" v="3864" actId="571"/>
          <ac:spMkLst>
            <pc:docMk/>
            <pc:sldMk cId="1413081544" sldId="279"/>
            <ac:spMk id="30" creationId="{779C8272-7CDA-46EE-8485-B4BE3DE40280}"/>
          </ac:spMkLst>
        </pc:spChg>
        <pc:spChg chg="add mod">
          <ac:chgData name="Pulagam Teja" userId="c0cbacc7-5711-4012-8ada-aa1d4063f889" providerId="ADAL" clId="{879BE37F-9A91-4032-AE2C-83845D886ADB}" dt="2022-02-18T07:07:42.487" v="3864" actId="571"/>
          <ac:spMkLst>
            <pc:docMk/>
            <pc:sldMk cId="1413081544" sldId="279"/>
            <ac:spMk id="31" creationId="{7C96145E-7154-44A1-9DA1-8B096927EB4D}"/>
          </ac:spMkLst>
        </pc:spChg>
        <pc:spChg chg="add mod">
          <ac:chgData name="Pulagam Teja" userId="c0cbacc7-5711-4012-8ada-aa1d4063f889" providerId="ADAL" clId="{879BE37F-9A91-4032-AE2C-83845D886ADB}" dt="2022-02-18T07:07:42.487" v="3864" actId="571"/>
          <ac:spMkLst>
            <pc:docMk/>
            <pc:sldMk cId="1413081544" sldId="279"/>
            <ac:spMk id="32" creationId="{4D0C8D26-2703-4C30-AC69-B98C6B698BD3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33" creationId="{D29E697C-EBBF-462C-8056-B97D540E4E61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34" creationId="{9BB0A837-D4F0-4A00-893B-97EA0E7BACC2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35" creationId="{BB2C3829-1CBB-40D1-B69C-3D4F435D3F91}"/>
          </ac:spMkLst>
        </pc:spChg>
        <pc:spChg chg="add mod">
          <ac:chgData name="Pulagam Teja" userId="c0cbacc7-5711-4012-8ada-aa1d4063f889" providerId="ADAL" clId="{879BE37F-9A91-4032-AE2C-83845D886ADB}" dt="2022-02-18T07:07:43.017" v="3865" actId="571"/>
          <ac:spMkLst>
            <pc:docMk/>
            <pc:sldMk cId="1413081544" sldId="279"/>
            <ac:spMk id="36" creationId="{5C36444B-6A6A-44A2-8C51-0D629D1B7797}"/>
          </ac:spMkLst>
        </pc:spChg>
        <pc:spChg chg="add mod">
          <ac:chgData name="Pulagam Teja" userId="c0cbacc7-5711-4012-8ada-aa1d4063f889" providerId="ADAL" clId="{879BE37F-9A91-4032-AE2C-83845D886ADB}" dt="2022-02-18T07:07:43.017" v="3865" actId="571"/>
          <ac:spMkLst>
            <pc:docMk/>
            <pc:sldMk cId="1413081544" sldId="279"/>
            <ac:spMk id="37" creationId="{6F15FF78-A68D-4D1A-B201-949B07165920}"/>
          </ac:spMkLst>
        </pc:spChg>
        <pc:spChg chg="add mod">
          <ac:chgData name="Pulagam Teja" userId="c0cbacc7-5711-4012-8ada-aa1d4063f889" providerId="ADAL" clId="{879BE37F-9A91-4032-AE2C-83845D886ADB}" dt="2022-02-18T07:07:43.017" v="3865" actId="571"/>
          <ac:spMkLst>
            <pc:docMk/>
            <pc:sldMk cId="1413081544" sldId="279"/>
            <ac:spMk id="38" creationId="{C8853E70-40E2-4891-B564-3C1A7883D1DC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39" creationId="{F8772785-CACD-4081-BBEE-76C7EE209F11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0" creationId="{85998F5D-0026-4910-8F94-9277600D4FCE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1" creationId="{103109DD-3B84-4DDB-90E3-0551DD148C91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2" creationId="{3D7F5B1A-C123-441E-A82B-78AD38422513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3" creationId="{2216FB0A-CA4D-49E6-9557-FF70F79A40E1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4" creationId="{43596170-B86B-404F-ABCB-18355821C2DE}"/>
          </ac:spMkLst>
        </pc:spChg>
        <pc:spChg chg="add del mod">
          <ac:chgData name="Pulagam Teja" userId="c0cbacc7-5711-4012-8ada-aa1d4063f889" providerId="ADAL" clId="{879BE37F-9A91-4032-AE2C-83845D886ADB}" dt="2022-02-18T07:07:50.209" v="3867" actId="478"/>
          <ac:spMkLst>
            <pc:docMk/>
            <pc:sldMk cId="1413081544" sldId="279"/>
            <ac:spMk id="45" creationId="{22E9FBA6-FB4D-4B2B-9EEF-0D23BC3E96AD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46" creationId="{0A9F18A6-6C3C-44A5-8E29-A81FBC6A3851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47" creationId="{ECA69DB0-337D-4702-BD09-D6EBC9BF077E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48" creationId="{1060D4C2-DAE1-4695-83CC-1CD581291248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49" creationId="{B5145AED-AD24-4EC8-A07B-0A0658F40331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50" creationId="{78037328-BFEE-414D-936C-5C8087F3CB3A}"/>
          </ac:spMkLst>
        </pc:spChg>
        <pc:spChg chg="add del mod">
          <ac:chgData name="Pulagam Teja" userId="c0cbacc7-5711-4012-8ada-aa1d4063f889" providerId="ADAL" clId="{879BE37F-9A91-4032-AE2C-83845D886ADB}" dt="2022-02-18T07:07:57.099" v="3869" actId="478"/>
          <ac:spMkLst>
            <pc:docMk/>
            <pc:sldMk cId="1413081544" sldId="279"/>
            <ac:spMk id="51" creationId="{9E557EBB-3D53-4439-B954-D8295D61C383}"/>
          </ac:spMkLst>
        </pc:spChg>
        <pc:spChg chg="add mod">
          <ac:chgData name="Pulagam Teja" userId="c0cbacc7-5711-4012-8ada-aa1d4063f889" providerId="ADAL" clId="{879BE37F-9A91-4032-AE2C-83845D886ADB}" dt="2022-02-18T07:07:59.119" v="3870" actId="571"/>
          <ac:spMkLst>
            <pc:docMk/>
            <pc:sldMk cId="1413081544" sldId="279"/>
            <ac:spMk id="52" creationId="{3903B1EC-A916-4A8B-BE48-E379C0D257E4}"/>
          </ac:spMkLst>
        </pc:spChg>
        <pc:spChg chg="add mod">
          <ac:chgData name="Pulagam Teja" userId="c0cbacc7-5711-4012-8ada-aa1d4063f889" providerId="ADAL" clId="{879BE37F-9A91-4032-AE2C-83845D886ADB}" dt="2022-02-18T07:07:59.119" v="3870" actId="571"/>
          <ac:spMkLst>
            <pc:docMk/>
            <pc:sldMk cId="1413081544" sldId="279"/>
            <ac:spMk id="53" creationId="{CE68A321-1AE6-4268-B01C-13AEE6E0F9AD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54" creationId="{7322F89D-5C38-4DA3-8B12-7689F38E4CC8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55" creationId="{323E3483-9C19-4D93-9F52-F6E82ED012F5}"/>
          </ac:spMkLst>
        </pc:spChg>
        <pc:spChg chg="add del mod">
          <ac:chgData name="Pulagam Teja" userId="c0cbacc7-5711-4012-8ada-aa1d4063f889" providerId="ADAL" clId="{879BE37F-9A91-4032-AE2C-83845D886ADB}" dt="2022-02-18T07:08:02.610" v="3872" actId="478"/>
          <ac:spMkLst>
            <pc:docMk/>
            <pc:sldMk cId="1413081544" sldId="279"/>
            <ac:spMk id="56" creationId="{1A569BFB-DBFE-4F0A-BCC6-52DABEC21021}"/>
          </ac:spMkLst>
        </pc:spChg>
        <pc:grpChg chg="del">
          <ac:chgData name="Pulagam Teja" userId="c0cbacc7-5711-4012-8ada-aa1d4063f889" providerId="ADAL" clId="{879BE37F-9A91-4032-AE2C-83845D886ADB}" dt="2022-02-18T06:57:23.294" v="3769" actId="478"/>
          <ac:grpSpMkLst>
            <pc:docMk/>
            <pc:sldMk cId="1413081544" sldId="279"/>
            <ac:grpSpMk id="7" creationId="{3D42C7B4-8FB1-4D36-89E0-DFC93A68482F}"/>
          </ac:grpSpMkLst>
        </pc:grpChg>
        <pc:picChg chg="add del mod">
          <ac:chgData name="Pulagam Teja" userId="c0cbacc7-5711-4012-8ada-aa1d4063f889" providerId="ADAL" clId="{879BE37F-9A91-4032-AE2C-83845D886ADB}" dt="2022-02-17T12:14:55.145" v="2037" actId="478"/>
          <ac:picMkLst>
            <pc:docMk/>
            <pc:sldMk cId="1413081544" sldId="279"/>
            <ac:picMk id="6" creationId="{A1ED9CD4-5182-4330-9D26-3EF4C1D8865B}"/>
          </ac:picMkLst>
        </pc:picChg>
        <pc:picChg chg="add del mod">
          <ac:chgData name="Pulagam Teja" userId="c0cbacc7-5711-4012-8ada-aa1d4063f889" providerId="ADAL" clId="{879BE37F-9A91-4032-AE2C-83845D886ADB}" dt="2022-02-17T12:15:00.350" v="2039" actId="478"/>
          <ac:picMkLst>
            <pc:docMk/>
            <pc:sldMk cId="1413081544" sldId="279"/>
            <ac:picMk id="7" creationId="{C01CB7D0-F01A-4BBB-9FEE-EB31F61B66AB}"/>
          </ac:picMkLst>
        </pc:picChg>
        <pc:picChg chg="add del mod">
          <ac:chgData name="Pulagam Teja" userId="c0cbacc7-5711-4012-8ada-aa1d4063f889" providerId="ADAL" clId="{879BE37F-9A91-4032-AE2C-83845D886ADB}" dt="2022-02-17T12:15:03.165" v="2041" actId="478"/>
          <ac:picMkLst>
            <pc:docMk/>
            <pc:sldMk cId="1413081544" sldId="279"/>
            <ac:picMk id="8" creationId="{4766B180-3580-4195-B1F1-74B12634B647}"/>
          </ac:picMkLst>
        </pc:picChg>
        <pc:picChg chg="add del mod">
          <ac:chgData name="Pulagam Teja" userId="c0cbacc7-5711-4012-8ada-aa1d4063f889" providerId="ADAL" clId="{879BE37F-9A91-4032-AE2C-83845D886ADB}" dt="2022-02-17T12:15:07.092" v="2043" actId="478"/>
          <ac:picMkLst>
            <pc:docMk/>
            <pc:sldMk cId="1413081544" sldId="279"/>
            <ac:picMk id="9" creationId="{DA33AF41-F9A2-4338-9D1E-33CB523FDA7E}"/>
          </ac:picMkLst>
        </pc:picChg>
        <pc:picChg chg="add del mod">
          <ac:chgData name="Pulagam Teja" userId="c0cbacc7-5711-4012-8ada-aa1d4063f889" providerId="ADAL" clId="{879BE37F-9A91-4032-AE2C-83845D886ADB}" dt="2022-02-17T12:15:10.005" v="2045" actId="478"/>
          <ac:picMkLst>
            <pc:docMk/>
            <pc:sldMk cId="1413081544" sldId="279"/>
            <ac:picMk id="10" creationId="{0730DFE1-3653-460B-92E5-26D73DBF3CC5}"/>
          </ac:picMkLst>
        </pc:picChg>
        <pc:picChg chg="add del mod">
          <ac:chgData name="Pulagam Teja" userId="c0cbacc7-5711-4012-8ada-aa1d4063f889" providerId="ADAL" clId="{879BE37F-9A91-4032-AE2C-83845D886ADB}" dt="2022-02-17T12:15:15.217" v="2048" actId="478"/>
          <ac:picMkLst>
            <pc:docMk/>
            <pc:sldMk cId="1413081544" sldId="279"/>
            <ac:picMk id="11" creationId="{C5DAC422-39CD-48E4-A5E1-0E267BCD68EA}"/>
          </ac:picMkLst>
        </pc:picChg>
      </pc:sldChg>
      <pc:sldChg chg="del">
        <pc:chgData name="Pulagam Teja" userId="c0cbacc7-5711-4012-8ada-aa1d4063f889" providerId="ADAL" clId="{879BE37F-9A91-4032-AE2C-83845D886ADB}" dt="2022-02-17T12:36:54.570" v="2049" actId="2696"/>
        <pc:sldMkLst>
          <pc:docMk/>
          <pc:sldMk cId="1270186343" sldId="280"/>
        </pc:sldMkLst>
      </pc:sldChg>
      <pc:sldChg chg="modSp del ord">
        <pc:chgData name="Pulagam Teja" userId="c0cbacc7-5711-4012-8ada-aa1d4063f889" providerId="ADAL" clId="{879BE37F-9A91-4032-AE2C-83845D886ADB}" dt="2022-02-17T16:35:17.803" v="3008" actId="2696"/>
        <pc:sldMkLst>
          <pc:docMk/>
          <pc:sldMk cId="2738876366" sldId="280"/>
        </pc:sldMkLst>
        <pc:graphicFrameChg chg="mod">
          <ac:chgData name="Pulagam Teja" userId="c0cbacc7-5711-4012-8ada-aa1d4063f889" providerId="ADAL" clId="{879BE37F-9A91-4032-AE2C-83845D886ADB}" dt="2022-02-17T15:42:27.209" v="2998" actId="20577"/>
          <ac:graphicFrameMkLst>
            <pc:docMk/>
            <pc:sldMk cId="2738876366" sldId="280"/>
            <ac:graphicFrameMk id="6" creationId="{DD742F53-6B84-4EB1-999E-F5528DC1922F}"/>
          </ac:graphicFrameMkLst>
        </pc:graphicFrameChg>
      </pc:sldChg>
      <pc:sldChg chg="addSp delSp modSp new setBg">
        <pc:chgData name="Pulagam Teja" userId="c0cbacc7-5711-4012-8ada-aa1d4063f889" providerId="ADAL" clId="{879BE37F-9A91-4032-AE2C-83845D886ADB}" dt="2022-02-17T16:58:12.709" v="3626"/>
        <pc:sldMkLst>
          <pc:docMk/>
          <pc:sldMk cId="1805270096" sldId="281"/>
        </pc:sldMkLst>
        <pc:picChg chg="add del mod">
          <ac:chgData name="Pulagam Teja" userId="c0cbacc7-5711-4012-8ada-aa1d4063f889" providerId="ADAL" clId="{879BE37F-9A91-4032-AE2C-83845D886ADB}" dt="2022-02-17T16:58:12.709" v="3626"/>
          <ac:picMkLst>
            <pc:docMk/>
            <pc:sldMk cId="1805270096" sldId="281"/>
            <ac:picMk id="16" creationId="{BA12464C-637C-4FF7-98B6-E4031854A10F}"/>
          </ac:picMkLst>
        </pc:picChg>
      </pc:sldChg>
      <pc:sldChg chg="del setBg">
        <pc:chgData name="Pulagam Teja" userId="c0cbacc7-5711-4012-8ada-aa1d4063f889" providerId="ADAL" clId="{879BE37F-9A91-4032-AE2C-83845D886ADB}" dt="2022-02-17T16:32:37.946" v="3003" actId="2696"/>
        <pc:sldMkLst>
          <pc:docMk/>
          <pc:sldMk cId="3079485449" sldId="281"/>
        </pc:sldMkLst>
      </pc:sldChg>
      <pc:sldChg chg="addSp modSp new del mod">
        <pc:chgData name="Pulagam Teja" userId="c0cbacc7-5711-4012-8ada-aa1d4063f889" providerId="ADAL" clId="{879BE37F-9A91-4032-AE2C-83845D886ADB}" dt="2022-02-18T08:57:58.834" v="4362" actId="2696"/>
        <pc:sldMkLst>
          <pc:docMk/>
          <pc:sldMk cId="2811560639" sldId="282"/>
        </pc:sldMkLst>
        <pc:spChg chg="mod">
          <ac:chgData name="Pulagam Teja" userId="c0cbacc7-5711-4012-8ada-aa1d4063f889" providerId="ADAL" clId="{879BE37F-9A91-4032-AE2C-83845D886ADB}" dt="2022-02-17T16:35:26.815" v="3019" actId="20577"/>
          <ac:spMkLst>
            <pc:docMk/>
            <pc:sldMk cId="2811560639" sldId="282"/>
            <ac:spMk id="2" creationId="{BE541A1D-892E-47D6-8C81-CD6C7DCA0CC6}"/>
          </ac:spMkLst>
        </pc:spChg>
        <pc:spChg chg="mod">
          <ac:chgData name="Pulagam Teja" userId="c0cbacc7-5711-4012-8ada-aa1d4063f889" providerId="ADAL" clId="{879BE37F-9A91-4032-AE2C-83845D886ADB}" dt="2022-02-17T16:55:49.101" v="3624" actId="313"/>
          <ac:spMkLst>
            <pc:docMk/>
            <pc:sldMk cId="2811560639" sldId="282"/>
            <ac:spMk id="3" creationId="{F75FFB0C-14C3-4262-949C-2C56D7D0937D}"/>
          </ac:spMkLst>
        </pc:spChg>
        <pc:spChg chg="add mod">
          <ac:chgData name="Pulagam Teja" userId="c0cbacc7-5711-4012-8ada-aa1d4063f889" providerId="ADAL" clId="{879BE37F-9A91-4032-AE2C-83845D886ADB}" dt="2022-02-17T16:36:01.847" v="3029" actId="1076"/>
          <ac:spMkLst>
            <pc:docMk/>
            <pc:sldMk cId="2811560639" sldId="282"/>
            <ac:spMk id="6" creationId="{FDF14983-8A23-4282-BF11-7F78C1499B43}"/>
          </ac:spMkLst>
        </pc:spChg>
        <pc:picChg chg="add mod">
          <ac:chgData name="Pulagam Teja" userId="c0cbacc7-5711-4012-8ada-aa1d4063f889" providerId="ADAL" clId="{879BE37F-9A91-4032-AE2C-83845D886ADB}" dt="2022-02-17T17:03:06.382" v="3641"/>
          <ac:picMkLst>
            <pc:docMk/>
            <pc:sldMk cId="2811560639" sldId="282"/>
            <ac:picMk id="7" creationId="{BDE13D03-FF7B-4C28-A101-159E364C3C8B}"/>
          </ac:picMkLst>
        </pc:picChg>
      </pc:sldChg>
      <pc:sldChg chg="addSp modSp new del mod">
        <pc:chgData name="Pulagam Teja" userId="c0cbacc7-5711-4012-8ada-aa1d4063f889" providerId="ADAL" clId="{879BE37F-9A91-4032-AE2C-83845D886ADB}" dt="2022-02-18T09:10:29.365" v="4363" actId="2696"/>
        <pc:sldMkLst>
          <pc:docMk/>
          <pc:sldMk cId="4034306790" sldId="283"/>
        </pc:sldMkLst>
        <pc:spChg chg="mod">
          <ac:chgData name="Pulagam Teja" userId="c0cbacc7-5711-4012-8ada-aa1d4063f889" providerId="ADAL" clId="{879BE37F-9A91-4032-AE2C-83845D886ADB}" dt="2022-02-17T16:35:36.029" v="3025" actId="20577"/>
          <ac:spMkLst>
            <pc:docMk/>
            <pc:sldMk cId="4034306790" sldId="283"/>
            <ac:spMk id="2" creationId="{601E39ED-50FF-49E9-8BA3-7D19334C05C0}"/>
          </ac:spMkLst>
        </pc:spChg>
        <pc:spChg chg="add mod">
          <ac:chgData name="Pulagam Teja" userId="c0cbacc7-5711-4012-8ada-aa1d4063f889" providerId="ADAL" clId="{879BE37F-9A91-4032-AE2C-83845D886ADB}" dt="2022-02-17T16:35:55.959" v="3027" actId="1076"/>
          <ac:spMkLst>
            <pc:docMk/>
            <pc:sldMk cId="4034306790" sldId="283"/>
            <ac:spMk id="6" creationId="{DEF089A1-6DD5-463F-8404-3E4B9D3FA552}"/>
          </ac:spMkLst>
        </pc:spChg>
        <pc:picChg chg="add mod">
          <ac:chgData name="Pulagam Teja" userId="c0cbacc7-5711-4012-8ada-aa1d4063f889" providerId="ADAL" clId="{879BE37F-9A91-4032-AE2C-83845D886ADB}" dt="2022-02-17T17:03:08.937" v="3642"/>
          <ac:picMkLst>
            <pc:docMk/>
            <pc:sldMk cId="4034306790" sldId="283"/>
            <ac:picMk id="7" creationId="{CE6B4A30-45F8-4C0E-82B8-5DA3AA95E3B1}"/>
          </ac:picMkLst>
        </pc:picChg>
      </pc:sldChg>
      <pc:sldChg chg="addSp delSp modSp new del mod ord addCm modCm">
        <pc:chgData name="Pulagam Teja" userId="c0cbacc7-5711-4012-8ada-aa1d4063f889" providerId="ADAL" clId="{879BE37F-9A91-4032-AE2C-83845D886ADB}" dt="2022-02-20T03:47:27.741" v="5404" actId="2696"/>
        <pc:sldMkLst>
          <pc:docMk/>
          <pc:sldMk cId="1294106992" sldId="284"/>
        </pc:sldMkLst>
        <pc:spChg chg="mod">
          <ac:chgData name="Pulagam Teja" userId="c0cbacc7-5711-4012-8ada-aa1d4063f889" providerId="ADAL" clId="{879BE37F-9A91-4032-AE2C-83845D886ADB}" dt="2022-02-18T07:08:53.881" v="3916" actId="20577"/>
          <ac:spMkLst>
            <pc:docMk/>
            <pc:sldMk cId="1294106992" sldId="284"/>
            <ac:spMk id="2" creationId="{0A09E735-F1CC-453E-B195-DAB062B05056}"/>
          </ac:spMkLst>
        </pc:spChg>
        <pc:spChg chg="del mod">
          <ac:chgData name="Pulagam Teja" userId="c0cbacc7-5711-4012-8ada-aa1d4063f889" providerId="ADAL" clId="{879BE37F-9A91-4032-AE2C-83845D886ADB}" dt="2022-02-18T08:12:43.223" v="4063" actId="478"/>
          <ac:spMkLst>
            <pc:docMk/>
            <pc:sldMk cId="1294106992" sldId="284"/>
            <ac:spMk id="3" creationId="{C5B06ECC-8B8D-4F13-BCCC-DA5D4397A79E}"/>
          </ac:spMkLst>
        </pc:spChg>
        <pc:spChg chg="mod">
          <ac:chgData name="Pulagam Teja" userId="c0cbacc7-5711-4012-8ada-aa1d4063f889" providerId="ADAL" clId="{879BE37F-9A91-4032-AE2C-83845D886ADB}" dt="2022-02-18T11:10:15.761" v="4654" actId="1076"/>
          <ac:spMkLst>
            <pc:docMk/>
            <pc:sldMk cId="1294106992" sldId="284"/>
            <ac:spMk id="8" creationId="{5768BECF-C47A-4BE9-95DA-A6AEC4993399}"/>
          </ac:spMkLst>
        </pc:spChg>
        <pc:spChg chg="mod">
          <ac:chgData name="Pulagam Teja" userId="c0cbacc7-5711-4012-8ada-aa1d4063f889" providerId="ADAL" clId="{879BE37F-9A91-4032-AE2C-83845D886ADB}" dt="2022-02-18T11:11:10.501" v="4665" actId="1076"/>
          <ac:spMkLst>
            <pc:docMk/>
            <pc:sldMk cId="1294106992" sldId="284"/>
            <ac:spMk id="14" creationId="{76853F96-71F7-43D1-B95C-41B3E85D80BD}"/>
          </ac:spMkLst>
        </pc:spChg>
        <pc:spChg chg="mod">
          <ac:chgData name="Pulagam Teja" userId="c0cbacc7-5711-4012-8ada-aa1d4063f889" providerId="ADAL" clId="{879BE37F-9A91-4032-AE2C-83845D886ADB}" dt="2022-02-18T11:11:17.241" v="4667" actId="1076"/>
          <ac:spMkLst>
            <pc:docMk/>
            <pc:sldMk cId="1294106992" sldId="284"/>
            <ac:spMk id="16" creationId="{7B7C4064-9773-48A1-BCAE-6E963DF3ABCF}"/>
          </ac:spMkLst>
        </pc:spChg>
        <pc:spChg chg="mod">
          <ac:chgData name="Pulagam Teja" userId="c0cbacc7-5711-4012-8ada-aa1d4063f889" providerId="ADAL" clId="{879BE37F-9A91-4032-AE2C-83845D886ADB}" dt="2022-02-18T11:11:23.141" v="4669" actId="1076"/>
          <ac:spMkLst>
            <pc:docMk/>
            <pc:sldMk cId="1294106992" sldId="284"/>
            <ac:spMk id="17" creationId="{D09BDE99-7BE8-4E4D-A798-F544E40C6CA1}"/>
          </ac:spMkLst>
        </pc:spChg>
        <pc:spChg chg="mod">
          <ac:chgData name="Pulagam Teja" userId="c0cbacc7-5711-4012-8ada-aa1d4063f889" providerId="ADAL" clId="{879BE37F-9A91-4032-AE2C-83845D886ADB}" dt="2022-02-18T11:10:49.659" v="4661" actId="1076"/>
          <ac:spMkLst>
            <pc:docMk/>
            <pc:sldMk cId="1294106992" sldId="284"/>
            <ac:spMk id="18" creationId="{EB15B663-8017-4325-AAA9-8931E338EA01}"/>
          </ac:spMkLst>
        </pc:spChg>
        <pc:spChg chg="add mod">
          <ac:chgData name="Pulagam Teja" userId="c0cbacc7-5711-4012-8ada-aa1d4063f889" providerId="ADAL" clId="{879BE37F-9A91-4032-AE2C-83845D886ADB}" dt="2022-02-18T13:59:07.558" v="5074" actId="1076"/>
          <ac:spMkLst>
            <pc:docMk/>
            <pc:sldMk cId="1294106992" sldId="284"/>
            <ac:spMk id="20" creationId="{6C0A7C45-2439-4304-9CFD-FC26BBB62483}"/>
          </ac:spMkLst>
        </pc:spChg>
        <pc:spChg chg="add del mod">
          <ac:chgData name="Pulagam Teja" userId="c0cbacc7-5711-4012-8ada-aa1d4063f889" providerId="ADAL" clId="{879BE37F-9A91-4032-AE2C-83845D886ADB}" dt="2022-02-18T11:15:51.789" v="4721" actId="478"/>
          <ac:spMkLst>
            <pc:docMk/>
            <pc:sldMk cId="1294106992" sldId="284"/>
            <ac:spMk id="22" creationId="{A292C4AB-2997-4376-B8B3-5BB15EA49B9B}"/>
          </ac:spMkLst>
        </pc:spChg>
        <pc:spChg chg="add mod">
          <ac:chgData name="Pulagam Teja" userId="c0cbacc7-5711-4012-8ada-aa1d4063f889" providerId="ADAL" clId="{879BE37F-9A91-4032-AE2C-83845D886ADB}" dt="2022-02-18T11:14:33.213" v="4717" actId="1076"/>
          <ac:spMkLst>
            <pc:docMk/>
            <pc:sldMk cId="1294106992" sldId="284"/>
            <ac:spMk id="24" creationId="{DC40C494-BE9C-4BB0-BFCB-5731246F5758}"/>
          </ac:spMkLst>
        </pc:spChg>
        <pc:spChg chg="add mod">
          <ac:chgData name="Pulagam Teja" userId="c0cbacc7-5711-4012-8ada-aa1d4063f889" providerId="ADAL" clId="{879BE37F-9A91-4032-AE2C-83845D886ADB}" dt="2022-02-18T11:10:25.362" v="4656" actId="1076"/>
          <ac:spMkLst>
            <pc:docMk/>
            <pc:sldMk cId="1294106992" sldId="284"/>
            <ac:spMk id="26" creationId="{1BCFC2E9-DB19-47B3-B350-133C44BC956A}"/>
          </ac:spMkLst>
        </pc:spChg>
        <pc:spChg chg="add mod">
          <ac:chgData name="Pulagam Teja" userId="c0cbacc7-5711-4012-8ada-aa1d4063f889" providerId="ADAL" clId="{879BE37F-9A91-4032-AE2C-83845D886ADB}" dt="2022-02-18T11:12:44.354" v="4702" actId="20577"/>
          <ac:spMkLst>
            <pc:docMk/>
            <pc:sldMk cId="1294106992" sldId="284"/>
            <ac:spMk id="31" creationId="{0C36B7A5-3C5A-449B-B8A7-11B836FDD334}"/>
          </ac:spMkLst>
        </pc:spChg>
        <pc:spChg chg="add mod">
          <ac:chgData name="Pulagam Teja" userId="c0cbacc7-5711-4012-8ada-aa1d4063f889" providerId="ADAL" clId="{879BE37F-9A91-4032-AE2C-83845D886ADB}" dt="2022-02-18T11:13:55.204" v="4716" actId="20577"/>
          <ac:spMkLst>
            <pc:docMk/>
            <pc:sldMk cId="1294106992" sldId="284"/>
            <ac:spMk id="32" creationId="{5DB441A3-D7EE-4D81-8B9F-AF950F93C86D}"/>
          </ac:spMkLst>
        </pc:spChg>
        <pc:picChg chg="mod">
          <ac:chgData name="Pulagam Teja" userId="c0cbacc7-5711-4012-8ada-aa1d4063f889" providerId="ADAL" clId="{879BE37F-9A91-4032-AE2C-83845D886ADB}" dt="2022-02-18T11:10:21.538" v="4655" actId="1076"/>
          <ac:picMkLst>
            <pc:docMk/>
            <pc:sldMk cId="1294106992" sldId="284"/>
            <ac:picMk id="7" creationId="{E5F11D80-EF89-46F5-9C98-A68316FAAFC1}"/>
          </ac:picMkLst>
        </pc:picChg>
        <pc:picChg chg="mod">
          <ac:chgData name="Pulagam Teja" userId="c0cbacc7-5711-4012-8ada-aa1d4063f889" providerId="ADAL" clId="{879BE37F-9A91-4032-AE2C-83845D886ADB}" dt="2022-02-18T11:11:07.285" v="4664" actId="1076"/>
          <ac:picMkLst>
            <pc:docMk/>
            <pc:sldMk cId="1294106992" sldId="284"/>
            <ac:picMk id="9" creationId="{97B3129F-355E-40DC-AF8C-A6A8E6B94C10}"/>
          </ac:picMkLst>
        </pc:picChg>
        <pc:picChg chg="del">
          <ac:chgData name="Pulagam Teja" userId="c0cbacc7-5711-4012-8ada-aa1d4063f889" providerId="ADAL" clId="{879BE37F-9A91-4032-AE2C-83845D886ADB}" dt="2022-02-18T08:16:18.368" v="4210" actId="478"/>
          <ac:picMkLst>
            <pc:docMk/>
            <pc:sldMk cId="1294106992" sldId="284"/>
            <ac:picMk id="10" creationId="{40675AF8-527A-4E24-B4B4-A39AA8BA22FE}"/>
          </ac:picMkLst>
        </pc:picChg>
        <pc:picChg chg="mod">
          <ac:chgData name="Pulagam Teja" userId="c0cbacc7-5711-4012-8ada-aa1d4063f889" providerId="ADAL" clId="{879BE37F-9A91-4032-AE2C-83845D886ADB}" dt="2022-02-18T11:11:14.308" v="4666" actId="1076"/>
          <ac:picMkLst>
            <pc:docMk/>
            <pc:sldMk cId="1294106992" sldId="284"/>
            <ac:picMk id="11" creationId="{FACBF150-01DD-4E41-BA5E-E7C8B1CC34A1}"/>
          </ac:picMkLst>
        </pc:picChg>
        <pc:picChg chg="mod">
          <ac:chgData name="Pulagam Teja" userId="c0cbacc7-5711-4012-8ada-aa1d4063f889" providerId="ADAL" clId="{879BE37F-9A91-4032-AE2C-83845D886ADB}" dt="2022-02-18T11:11:20.238" v="4668" actId="1076"/>
          <ac:picMkLst>
            <pc:docMk/>
            <pc:sldMk cId="1294106992" sldId="284"/>
            <ac:picMk id="13" creationId="{4D769368-F60D-4A6F-BF23-9C3463379B49}"/>
          </ac:picMkLst>
        </pc:picChg>
        <pc:picChg chg="mod">
          <ac:chgData name="Pulagam Teja" userId="c0cbacc7-5711-4012-8ada-aa1d4063f889" providerId="ADAL" clId="{879BE37F-9A91-4032-AE2C-83845D886ADB}" dt="2022-02-18T11:10:45.422" v="4660" actId="1076"/>
          <ac:picMkLst>
            <pc:docMk/>
            <pc:sldMk cId="1294106992" sldId="284"/>
            <ac:picMk id="15" creationId="{E8ECBCF1-EBA0-49B7-9225-BDC278ECBF6A}"/>
          </ac:picMkLst>
        </pc:picChg>
        <pc:picChg chg="mod">
          <ac:chgData name="Pulagam Teja" userId="c0cbacc7-5711-4012-8ada-aa1d4063f889" providerId="ADAL" clId="{879BE37F-9A91-4032-AE2C-83845D886ADB}" dt="2022-02-18T13:59:11.811" v="5076" actId="1076"/>
          <ac:picMkLst>
            <pc:docMk/>
            <pc:sldMk cId="1294106992" sldId="284"/>
            <ac:picMk id="21" creationId="{F0F1D12F-FFC3-41D7-851D-5BCA626D76B5}"/>
          </ac:picMkLst>
        </pc:picChg>
        <pc:picChg chg="del mod">
          <ac:chgData name="Pulagam Teja" userId="c0cbacc7-5711-4012-8ada-aa1d4063f889" providerId="ADAL" clId="{879BE37F-9A91-4032-AE2C-83845D886ADB}" dt="2022-02-18T11:15:51.789" v="4721" actId="478"/>
          <ac:picMkLst>
            <pc:docMk/>
            <pc:sldMk cId="1294106992" sldId="284"/>
            <ac:picMk id="23" creationId="{5B6BE660-63D3-480F-B1DB-2FDF7E4C7B88}"/>
          </ac:picMkLst>
        </pc:picChg>
        <pc:picChg chg="mod">
          <ac:chgData name="Pulagam Teja" userId="c0cbacc7-5711-4012-8ada-aa1d4063f889" providerId="ADAL" clId="{879BE37F-9A91-4032-AE2C-83845D886ADB}" dt="2022-02-18T08:13:19.722" v="4074" actId="1076"/>
          <ac:picMkLst>
            <pc:docMk/>
            <pc:sldMk cId="1294106992" sldId="284"/>
            <ac:picMk id="25" creationId="{C4812C50-BBE5-485E-9D23-44D7B2D04334}"/>
          </ac:picMkLst>
        </pc:picChg>
        <pc:picChg chg="mod">
          <ac:chgData name="Pulagam Teja" userId="c0cbacc7-5711-4012-8ada-aa1d4063f889" providerId="ADAL" clId="{879BE37F-9A91-4032-AE2C-83845D886ADB}" dt="2022-02-18T11:14:46.015" v="4720" actId="1076"/>
          <ac:picMkLst>
            <pc:docMk/>
            <pc:sldMk cId="1294106992" sldId="284"/>
            <ac:picMk id="29" creationId="{1B4E8BA7-223A-4F88-85BF-361D02FABCBC}"/>
          </ac:picMkLst>
        </pc:picChg>
        <pc:cxnChg chg="add mod">
          <ac:chgData name="Pulagam Teja" userId="c0cbacc7-5711-4012-8ada-aa1d4063f889" providerId="ADAL" clId="{879BE37F-9A91-4032-AE2C-83845D886ADB}" dt="2022-02-18T11:04:13.826" v="4614" actId="1076"/>
          <ac:cxnSpMkLst>
            <pc:docMk/>
            <pc:sldMk cId="1294106992" sldId="284"/>
            <ac:cxnSpMk id="30" creationId="{3EB1DE62-D3AB-4623-8C89-3E3E443EE1F1}"/>
          </ac:cxnSpMkLst>
        </pc:cxnChg>
      </pc:sldChg>
      <pc:sldChg chg="new del">
        <pc:chgData name="Pulagam Teja" userId="c0cbacc7-5711-4012-8ada-aa1d4063f889" providerId="ADAL" clId="{879BE37F-9A91-4032-AE2C-83845D886ADB}" dt="2022-02-18T07:08:35.521" v="3875" actId="2696"/>
        <pc:sldMkLst>
          <pc:docMk/>
          <pc:sldMk cId="3484866422" sldId="284"/>
        </pc:sldMkLst>
      </pc:sldChg>
      <pc:sldChg chg="new del">
        <pc:chgData name="Pulagam Teja" userId="c0cbacc7-5711-4012-8ada-aa1d4063f889" providerId="ADAL" clId="{879BE37F-9A91-4032-AE2C-83845D886ADB}" dt="2022-02-18T07:38:28.281" v="3989" actId="2696"/>
        <pc:sldMkLst>
          <pc:docMk/>
          <pc:sldMk cId="3060595647" sldId="285"/>
        </pc:sldMkLst>
      </pc:sldChg>
      <pc:sldChg chg="modSp new del mod">
        <pc:chgData name="Pulagam Teja" userId="c0cbacc7-5711-4012-8ada-aa1d4063f889" providerId="ADAL" clId="{879BE37F-9A91-4032-AE2C-83845D886ADB}" dt="2022-02-19T12:39:00.459" v="5161" actId="2696"/>
        <pc:sldMkLst>
          <pc:docMk/>
          <pc:sldMk cId="3938770485" sldId="285"/>
        </pc:sldMkLst>
        <pc:spChg chg="mod">
          <ac:chgData name="Pulagam Teja" userId="c0cbacc7-5711-4012-8ada-aa1d4063f889" providerId="ADAL" clId="{879BE37F-9A91-4032-AE2C-83845D886ADB}" dt="2022-02-18T07:57:21.788" v="4041" actId="20577"/>
          <ac:spMkLst>
            <pc:docMk/>
            <pc:sldMk cId="3938770485" sldId="285"/>
            <ac:spMk id="2" creationId="{A637F419-68F1-4AA5-AD17-064A090D64E6}"/>
          </ac:spMkLst>
        </pc:spChg>
        <pc:spChg chg="mod">
          <ac:chgData name="Pulagam Teja" userId="c0cbacc7-5711-4012-8ada-aa1d4063f889" providerId="ADAL" clId="{879BE37F-9A91-4032-AE2C-83845D886ADB}" dt="2022-02-18T13:58:06.791" v="5073" actId="20577"/>
          <ac:spMkLst>
            <pc:docMk/>
            <pc:sldMk cId="3938770485" sldId="285"/>
            <ac:spMk id="3" creationId="{ABA71D65-CFB9-4C3E-9B85-3DA9290DE5DE}"/>
          </ac:spMkLst>
        </pc:spChg>
      </pc:sldChg>
      <pc:sldChg chg="del">
        <pc:chgData name="Pulagam Teja" userId="c0cbacc7-5711-4012-8ada-aa1d4063f889" providerId="ADAL" clId="{879BE37F-9A91-4032-AE2C-83845D886ADB}" dt="2022-02-18T10:02:41.446" v="4432" actId="2696"/>
        <pc:sldMkLst>
          <pc:docMk/>
          <pc:sldMk cId="3622396052" sldId="288"/>
        </pc:sldMkLst>
      </pc:sldChg>
      <pc:sldChg chg="addSp delSp modSp new mod modAnim addCm delCm">
        <pc:chgData name="Pulagam Teja" userId="c0cbacc7-5711-4012-8ada-aa1d4063f889" providerId="ADAL" clId="{879BE37F-9A91-4032-AE2C-83845D886ADB}" dt="2022-03-03T10:01:19.819" v="11730"/>
        <pc:sldMkLst>
          <pc:docMk/>
          <pc:sldMk cId="3202078724" sldId="289"/>
        </pc:sldMkLst>
        <pc:spChg chg="mod">
          <ac:chgData name="Pulagam Teja" userId="c0cbacc7-5711-4012-8ada-aa1d4063f889" providerId="ADAL" clId="{879BE37F-9A91-4032-AE2C-83845D886ADB}" dt="2022-02-18T10:02:34.789" v="4431" actId="207"/>
          <ac:spMkLst>
            <pc:docMk/>
            <pc:sldMk cId="3202078724" sldId="289"/>
            <ac:spMk id="2" creationId="{5EDAE2C8-BB97-490B-9069-597431826A86}"/>
          </ac:spMkLst>
        </pc:spChg>
        <pc:spChg chg="del">
          <ac:chgData name="Pulagam Teja" userId="c0cbacc7-5711-4012-8ada-aa1d4063f889" providerId="ADAL" clId="{879BE37F-9A91-4032-AE2C-83845D886ADB}" dt="2022-02-18T09:56:44.193" v="4404" actId="478"/>
          <ac:spMkLst>
            <pc:docMk/>
            <pc:sldMk cId="3202078724" sldId="289"/>
            <ac:spMk id="3" creationId="{0395565F-2C05-4459-81F1-4663B3069C97}"/>
          </ac:spMkLst>
        </pc:spChg>
        <pc:spChg chg="add mod">
          <ac:chgData name="Pulagam Teja" userId="c0cbacc7-5711-4012-8ada-aa1d4063f889" providerId="ADAL" clId="{879BE37F-9A91-4032-AE2C-83845D886ADB}" dt="2022-02-28T16:14:30.088" v="10281" actId="1076"/>
          <ac:spMkLst>
            <pc:docMk/>
            <pc:sldMk cId="3202078724" sldId="289"/>
            <ac:spMk id="6" creationId="{B4D947A4-1CBE-4316-B0C9-0EA2A08BBEE6}"/>
          </ac:spMkLst>
        </pc:spChg>
        <pc:spChg chg="mod">
          <ac:chgData name="Pulagam Teja" userId="c0cbacc7-5711-4012-8ada-aa1d4063f889" providerId="ADAL" clId="{879BE37F-9A91-4032-AE2C-83845D886ADB}" dt="2022-02-18T10:00:06.276" v="4419" actId="1076"/>
          <ac:spMkLst>
            <pc:docMk/>
            <pc:sldMk cId="3202078724" sldId="289"/>
            <ac:spMk id="14" creationId="{77DA18BE-3EED-4E9F-BC1B-9582E0E99630}"/>
          </ac:spMkLst>
        </pc:spChg>
        <pc:spChg chg="mod">
          <ac:chgData name="Pulagam Teja" userId="c0cbacc7-5711-4012-8ada-aa1d4063f889" providerId="ADAL" clId="{879BE37F-9A91-4032-AE2C-83845D886ADB}" dt="2022-02-18T10:00:36.380" v="4424" actId="122"/>
          <ac:spMkLst>
            <pc:docMk/>
            <pc:sldMk cId="3202078724" sldId="289"/>
            <ac:spMk id="15" creationId="{B07A86C5-A60F-4E4A-B9C8-8FE67796942A}"/>
          </ac:spMkLst>
        </pc:spChg>
        <pc:spChg chg="mod">
          <ac:chgData name="Pulagam Teja" userId="c0cbacc7-5711-4012-8ada-aa1d4063f889" providerId="ADAL" clId="{879BE37F-9A91-4032-AE2C-83845D886ADB}" dt="2022-02-18T10:01:01.606" v="4427" actId="1076"/>
          <ac:spMkLst>
            <pc:docMk/>
            <pc:sldMk cId="3202078724" sldId="289"/>
            <ac:spMk id="16" creationId="{E9306F47-4780-432D-B456-036E2B589A81}"/>
          </ac:spMkLst>
        </pc:spChg>
        <pc:spChg chg="mod">
          <ac:chgData name="Pulagam Teja" userId="c0cbacc7-5711-4012-8ada-aa1d4063f889" providerId="ADAL" clId="{879BE37F-9A91-4032-AE2C-83845D886ADB}" dt="2022-02-28T16:16:05.133" v="10285" actId="1076"/>
          <ac:spMkLst>
            <pc:docMk/>
            <pc:sldMk cId="3202078724" sldId="289"/>
            <ac:spMk id="17" creationId="{E6105C77-A359-442C-9D0B-595A3B628033}"/>
          </ac:spMkLst>
        </pc:spChg>
        <pc:spChg chg="mod">
          <ac:chgData name="Pulagam Teja" userId="c0cbacc7-5711-4012-8ada-aa1d4063f889" providerId="ADAL" clId="{879BE37F-9A91-4032-AE2C-83845D886ADB}" dt="2022-03-01T06:34:51.706" v="10305" actId="20577"/>
          <ac:spMkLst>
            <pc:docMk/>
            <pc:sldMk cId="3202078724" sldId="289"/>
            <ac:spMk id="21" creationId="{C2D585ED-5C09-424D-9A2F-A9F527D217A5}"/>
          </ac:spMkLst>
        </pc:spChg>
        <pc:spChg chg="mod">
          <ac:chgData name="Pulagam Teja" userId="c0cbacc7-5711-4012-8ada-aa1d4063f889" providerId="ADAL" clId="{879BE37F-9A91-4032-AE2C-83845D886ADB}" dt="2022-03-01T06:47:49.047" v="10317" actId="20577"/>
          <ac:spMkLst>
            <pc:docMk/>
            <pc:sldMk cId="3202078724" sldId="289"/>
            <ac:spMk id="22" creationId="{359A02A7-8C52-47B4-BB27-1E5A209F0A7D}"/>
          </ac:spMkLst>
        </pc:spChg>
        <pc:spChg chg="mod">
          <ac:chgData name="Pulagam Teja" userId="c0cbacc7-5711-4012-8ada-aa1d4063f889" providerId="ADAL" clId="{879BE37F-9A91-4032-AE2C-83845D886ADB}" dt="2022-03-01T06:34:57.736" v="10308" actId="20577"/>
          <ac:spMkLst>
            <pc:docMk/>
            <pc:sldMk cId="3202078724" sldId="289"/>
            <ac:spMk id="23" creationId="{ECFCD345-3BE7-4441-A111-3100D0E75929}"/>
          </ac:spMkLst>
        </pc:spChg>
        <pc:spChg chg="mod">
          <ac:chgData name="Pulagam Teja" userId="c0cbacc7-5711-4012-8ada-aa1d4063f889" providerId="ADAL" clId="{879BE37F-9A91-4032-AE2C-83845D886ADB}" dt="2022-03-01T06:35:00.626" v="10310" actId="20577"/>
          <ac:spMkLst>
            <pc:docMk/>
            <pc:sldMk cId="3202078724" sldId="289"/>
            <ac:spMk id="24" creationId="{970019B5-A53A-4FE9-AD19-6F604D5C6276}"/>
          </ac:spMkLst>
        </pc:spChg>
        <pc:picChg chg="mod">
          <ac:chgData name="Pulagam Teja" userId="c0cbacc7-5711-4012-8ada-aa1d4063f889" providerId="ADAL" clId="{879BE37F-9A91-4032-AE2C-83845D886ADB}" dt="2022-02-18T09:57:52.110" v="4417" actId="1076"/>
          <ac:picMkLst>
            <pc:docMk/>
            <pc:sldMk cId="3202078724" sldId="289"/>
            <ac:picMk id="7" creationId="{B229C12B-90CF-4E6C-A96F-0123D6C71BDD}"/>
          </ac:picMkLst>
        </pc:picChg>
        <pc:picChg chg="mod">
          <ac:chgData name="Pulagam Teja" userId="c0cbacc7-5711-4012-8ada-aa1d4063f889" providerId="ADAL" clId="{879BE37F-9A91-4032-AE2C-83845D886ADB}" dt="2022-02-18T10:04:08.186" v="4435" actId="1076"/>
          <ac:picMkLst>
            <pc:docMk/>
            <pc:sldMk cId="3202078724" sldId="289"/>
            <ac:picMk id="13" creationId="{3F1E12FB-89F6-4EA7-B4E6-0987E4513CB0}"/>
          </ac:picMkLst>
        </pc:picChg>
        <pc:picChg chg="add mod">
          <ac:chgData name="Pulagam Teja" userId="c0cbacc7-5711-4012-8ada-aa1d4063f889" providerId="ADAL" clId="{879BE37F-9A91-4032-AE2C-83845D886ADB}" dt="2022-02-18T10:02:49.061" v="4433"/>
          <ac:picMkLst>
            <pc:docMk/>
            <pc:sldMk cId="3202078724" sldId="289"/>
            <ac:picMk id="18" creationId="{C61B8CEA-DF96-4415-9F1E-3CC00239D8B1}"/>
          </ac:picMkLst>
        </pc:picChg>
        <pc:cxnChg chg="add mod ord">
          <ac:chgData name="Pulagam Teja" userId="c0cbacc7-5711-4012-8ada-aa1d4063f889" providerId="ADAL" clId="{879BE37F-9A91-4032-AE2C-83845D886ADB}" dt="2022-02-28T16:14:09.216" v="10277" actId="1076"/>
          <ac:cxnSpMkLst>
            <pc:docMk/>
            <pc:sldMk cId="3202078724" sldId="289"/>
            <ac:cxnSpMk id="8" creationId="{6FB00D3C-7655-484E-B51E-FEF2FBD49E2B}"/>
          </ac:cxnSpMkLst>
        </pc:cxnChg>
        <pc:cxnChg chg="add mod">
          <ac:chgData name="Pulagam Teja" userId="c0cbacc7-5711-4012-8ada-aa1d4063f889" providerId="ADAL" clId="{879BE37F-9A91-4032-AE2C-83845D886ADB}" dt="2022-02-28T16:14:14.293" v="10279" actId="1076"/>
          <ac:cxnSpMkLst>
            <pc:docMk/>
            <pc:sldMk cId="3202078724" sldId="289"/>
            <ac:cxnSpMk id="10" creationId="{1B3BCC93-25B5-45B5-B1D2-F6A02C2D958E}"/>
          </ac:cxnSpMkLst>
        </pc:cxnChg>
        <pc:cxnChg chg="add mod">
          <ac:chgData name="Pulagam Teja" userId="c0cbacc7-5711-4012-8ada-aa1d4063f889" providerId="ADAL" clId="{879BE37F-9A91-4032-AE2C-83845D886ADB}" dt="2022-02-18T09:57:42.516" v="4416" actId="1076"/>
          <ac:cxnSpMkLst>
            <pc:docMk/>
            <pc:sldMk cId="3202078724" sldId="289"/>
            <ac:cxnSpMk id="11" creationId="{242F4B85-E3E2-4A2B-A6EF-1BDFFF59A35B}"/>
          </ac:cxnSpMkLst>
        </pc:cxnChg>
      </pc:sldChg>
      <pc:sldChg chg="del">
        <pc:chgData name="Pulagam Teja" userId="c0cbacc7-5711-4012-8ada-aa1d4063f889" providerId="ADAL" clId="{879BE37F-9A91-4032-AE2C-83845D886ADB}" dt="2022-03-03T10:00:17.063" v="11720" actId="2696"/>
        <pc:sldMkLst>
          <pc:docMk/>
          <pc:sldMk cId="2097288393" sldId="291"/>
        </pc:sldMkLst>
      </pc:sldChg>
      <pc:sldChg chg="addSp delSp modSp mod ord delAnim modAnim delCm modCm">
        <pc:chgData name="Pulagam Teja" userId="c0cbacc7-5711-4012-8ada-aa1d4063f889" providerId="ADAL" clId="{879BE37F-9A91-4032-AE2C-83845D886ADB}" dt="2022-03-03T10:05:47.001" v="11750"/>
        <pc:sldMkLst>
          <pc:docMk/>
          <pc:sldMk cId="1464411850" sldId="293"/>
        </pc:sldMkLst>
        <pc:spChg chg="mod">
          <ac:chgData name="Pulagam Teja" userId="c0cbacc7-5711-4012-8ada-aa1d4063f889" providerId="ADAL" clId="{879BE37F-9A91-4032-AE2C-83845D886ADB}" dt="2022-02-18T14:42:21.521" v="5084" actId="20577"/>
          <ac:spMkLst>
            <pc:docMk/>
            <pc:sldMk cId="1464411850" sldId="293"/>
            <ac:spMk id="3" creationId="{8587D4BF-5BBD-44D4-B166-5BCA31E89E1B}"/>
          </ac:spMkLst>
        </pc:spChg>
        <pc:spChg chg="mod">
          <ac:chgData name="Pulagam Teja" userId="c0cbacc7-5711-4012-8ada-aa1d4063f889" providerId="ADAL" clId="{879BE37F-9A91-4032-AE2C-83845D886ADB}" dt="2022-02-19T15:05:34.765" v="5353" actId="14100"/>
          <ac:spMkLst>
            <pc:docMk/>
            <pc:sldMk cId="1464411850" sldId="293"/>
            <ac:spMk id="4" creationId="{459597BF-9268-4EF9-B3D9-B0BD16DD3B25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8" creationId="{EB757CE6-4D2C-49F1-8813-57A67836A2A1}"/>
          </ac:spMkLst>
        </pc:spChg>
        <pc:spChg chg="add mod">
          <ac:chgData name="Pulagam Teja" userId="c0cbacc7-5711-4012-8ada-aa1d4063f889" providerId="ADAL" clId="{879BE37F-9A91-4032-AE2C-83845D886ADB}" dt="2022-02-20T06:24:48.948" v="6110" actId="1076"/>
          <ac:spMkLst>
            <pc:docMk/>
            <pc:sldMk cId="1464411850" sldId="293"/>
            <ac:spMk id="13" creationId="{5A7AFFAB-FF50-4F0F-AD12-77552F90E7F2}"/>
          </ac:spMkLst>
        </pc:spChg>
        <pc:spChg chg="mod">
          <ac:chgData name="Pulagam Teja" userId="c0cbacc7-5711-4012-8ada-aa1d4063f889" providerId="ADAL" clId="{879BE37F-9A91-4032-AE2C-83845D886ADB}" dt="2022-02-24T16:49:36.648" v="9982" actId="1076"/>
          <ac:spMkLst>
            <pc:docMk/>
            <pc:sldMk cId="1464411850" sldId="293"/>
            <ac:spMk id="14" creationId="{74C60EA4-CD8C-42CC-BCFD-18E57AA194E0}"/>
          </ac:spMkLst>
        </pc:spChg>
        <pc:spChg chg="add mod">
          <ac:chgData name="Pulagam Teja" userId="c0cbacc7-5711-4012-8ada-aa1d4063f889" providerId="ADAL" clId="{879BE37F-9A91-4032-AE2C-83845D886ADB}" dt="2022-02-24T16:48:38.450" v="9974" actId="1076"/>
          <ac:spMkLst>
            <pc:docMk/>
            <pc:sldMk cId="1464411850" sldId="293"/>
            <ac:spMk id="15" creationId="{8D779A3E-C16C-44B7-A53C-B5B452E9E1DB}"/>
          </ac:spMkLst>
        </pc:spChg>
        <pc:spChg chg="mod">
          <ac:chgData name="Pulagam Teja" userId="c0cbacc7-5711-4012-8ada-aa1d4063f889" providerId="ADAL" clId="{879BE37F-9A91-4032-AE2C-83845D886ADB}" dt="2022-02-24T16:49:24.796" v="9980" actId="1076"/>
          <ac:spMkLst>
            <pc:docMk/>
            <pc:sldMk cId="1464411850" sldId="293"/>
            <ac:spMk id="16" creationId="{040426A5-01D4-4401-9A64-7260DEFCE4E6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24" creationId="{5C686A30-DA7E-47E7-9959-15E294AB4EB5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25" creationId="{C174F32C-0F9A-4935-B828-733601624E6D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26" creationId="{647F330E-16B7-4271-A8F9-C2DC3C5E73BB}"/>
          </ac:spMkLst>
        </pc:spChg>
        <pc:spChg chg="add mod">
          <ac:chgData name="Pulagam Teja" userId="c0cbacc7-5711-4012-8ada-aa1d4063f889" providerId="ADAL" clId="{879BE37F-9A91-4032-AE2C-83845D886ADB}" dt="2022-02-24T16:49:28.971" v="9981" actId="1076"/>
          <ac:spMkLst>
            <pc:docMk/>
            <pc:sldMk cId="1464411850" sldId="293"/>
            <ac:spMk id="34" creationId="{B8E686B4-C58C-4F44-91DD-85CF3134DB7E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39" creationId="{56E85F2C-15DD-418C-B20A-32DA1B0AA0EA}"/>
          </ac:spMkLst>
        </pc:spChg>
        <pc:spChg chg="add 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40" creationId="{BEDA7566-B50D-4EE5-957F-DAB4795A2492}"/>
          </ac:spMkLst>
        </pc:spChg>
        <pc:spChg chg="add mod">
          <ac:chgData name="Pulagam Teja" userId="c0cbacc7-5711-4012-8ada-aa1d4063f889" providerId="ADAL" clId="{879BE37F-9A91-4032-AE2C-83845D886ADB}" dt="2022-02-24T16:48:38.450" v="9974" actId="1076"/>
          <ac:spMkLst>
            <pc:docMk/>
            <pc:sldMk cId="1464411850" sldId="293"/>
            <ac:spMk id="46" creationId="{9E3E1431-0415-4990-BFAB-ADD05A939FCA}"/>
          </ac:spMkLst>
        </pc:spChg>
        <pc:spChg chg="add mod">
          <ac:chgData name="Pulagam Teja" userId="c0cbacc7-5711-4012-8ada-aa1d4063f889" providerId="ADAL" clId="{879BE37F-9A91-4032-AE2C-83845D886ADB}" dt="2022-02-24T16:48:38.450" v="9974" actId="1076"/>
          <ac:spMkLst>
            <pc:docMk/>
            <pc:sldMk cId="1464411850" sldId="293"/>
            <ac:spMk id="48" creationId="{A394E699-75F2-494A-83B8-3EEFBC13FC4D}"/>
          </ac:spMkLst>
        </pc:spChg>
        <pc:spChg chg="add mod">
          <ac:chgData name="Pulagam Teja" userId="c0cbacc7-5711-4012-8ada-aa1d4063f889" providerId="ADAL" clId="{879BE37F-9A91-4032-AE2C-83845D886ADB}" dt="2022-02-24T16:46:56.122" v="9961" actId="255"/>
          <ac:spMkLst>
            <pc:docMk/>
            <pc:sldMk cId="1464411850" sldId="293"/>
            <ac:spMk id="50" creationId="{84534A28-2E44-497E-9787-7EAC8B89BCD2}"/>
          </ac:spMkLst>
        </pc:spChg>
        <pc:spChg chg="add mod">
          <ac:chgData name="Pulagam Teja" userId="c0cbacc7-5711-4012-8ada-aa1d4063f889" providerId="ADAL" clId="{879BE37F-9A91-4032-AE2C-83845D886ADB}" dt="2022-02-24T16:46:56.122" v="9961" actId="255"/>
          <ac:spMkLst>
            <pc:docMk/>
            <pc:sldMk cId="1464411850" sldId="293"/>
            <ac:spMk id="51" creationId="{0CDF1654-DB0E-4B46-83C8-16947E098ECD}"/>
          </ac:spMkLst>
        </pc:spChg>
        <pc:spChg chg="add mod">
          <ac:chgData name="Pulagam Teja" userId="c0cbacc7-5711-4012-8ada-aa1d4063f889" providerId="ADAL" clId="{879BE37F-9A91-4032-AE2C-83845D886ADB}" dt="2022-02-20T08:53:45.778" v="7390" actId="1076"/>
          <ac:spMkLst>
            <pc:docMk/>
            <pc:sldMk cId="1464411850" sldId="293"/>
            <ac:spMk id="52" creationId="{4DE70D50-064A-4FE7-81D1-6CE25CCD420C}"/>
          </ac:spMkLst>
        </pc:spChg>
        <pc:spChg chg="add mod">
          <ac:chgData name="Pulagam Teja" userId="c0cbacc7-5711-4012-8ada-aa1d4063f889" providerId="ADAL" clId="{879BE37F-9A91-4032-AE2C-83845D886ADB}" dt="2022-02-24T16:46:56.122" v="9961" actId="255"/>
          <ac:spMkLst>
            <pc:docMk/>
            <pc:sldMk cId="1464411850" sldId="293"/>
            <ac:spMk id="55" creationId="{E5E01001-C688-4B56-B5F3-7073643BBEA3}"/>
          </ac:spMkLst>
        </pc:spChg>
        <pc:spChg chg="add mod">
          <ac:chgData name="Pulagam Teja" userId="c0cbacc7-5711-4012-8ada-aa1d4063f889" providerId="ADAL" clId="{879BE37F-9A91-4032-AE2C-83845D886ADB}" dt="2022-02-20T06:37:56.034" v="6628" actId="1076"/>
          <ac:spMkLst>
            <pc:docMk/>
            <pc:sldMk cId="1464411850" sldId="293"/>
            <ac:spMk id="56" creationId="{984A511D-7643-456A-9CBE-5A2A18F486FE}"/>
          </ac:spMkLst>
        </pc:spChg>
        <pc:spChg chg="del">
          <ac:chgData name="Pulagam Teja" userId="c0cbacc7-5711-4012-8ada-aa1d4063f889" providerId="ADAL" clId="{879BE37F-9A91-4032-AE2C-83845D886ADB}" dt="2022-02-21T04:45:05.514" v="7869" actId="478"/>
          <ac:spMkLst>
            <pc:docMk/>
            <pc:sldMk cId="1464411850" sldId="293"/>
            <ac:spMk id="57" creationId="{1D8AB81A-575D-4EC6-B90B-442B9A7F05C0}"/>
          </ac:spMkLst>
        </pc:spChg>
        <pc:spChg chg="add mod">
          <ac:chgData name="Pulagam Teja" userId="c0cbacc7-5711-4012-8ada-aa1d4063f889" providerId="ADAL" clId="{879BE37F-9A91-4032-AE2C-83845D886ADB}" dt="2022-02-21T04:45:09.763" v="7871" actId="1076"/>
          <ac:spMkLst>
            <pc:docMk/>
            <pc:sldMk cId="1464411850" sldId="293"/>
            <ac:spMk id="58" creationId="{AC3C092A-DED3-4A23-96E3-CC196DAB2B36}"/>
          </ac:spMkLst>
        </pc:spChg>
        <pc:spChg chg="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60" creationId="{9BDC3AB6-B974-4AF5-AF8E-580E5360404F}"/>
          </ac:spMkLst>
        </pc:spChg>
        <pc:spChg chg="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62" creationId="{AD9F75D2-B5D3-40F4-A646-0CEF45F96542}"/>
          </ac:spMkLst>
        </pc:spChg>
        <pc:spChg chg="mod">
          <ac:chgData name="Pulagam Teja" userId="c0cbacc7-5711-4012-8ada-aa1d4063f889" providerId="ADAL" clId="{879BE37F-9A91-4032-AE2C-83845D886ADB}" dt="2022-02-24T16:47:20.519" v="9963" actId="1076"/>
          <ac:spMkLst>
            <pc:docMk/>
            <pc:sldMk cId="1464411850" sldId="293"/>
            <ac:spMk id="64" creationId="{1F5DCAE2-6773-49AD-89F7-05181041C99A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68" creationId="{6BAC6ED2-ED11-4CB7-8092-637D0CFD4355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0" creationId="{445DA136-A229-492C-B71B-7C27CD20DCCA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1" creationId="{36C4F58F-8917-41CF-AB5F-E64C486A79E9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5" creationId="{A482165C-3B88-4CB9-936E-5A707F77FF21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6" creationId="{8F9498C8-BB5E-4532-A307-36CFED6E6CA0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7" creationId="{698D714A-195A-4D2F-A3BF-B41B55E2E229}"/>
          </ac:spMkLst>
        </pc:spChg>
        <pc:spChg chg="add mod">
          <ac:chgData name="Pulagam Teja" userId="c0cbacc7-5711-4012-8ada-aa1d4063f889" providerId="ADAL" clId="{879BE37F-9A91-4032-AE2C-83845D886ADB}" dt="2022-02-20T06:43:31.392" v="6652" actId="571"/>
          <ac:spMkLst>
            <pc:docMk/>
            <pc:sldMk cId="1464411850" sldId="293"/>
            <ac:spMk id="78" creationId="{D099025F-3293-410F-A1BB-9A724B5ED76E}"/>
          </ac:spMkLst>
        </pc:spChg>
        <pc:spChg chg="add mod">
          <ac:chgData name="Pulagam Teja" userId="c0cbacc7-5711-4012-8ada-aa1d4063f889" providerId="ADAL" clId="{879BE37F-9A91-4032-AE2C-83845D886ADB}" dt="2022-02-20T06:52:36.056" v="6690" actId="571"/>
          <ac:spMkLst>
            <pc:docMk/>
            <pc:sldMk cId="1464411850" sldId="293"/>
            <ac:spMk id="85" creationId="{3F874CED-019F-4D4A-B222-F0327A702304}"/>
          </ac:spMkLst>
        </pc:spChg>
        <pc:spChg chg="add mod">
          <ac:chgData name="Pulagam Teja" userId="c0cbacc7-5711-4012-8ada-aa1d4063f889" providerId="ADAL" clId="{879BE37F-9A91-4032-AE2C-83845D886ADB}" dt="2022-02-20T06:52:36.056" v="6690" actId="571"/>
          <ac:spMkLst>
            <pc:docMk/>
            <pc:sldMk cId="1464411850" sldId="293"/>
            <ac:spMk id="87" creationId="{3334377F-343F-4A93-B7E2-5E2893CFB409}"/>
          </ac:spMkLst>
        </pc:spChg>
        <pc:graphicFrameChg chg="add mod">
          <ac:chgData name="Pulagam Teja" userId="c0cbacc7-5711-4012-8ada-aa1d4063f889" providerId="ADAL" clId="{879BE37F-9A91-4032-AE2C-83845D886ADB}" dt="2022-02-20T03:48:27.868" v="5413"/>
          <ac:graphicFrameMkLst>
            <pc:docMk/>
            <pc:sldMk cId="1464411850" sldId="293"/>
            <ac:graphicFrameMk id="29" creationId="{EB8E1FE6-E27D-4878-9BEE-22FE671BAC01}"/>
          </ac:graphicFrameMkLst>
        </pc:graphicFrameChg>
        <pc:graphicFrameChg chg="mod modGraphic">
          <ac:chgData name="Pulagam Teja" userId="c0cbacc7-5711-4012-8ada-aa1d4063f889" providerId="ADAL" clId="{879BE37F-9A91-4032-AE2C-83845D886ADB}" dt="2022-02-24T07:54:51.282" v="9553" actId="20577"/>
          <ac:graphicFrameMkLst>
            <pc:docMk/>
            <pc:sldMk cId="1464411850" sldId="293"/>
            <ac:graphicFrameMk id="53" creationId="{C13C5C8F-05FA-430E-A66A-D46AB666B1FB}"/>
          </ac:graphicFrameMkLst>
        </pc:graphicFrameChg>
        <pc:picChg chg="del">
          <ac:chgData name="Pulagam Teja" userId="c0cbacc7-5711-4012-8ada-aa1d4063f889" providerId="ADAL" clId="{879BE37F-9A91-4032-AE2C-83845D886ADB}" dt="2022-02-18T14:58:05.029" v="5093" actId="478"/>
          <ac:picMkLst>
            <pc:docMk/>
            <pc:sldMk cId="1464411850" sldId="293"/>
            <ac:picMk id="6" creationId="{17622FAA-037E-421E-8010-09B2C6C4D752}"/>
          </ac:picMkLst>
        </pc:picChg>
        <pc:picChg chg="add mod">
          <ac:chgData name="Pulagam Teja" userId="c0cbacc7-5711-4012-8ada-aa1d4063f889" providerId="ADAL" clId="{879BE37F-9A91-4032-AE2C-83845D886ADB}" dt="2022-02-24T16:48:56.131" v="9977" actId="1076"/>
          <ac:picMkLst>
            <pc:docMk/>
            <pc:sldMk cId="1464411850" sldId="293"/>
            <ac:picMk id="6" creationId="{8F77B900-8DDC-4828-95EC-BA29D02D84EC}"/>
          </ac:picMkLst>
        </pc:picChg>
        <pc:picChg chg="del">
          <ac:chgData name="Pulagam Teja" userId="c0cbacc7-5711-4012-8ada-aa1d4063f889" providerId="ADAL" clId="{879BE37F-9A91-4032-AE2C-83845D886ADB}" dt="2022-02-18T14:58:05.029" v="5093" actId="478"/>
          <ac:picMkLst>
            <pc:docMk/>
            <pc:sldMk cId="1464411850" sldId="293"/>
            <ac:picMk id="9" creationId="{7035BDB6-560F-4920-B672-604234F7FC96}"/>
          </ac:picMkLst>
        </pc:picChg>
        <pc:picChg chg="add mod">
          <ac:chgData name="Pulagam Teja" userId="c0cbacc7-5711-4012-8ada-aa1d4063f889" providerId="ADAL" clId="{879BE37F-9A91-4032-AE2C-83845D886ADB}" dt="2022-02-24T16:49:01.029" v="9978" actId="1076"/>
          <ac:picMkLst>
            <pc:docMk/>
            <pc:sldMk cId="1464411850" sldId="293"/>
            <ac:picMk id="9" creationId="{E33D1A76-7C38-4A34-95A7-4E96D616F9F2}"/>
          </ac:picMkLst>
        </pc:picChg>
        <pc:picChg chg="add mod">
          <ac:chgData name="Pulagam Teja" userId="c0cbacc7-5711-4012-8ada-aa1d4063f889" providerId="ADAL" clId="{879BE37F-9A91-4032-AE2C-83845D886ADB}" dt="2022-02-24T16:48:23.600" v="9972" actId="1076"/>
          <ac:picMkLst>
            <pc:docMk/>
            <pc:sldMk cId="1464411850" sldId="293"/>
            <ac:picMk id="11" creationId="{EBA66172-1445-4936-8489-B571B8C90F90}"/>
          </ac:picMkLst>
        </pc:picChg>
        <pc:picChg chg="del">
          <ac:chgData name="Pulagam Teja" userId="c0cbacc7-5711-4012-8ada-aa1d4063f889" providerId="ADAL" clId="{879BE37F-9A91-4032-AE2C-83845D886ADB}" dt="2022-02-18T14:58:05.029" v="5093" actId="478"/>
          <ac:picMkLst>
            <pc:docMk/>
            <pc:sldMk cId="1464411850" sldId="293"/>
            <ac:picMk id="11" creationId="{F6DF366B-58DE-4C4A-BED8-493B17CDB3CB}"/>
          </ac:picMkLst>
        </pc:picChg>
        <pc:picChg chg="mod">
          <ac:chgData name="Pulagam Teja" userId="c0cbacc7-5711-4012-8ada-aa1d4063f889" providerId="ADAL" clId="{879BE37F-9A91-4032-AE2C-83845D886ADB}" dt="2022-02-24T16:47:50.134" v="9965" actId="1076"/>
          <ac:picMkLst>
            <pc:docMk/>
            <pc:sldMk cId="1464411850" sldId="293"/>
            <ac:picMk id="18" creationId="{F841832E-6135-45AF-8D0D-E69F38FDDD92}"/>
          </ac:picMkLst>
        </pc:picChg>
        <pc:picChg chg="mod">
          <ac:chgData name="Pulagam Teja" userId="c0cbacc7-5711-4012-8ada-aa1d4063f889" providerId="ADAL" clId="{879BE37F-9A91-4032-AE2C-83845D886ADB}" dt="2022-02-24T16:47:50.134" v="9965" actId="1076"/>
          <ac:picMkLst>
            <pc:docMk/>
            <pc:sldMk cId="1464411850" sldId="293"/>
            <ac:picMk id="19" creationId="{9CCEC882-6E27-4AA6-885A-A4A9677682BB}"/>
          </ac:picMkLst>
        </pc:picChg>
        <pc:picChg chg="mod">
          <ac:chgData name="Pulagam Teja" userId="c0cbacc7-5711-4012-8ada-aa1d4063f889" providerId="ADAL" clId="{879BE37F-9A91-4032-AE2C-83845D886ADB}" dt="2022-02-24T16:47:50.134" v="9965" actId="1076"/>
          <ac:picMkLst>
            <pc:docMk/>
            <pc:sldMk cId="1464411850" sldId="293"/>
            <ac:picMk id="21" creationId="{F6E02221-8288-4EE8-9FEC-DF4179EED7BC}"/>
          </ac:picMkLst>
        </pc:picChg>
        <pc:picChg chg="mod">
          <ac:chgData name="Pulagam Teja" userId="c0cbacc7-5711-4012-8ada-aa1d4063f889" providerId="ADAL" clId="{879BE37F-9A91-4032-AE2C-83845D886ADB}" dt="2022-02-24T16:47:50.134" v="9965" actId="1076"/>
          <ac:picMkLst>
            <pc:docMk/>
            <pc:sldMk cId="1464411850" sldId="293"/>
            <ac:picMk id="22" creationId="{84372362-6D20-4F65-98BD-69EB0F1EEDC8}"/>
          </ac:picMkLst>
        </pc:picChg>
        <pc:picChg chg="del mod">
          <ac:chgData name="Pulagam Teja" userId="c0cbacc7-5711-4012-8ada-aa1d4063f889" providerId="ADAL" clId="{879BE37F-9A91-4032-AE2C-83845D886ADB}" dt="2022-02-20T06:47:43.329" v="6684" actId="478"/>
          <ac:picMkLst>
            <pc:docMk/>
            <pc:sldMk cId="1464411850" sldId="293"/>
            <ac:picMk id="23" creationId="{462DC685-027E-4D43-8A22-5F94EEDFC7AE}"/>
          </ac:picMkLst>
        </pc:picChg>
        <pc:picChg chg="add mod">
          <ac:chgData name="Pulagam Teja" userId="c0cbacc7-5711-4012-8ada-aa1d4063f889" providerId="ADAL" clId="{879BE37F-9A91-4032-AE2C-83845D886ADB}" dt="2022-02-20T03:48:27.868" v="5413"/>
          <ac:picMkLst>
            <pc:docMk/>
            <pc:sldMk cId="1464411850" sldId="293"/>
            <ac:picMk id="30" creationId="{15BFBCF2-FC48-4BF1-A1C4-91D1DA919B9E}"/>
          </ac:picMkLst>
        </pc:picChg>
        <pc:picChg chg="add del mod">
          <ac:chgData name="Pulagam Teja" userId="c0cbacc7-5711-4012-8ada-aa1d4063f889" providerId="ADAL" clId="{879BE37F-9A91-4032-AE2C-83845D886ADB}" dt="2022-02-20T06:21:06.417" v="6079" actId="478"/>
          <ac:picMkLst>
            <pc:docMk/>
            <pc:sldMk cId="1464411850" sldId="293"/>
            <ac:picMk id="35" creationId="{E009B840-6784-4F87-93BC-83B7C1116FBF}"/>
          </ac:picMkLst>
        </pc:picChg>
        <pc:picChg chg="add mod">
          <ac:chgData name="Pulagam Teja" userId="c0cbacc7-5711-4012-8ada-aa1d4063f889" providerId="ADAL" clId="{879BE37F-9A91-4032-AE2C-83845D886ADB}" dt="2022-02-24T16:48:09.473" v="9968" actId="1076"/>
          <ac:picMkLst>
            <pc:docMk/>
            <pc:sldMk cId="1464411850" sldId="293"/>
            <ac:picMk id="36" creationId="{EE82F6BE-DAC0-4828-A44C-A7490EB8C78A}"/>
          </ac:picMkLst>
        </pc:picChg>
        <pc:picChg chg="add mod">
          <ac:chgData name="Pulagam Teja" userId="c0cbacc7-5711-4012-8ada-aa1d4063f889" providerId="ADAL" clId="{879BE37F-9A91-4032-AE2C-83845D886ADB}" dt="2022-02-20T06:22:06.848" v="6098" actId="1076"/>
          <ac:picMkLst>
            <pc:docMk/>
            <pc:sldMk cId="1464411850" sldId="293"/>
            <ac:picMk id="37" creationId="{CCAA2855-DFF7-4E63-897F-9A2D4C2D006C}"/>
          </ac:picMkLst>
        </pc:picChg>
        <pc:picChg chg="add mod">
          <ac:chgData name="Pulagam Teja" userId="c0cbacc7-5711-4012-8ada-aa1d4063f889" providerId="ADAL" clId="{879BE37F-9A91-4032-AE2C-83845D886ADB}" dt="2022-02-24T16:48:19.222" v="9970" actId="1076"/>
          <ac:picMkLst>
            <pc:docMk/>
            <pc:sldMk cId="1464411850" sldId="293"/>
            <ac:picMk id="38" creationId="{4C8278A0-F049-4DC9-B05E-908279121387}"/>
          </ac:picMkLst>
        </pc:picChg>
        <pc:picChg chg="add mod">
          <ac:chgData name="Pulagam Teja" userId="c0cbacc7-5711-4012-8ada-aa1d4063f889" providerId="ADAL" clId="{879BE37F-9A91-4032-AE2C-83845D886ADB}" dt="2022-02-20T06:44:13.311" v="6657" actId="571"/>
          <ac:picMkLst>
            <pc:docMk/>
            <pc:sldMk cId="1464411850" sldId="293"/>
            <ac:picMk id="57" creationId="{DCEFCC0A-7FEE-4309-B538-486E035113FB}"/>
          </ac:picMkLst>
        </pc:picChg>
        <pc:picChg chg="add mod">
          <ac:chgData name="Pulagam Teja" userId="c0cbacc7-5711-4012-8ada-aa1d4063f889" providerId="ADAL" clId="{879BE37F-9A91-4032-AE2C-83845D886ADB}" dt="2022-02-20T06:43:31.392" v="6652" actId="571"/>
          <ac:picMkLst>
            <pc:docMk/>
            <pc:sldMk cId="1464411850" sldId="293"/>
            <ac:picMk id="59" creationId="{0163086D-77C2-4DA0-843D-D9BB219C450E}"/>
          </ac:picMkLst>
        </pc:picChg>
        <pc:picChg chg="add mod">
          <ac:chgData name="Pulagam Teja" userId="c0cbacc7-5711-4012-8ada-aa1d4063f889" providerId="ADAL" clId="{879BE37F-9A91-4032-AE2C-83845D886ADB}" dt="2022-02-20T06:43:31.392" v="6652" actId="571"/>
          <ac:picMkLst>
            <pc:docMk/>
            <pc:sldMk cId="1464411850" sldId="293"/>
            <ac:picMk id="61" creationId="{AD32AC2C-829D-467C-B601-110F36FE6834}"/>
          </ac:picMkLst>
        </pc:picChg>
        <pc:picChg chg="add mod">
          <ac:chgData name="Pulagam Teja" userId="c0cbacc7-5711-4012-8ada-aa1d4063f889" providerId="ADAL" clId="{879BE37F-9A91-4032-AE2C-83845D886ADB}" dt="2022-02-20T06:43:31.392" v="6652" actId="571"/>
          <ac:picMkLst>
            <pc:docMk/>
            <pc:sldMk cId="1464411850" sldId="293"/>
            <ac:picMk id="63" creationId="{085107D9-5573-40BC-9E26-63D8FFA68E5E}"/>
          </ac:picMkLst>
        </pc:picChg>
        <pc:picChg chg="del">
          <ac:chgData name="Pulagam Teja" userId="c0cbacc7-5711-4012-8ada-aa1d4063f889" providerId="ADAL" clId="{879BE37F-9A91-4032-AE2C-83845D886ADB}" dt="2022-02-20T06:11:34.469" v="6017" actId="478"/>
          <ac:picMkLst>
            <pc:docMk/>
            <pc:sldMk cId="1464411850" sldId="293"/>
            <ac:picMk id="65" creationId="{3C5DAD3A-312E-4E48-BE3B-BAD831BC1296}"/>
          </ac:picMkLst>
        </pc:picChg>
        <pc:picChg chg="add mod">
          <ac:chgData name="Pulagam Teja" userId="c0cbacc7-5711-4012-8ada-aa1d4063f889" providerId="ADAL" clId="{879BE37F-9A91-4032-AE2C-83845D886ADB}" dt="2022-02-20T06:43:31.392" v="6652" actId="571"/>
          <ac:picMkLst>
            <pc:docMk/>
            <pc:sldMk cId="1464411850" sldId="293"/>
            <ac:picMk id="66" creationId="{035DC463-FAC5-40D9-AE32-64ECA2B88DE6}"/>
          </ac:picMkLst>
        </pc:picChg>
        <pc:picChg chg="del mod">
          <ac:chgData name="Pulagam Teja" userId="c0cbacc7-5711-4012-8ada-aa1d4063f889" providerId="ADAL" clId="{879BE37F-9A91-4032-AE2C-83845D886ADB}" dt="2022-02-20T06:11:36.843" v="6018" actId="478"/>
          <ac:picMkLst>
            <pc:docMk/>
            <pc:sldMk cId="1464411850" sldId="293"/>
            <ac:picMk id="67" creationId="{865E92FD-0D16-4B88-B7F2-DCA80A7AF31C}"/>
          </ac:picMkLst>
        </pc:picChg>
        <pc:picChg chg="add mod">
          <ac:chgData name="Pulagam Teja" userId="c0cbacc7-5711-4012-8ada-aa1d4063f889" providerId="ADAL" clId="{879BE37F-9A91-4032-AE2C-83845D886ADB}" dt="2022-02-20T06:43:31.392" v="6652" actId="571"/>
          <ac:picMkLst>
            <pc:docMk/>
            <pc:sldMk cId="1464411850" sldId="293"/>
            <ac:picMk id="79" creationId="{C74467FF-293D-4752-94FB-37BF30E294A9}"/>
          </ac:picMkLst>
        </pc:picChg>
        <pc:picChg chg="add mod">
          <ac:chgData name="Pulagam Teja" userId="c0cbacc7-5711-4012-8ada-aa1d4063f889" providerId="ADAL" clId="{879BE37F-9A91-4032-AE2C-83845D886ADB}" dt="2022-02-24T16:48:09.473" v="9968" actId="1076"/>
          <ac:picMkLst>
            <pc:docMk/>
            <pc:sldMk cId="1464411850" sldId="293"/>
            <ac:picMk id="83" creationId="{09A63D50-98F4-473D-912F-BCDBDB4B0FD5}"/>
          </ac:picMkLst>
        </pc:picChg>
        <pc:picChg chg="add mod">
          <ac:chgData name="Pulagam Teja" userId="c0cbacc7-5711-4012-8ada-aa1d4063f889" providerId="ADAL" clId="{879BE37F-9A91-4032-AE2C-83845D886ADB}" dt="2022-02-20T06:47:51.999" v="6685" actId="1076"/>
          <ac:picMkLst>
            <pc:docMk/>
            <pc:sldMk cId="1464411850" sldId="293"/>
            <ac:picMk id="84" creationId="{1FC8F945-318F-40B0-98C8-3A77B4F88BF2}"/>
          </ac:picMkLst>
        </pc:picChg>
        <pc:picChg chg="add mod">
          <ac:chgData name="Pulagam Teja" userId="c0cbacc7-5711-4012-8ada-aa1d4063f889" providerId="ADAL" clId="{879BE37F-9A91-4032-AE2C-83845D886ADB}" dt="2022-02-20T06:52:36.056" v="6690" actId="571"/>
          <ac:picMkLst>
            <pc:docMk/>
            <pc:sldMk cId="1464411850" sldId="293"/>
            <ac:picMk id="86" creationId="{3550B811-39B6-42E3-8B45-CD8F1D60B647}"/>
          </ac:picMkLst>
        </pc:picChg>
        <pc:cxnChg chg="add del mod">
          <ac:chgData name="Pulagam Teja" userId="c0cbacc7-5711-4012-8ada-aa1d4063f889" providerId="ADAL" clId="{879BE37F-9A91-4032-AE2C-83845D886ADB}" dt="2022-02-19T15:10:13.739" v="5355" actId="478"/>
          <ac:cxnSpMkLst>
            <pc:docMk/>
            <pc:sldMk cId="1464411850" sldId="293"/>
            <ac:cxnSpMk id="7" creationId="{2419356F-0CE7-479C-8D26-43B05ED136BC}"/>
          </ac:cxnSpMkLst>
        </pc:cxnChg>
        <pc:cxnChg chg="add del mod">
          <ac:chgData name="Pulagam Teja" userId="c0cbacc7-5711-4012-8ada-aa1d4063f889" providerId="ADAL" clId="{879BE37F-9A91-4032-AE2C-83845D886ADB}" dt="2022-02-20T06:24:32.754" v="6108" actId="478"/>
          <ac:cxnSpMkLst>
            <pc:docMk/>
            <pc:sldMk cId="1464411850" sldId="293"/>
            <ac:cxnSpMk id="41" creationId="{D9C96E86-A2F3-4A59-8D40-A47FA008CD14}"/>
          </ac:cxnSpMkLst>
        </pc:cxnChg>
        <pc:cxnChg chg="mod">
          <ac:chgData name="Pulagam Teja" userId="c0cbacc7-5711-4012-8ada-aa1d4063f889" providerId="ADAL" clId="{879BE37F-9A91-4032-AE2C-83845D886ADB}" dt="2022-02-20T06:32:39.863" v="6405" actId="14100"/>
          <ac:cxnSpMkLst>
            <pc:docMk/>
            <pc:sldMk cId="1464411850" sldId="293"/>
            <ac:cxnSpMk id="43" creationId="{0E4C6D3E-E59D-424B-8C7F-E9765E2139E8}"/>
          </ac:cxnSpMkLst>
        </pc:cxnChg>
        <pc:cxnChg chg="mod">
          <ac:chgData name="Pulagam Teja" userId="c0cbacc7-5711-4012-8ada-aa1d4063f889" providerId="ADAL" clId="{879BE37F-9A91-4032-AE2C-83845D886ADB}" dt="2022-02-20T06:32:18.382" v="6400" actId="14100"/>
          <ac:cxnSpMkLst>
            <pc:docMk/>
            <pc:sldMk cId="1464411850" sldId="293"/>
            <ac:cxnSpMk id="45" creationId="{F597F294-6C0C-4E36-B9EC-7194028651A9}"/>
          </ac:cxnSpMkLst>
        </pc:cxnChg>
        <pc:cxnChg chg="mod">
          <ac:chgData name="Pulagam Teja" userId="c0cbacc7-5711-4012-8ada-aa1d4063f889" providerId="ADAL" clId="{879BE37F-9A91-4032-AE2C-83845D886ADB}" dt="2022-02-20T06:31:14.328" v="6390" actId="14100"/>
          <ac:cxnSpMkLst>
            <pc:docMk/>
            <pc:sldMk cId="1464411850" sldId="293"/>
            <ac:cxnSpMk id="47" creationId="{DE6E05B1-687E-4450-8605-6BA720535CCE}"/>
          </ac:cxnSpMkLst>
        </pc:cxnChg>
        <pc:cxnChg chg="mod">
          <ac:chgData name="Pulagam Teja" userId="c0cbacc7-5711-4012-8ada-aa1d4063f889" providerId="ADAL" clId="{879BE37F-9A91-4032-AE2C-83845D886ADB}" dt="2022-02-20T06:31:05.929" v="6388" actId="14100"/>
          <ac:cxnSpMkLst>
            <pc:docMk/>
            <pc:sldMk cId="1464411850" sldId="293"/>
            <ac:cxnSpMk id="49" creationId="{3A9C6CC7-4A19-442E-927A-3ED4DACE36CC}"/>
          </ac:cxnSpMkLst>
        </pc:cxnChg>
        <pc:cxnChg chg="add mod">
          <ac:chgData name="Pulagam Teja" userId="c0cbacc7-5711-4012-8ada-aa1d4063f889" providerId="ADAL" clId="{879BE37F-9A91-4032-AE2C-83845D886ADB}" dt="2022-02-20T06:44:13.311" v="6657" actId="571"/>
          <ac:cxnSpMkLst>
            <pc:docMk/>
            <pc:sldMk cId="1464411850" sldId="293"/>
            <ac:cxnSpMk id="58" creationId="{FAB9B9CA-F446-4D4E-AF26-81D51456718B}"/>
          </ac:cxnSpMkLst>
        </pc:cxnChg>
        <pc:cxnChg chg="del mod">
          <ac:chgData name="Pulagam Teja" userId="c0cbacc7-5711-4012-8ada-aa1d4063f889" providerId="ADAL" clId="{879BE37F-9A91-4032-AE2C-83845D886ADB}" dt="2022-02-20T08:53:34.623" v="7386" actId="478"/>
          <ac:cxnSpMkLst>
            <pc:docMk/>
            <pc:sldMk cId="1464411850" sldId="293"/>
            <ac:cxnSpMk id="69" creationId="{5EF42EC3-52BA-4C87-AD80-62E9639EC6C8}"/>
          </ac:cxnSpMkLst>
        </pc:cxnChg>
        <pc:cxnChg chg="add mod">
          <ac:chgData name="Pulagam Teja" userId="c0cbacc7-5711-4012-8ada-aa1d4063f889" providerId="ADAL" clId="{879BE37F-9A91-4032-AE2C-83845D886ADB}" dt="2022-02-20T06:43:31.392" v="6652" actId="571"/>
          <ac:cxnSpMkLst>
            <pc:docMk/>
            <pc:sldMk cId="1464411850" sldId="293"/>
            <ac:cxnSpMk id="72" creationId="{5FAD366E-5534-4B41-9863-B3B708F4E39A}"/>
          </ac:cxnSpMkLst>
        </pc:cxnChg>
        <pc:cxnChg chg="add mod">
          <ac:chgData name="Pulagam Teja" userId="c0cbacc7-5711-4012-8ada-aa1d4063f889" providerId="ADAL" clId="{879BE37F-9A91-4032-AE2C-83845D886ADB}" dt="2022-02-20T06:43:31.392" v="6652" actId="571"/>
          <ac:cxnSpMkLst>
            <pc:docMk/>
            <pc:sldMk cId="1464411850" sldId="293"/>
            <ac:cxnSpMk id="73" creationId="{FA049C2A-2EAE-4AFF-B948-A672AEB34E77}"/>
          </ac:cxnSpMkLst>
        </pc:cxnChg>
        <pc:cxnChg chg="add mod">
          <ac:chgData name="Pulagam Teja" userId="c0cbacc7-5711-4012-8ada-aa1d4063f889" providerId="ADAL" clId="{879BE37F-9A91-4032-AE2C-83845D886ADB}" dt="2022-02-20T06:43:31.392" v="6652" actId="571"/>
          <ac:cxnSpMkLst>
            <pc:docMk/>
            <pc:sldMk cId="1464411850" sldId="293"/>
            <ac:cxnSpMk id="74" creationId="{3A12C440-D398-499C-A03C-6477DF1D4C61}"/>
          </ac:cxnSpMkLst>
        </pc:cxnChg>
        <pc:cxnChg chg="add mod">
          <ac:chgData name="Pulagam Teja" userId="c0cbacc7-5711-4012-8ada-aa1d4063f889" providerId="ADAL" clId="{879BE37F-9A91-4032-AE2C-83845D886ADB}" dt="2022-02-20T06:43:31.392" v="6652" actId="571"/>
          <ac:cxnSpMkLst>
            <pc:docMk/>
            <pc:sldMk cId="1464411850" sldId="293"/>
            <ac:cxnSpMk id="80" creationId="{D90106BB-0DAA-49C3-8EA6-B5D137E9426D}"/>
          </ac:cxnSpMkLst>
        </pc:cxnChg>
        <pc:cxnChg chg="add mod">
          <ac:chgData name="Pulagam Teja" userId="c0cbacc7-5711-4012-8ada-aa1d4063f889" providerId="ADAL" clId="{879BE37F-9A91-4032-AE2C-83845D886ADB}" dt="2022-02-24T16:47:20.519" v="9963" actId="1076"/>
          <ac:cxnSpMkLst>
            <pc:docMk/>
            <pc:sldMk cId="1464411850" sldId="293"/>
            <ac:cxnSpMk id="81" creationId="{E9BDDAE9-965A-4420-9EC3-C8397E5A0594}"/>
          </ac:cxnSpMkLst>
        </pc:cxnChg>
        <pc:cxnChg chg="add mod">
          <ac:chgData name="Pulagam Teja" userId="c0cbacc7-5711-4012-8ada-aa1d4063f889" providerId="ADAL" clId="{879BE37F-9A91-4032-AE2C-83845D886ADB}" dt="2022-02-20T06:47:04.810" v="6681" actId="14100"/>
          <ac:cxnSpMkLst>
            <pc:docMk/>
            <pc:sldMk cId="1464411850" sldId="293"/>
            <ac:cxnSpMk id="82" creationId="{C98E6469-B19B-426D-984A-7704FDE19CA1}"/>
          </ac:cxnSpMkLst>
        </pc:cxnChg>
        <pc:cxnChg chg="add mod">
          <ac:chgData name="Pulagam Teja" userId="c0cbacc7-5711-4012-8ada-aa1d4063f889" providerId="ADAL" clId="{879BE37F-9A91-4032-AE2C-83845D886ADB}" dt="2022-02-20T06:52:36.056" v="6690" actId="571"/>
          <ac:cxnSpMkLst>
            <pc:docMk/>
            <pc:sldMk cId="1464411850" sldId="293"/>
            <ac:cxnSpMk id="88" creationId="{2E69E233-4505-4839-BB1E-065134B66153}"/>
          </ac:cxnSpMkLst>
        </pc:cxnChg>
      </pc:sldChg>
      <pc:sldChg chg="del">
        <pc:chgData name="Pulagam Teja" userId="c0cbacc7-5711-4012-8ada-aa1d4063f889" providerId="ADAL" clId="{879BE37F-9A91-4032-AE2C-83845D886ADB}" dt="2022-03-03T10:00:17.063" v="11720" actId="2696"/>
        <pc:sldMkLst>
          <pc:docMk/>
          <pc:sldMk cId="488813519" sldId="295"/>
        </pc:sldMkLst>
      </pc:sldChg>
      <pc:sldChg chg="addSp delSp modSp mod ord addAnim delAnim modAnim delCm modCm">
        <pc:chgData name="Pulagam Teja" userId="c0cbacc7-5711-4012-8ada-aa1d4063f889" providerId="ADAL" clId="{879BE37F-9A91-4032-AE2C-83845D886ADB}" dt="2022-02-24T16:45:58.784" v="9959"/>
        <pc:sldMkLst>
          <pc:docMk/>
          <pc:sldMk cId="1598697774" sldId="296"/>
        </pc:sldMkLst>
        <pc:spChg chg="mod">
          <ac:chgData name="Pulagam Teja" userId="c0cbacc7-5711-4012-8ada-aa1d4063f889" providerId="ADAL" clId="{879BE37F-9A91-4032-AE2C-83845D886ADB}" dt="2022-02-20T06:38:02.595" v="6629" actId="1076"/>
          <ac:spMkLst>
            <pc:docMk/>
            <pc:sldMk cId="1598697774" sldId="296"/>
            <ac:spMk id="2" creationId="{0A09E735-F1CC-453E-B195-DAB062B05056}"/>
          </ac:spMkLst>
        </pc:spChg>
        <pc:spChg chg="add del mod">
          <ac:chgData name="Pulagam Teja" userId="c0cbacc7-5711-4012-8ada-aa1d4063f889" providerId="ADAL" clId="{879BE37F-9A91-4032-AE2C-83845D886ADB}" dt="2022-02-19T13:06:24.333" v="5265" actId="478"/>
          <ac:spMkLst>
            <pc:docMk/>
            <pc:sldMk cId="1598697774" sldId="296"/>
            <ac:spMk id="3" creationId="{8D69F78B-F636-41F8-9893-D6E96D97B319}"/>
          </ac:spMkLst>
        </pc:spChg>
        <pc:spChg chg="add mod">
          <ac:chgData name="Pulagam Teja" userId="c0cbacc7-5711-4012-8ada-aa1d4063f889" providerId="ADAL" clId="{879BE37F-9A91-4032-AE2C-83845D886ADB}" dt="2022-02-22T04:06:49.482" v="9375" actId="1076"/>
          <ac:spMkLst>
            <pc:docMk/>
            <pc:sldMk cId="1598697774" sldId="296"/>
            <ac:spMk id="3" creationId="{CDE0612D-290E-4AC1-BEB5-4514816C717A}"/>
          </ac:spMkLst>
        </pc:spChg>
        <pc:spChg chg="mod">
          <ac:chgData name="Pulagam Teja" userId="c0cbacc7-5711-4012-8ada-aa1d4063f889" providerId="ADAL" clId="{879BE37F-9A91-4032-AE2C-83845D886ADB}" dt="2022-02-24T16:45:25.470" v="9956" actId="1076"/>
          <ac:spMkLst>
            <pc:docMk/>
            <pc:sldMk cId="1598697774" sldId="296"/>
            <ac:spMk id="8" creationId="{5768BECF-C47A-4BE9-95DA-A6AEC4993399}"/>
          </ac:spMkLst>
        </pc:spChg>
        <pc:spChg chg="add del mod">
          <ac:chgData name="Pulagam Teja" userId="c0cbacc7-5711-4012-8ada-aa1d4063f889" providerId="ADAL" clId="{879BE37F-9A91-4032-AE2C-83845D886ADB}" dt="2022-02-21T05:02:25.021" v="8235" actId="478"/>
          <ac:spMkLst>
            <pc:docMk/>
            <pc:sldMk cId="1598697774" sldId="296"/>
            <ac:spMk id="12" creationId="{3AE6B3E5-A6A6-4BCA-8B2B-95F10BFBF014}"/>
          </ac:spMkLst>
        </pc:spChg>
        <pc:spChg chg="mod">
          <ac:chgData name="Pulagam Teja" userId="c0cbacc7-5711-4012-8ada-aa1d4063f889" providerId="ADAL" clId="{879BE37F-9A91-4032-AE2C-83845D886ADB}" dt="2022-02-24T16:44:56.242" v="9949" actId="1076"/>
          <ac:spMkLst>
            <pc:docMk/>
            <pc:sldMk cId="1598697774" sldId="296"/>
            <ac:spMk id="14" creationId="{76853F96-71F7-43D1-B95C-41B3E85D80BD}"/>
          </ac:spMkLst>
        </pc:spChg>
        <pc:spChg chg="add mod">
          <ac:chgData name="Pulagam Teja" userId="c0cbacc7-5711-4012-8ada-aa1d4063f889" providerId="ADAL" clId="{879BE37F-9A91-4032-AE2C-83845D886ADB}" dt="2022-02-24T16:43:44.792" v="9940" actId="255"/>
          <ac:spMkLst>
            <pc:docMk/>
            <pc:sldMk cId="1598697774" sldId="296"/>
            <ac:spMk id="15" creationId="{1A8B1456-B8EA-432D-BD26-E453226A5407}"/>
          </ac:spMkLst>
        </pc:spChg>
        <pc:spChg chg="mod">
          <ac:chgData name="Pulagam Teja" userId="c0cbacc7-5711-4012-8ada-aa1d4063f889" providerId="ADAL" clId="{879BE37F-9A91-4032-AE2C-83845D886ADB}" dt="2022-02-24T16:44:51.949" v="9948" actId="1076"/>
          <ac:spMkLst>
            <pc:docMk/>
            <pc:sldMk cId="1598697774" sldId="296"/>
            <ac:spMk id="16" creationId="{7B7C4064-9773-48A1-BCAE-6E963DF3ABCF}"/>
          </ac:spMkLst>
        </pc:spChg>
        <pc:spChg chg="mod">
          <ac:chgData name="Pulagam Teja" userId="c0cbacc7-5711-4012-8ada-aa1d4063f889" providerId="ADAL" clId="{879BE37F-9A91-4032-AE2C-83845D886ADB}" dt="2022-02-24T16:45:01.485" v="9950" actId="1076"/>
          <ac:spMkLst>
            <pc:docMk/>
            <pc:sldMk cId="1598697774" sldId="296"/>
            <ac:spMk id="17" creationId="{D09BDE99-7BE8-4E4D-A798-F544E40C6CA1}"/>
          </ac:spMkLst>
        </pc:spChg>
        <pc:spChg chg="del mod">
          <ac:chgData name="Pulagam Teja" userId="c0cbacc7-5711-4012-8ada-aa1d4063f889" providerId="ADAL" clId="{879BE37F-9A91-4032-AE2C-83845D886ADB}" dt="2022-02-21T03:17:52.958" v="7476" actId="478"/>
          <ac:spMkLst>
            <pc:docMk/>
            <pc:sldMk cId="1598697774" sldId="296"/>
            <ac:spMk id="18" creationId="{EB15B663-8017-4325-AAA9-8931E338EA01}"/>
          </ac:spMkLst>
        </pc:spChg>
        <pc:spChg chg="mod">
          <ac:chgData name="Pulagam Teja" userId="c0cbacc7-5711-4012-8ada-aa1d4063f889" providerId="ADAL" clId="{879BE37F-9A91-4032-AE2C-83845D886ADB}" dt="2022-02-24T16:45:05.505" v="9951" actId="1076"/>
          <ac:spMkLst>
            <pc:docMk/>
            <pc:sldMk cId="1598697774" sldId="296"/>
            <ac:spMk id="20" creationId="{6C0A7C45-2439-4304-9CFD-FC26BBB62483}"/>
          </ac:spMkLst>
        </pc:spChg>
        <pc:spChg chg="mod">
          <ac:chgData name="Pulagam Teja" userId="c0cbacc7-5711-4012-8ada-aa1d4063f889" providerId="ADAL" clId="{879BE37F-9A91-4032-AE2C-83845D886ADB}" dt="2022-02-24T16:45:21.534" v="9955" actId="1076"/>
          <ac:spMkLst>
            <pc:docMk/>
            <pc:sldMk cId="1598697774" sldId="296"/>
            <ac:spMk id="24" creationId="{DC40C494-BE9C-4BB0-BFCB-5731246F5758}"/>
          </ac:spMkLst>
        </pc:spChg>
        <pc:spChg chg="mod">
          <ac:chgData name="Pulagam Teja" userId="c0cbacc7-5711-4012-8ada-aa1d4063f889" providerId="ADAL" clId="{879BE37F-9A91-4032-AE2C-83845D886ADB}" dt="2022-02-24T16:45:12.520" v="9953" actId="1076"/>
          <ac:spMkLst>
            <pc:docMk/>
            <pc:sldMk cId="1598697774" sldId="296"/>
            <ac:spMk id="26" creationId="{1BCFC2E9-DB19-47B3-B350-133C44BC956A}"/>
          </ac:spMkLst>
        </pc:spChg>
        <pc:spChg chg="mod">
          <ac:chgData name="Pulagam Teja" userId="c0cbacc7-5711-4012-8ada-aa1d4063f889" providerId="ADAL" clId="{879BE37F-9A91-4032-AE2C-83845D886ADB}" dt="2022-02-24T16:44:18.114" v="9945" actId="255"/>
          <ac:spMkLst>
            <pc:docMk/>
            <pc:sldMk cId="1598697774" sldId="296"/>
            <ac:spMk id="31" creationId="{0C36B7A5-3C5A-449B-B8A7-11B836FDD334}"/>
          </ac:spMkLst>
        </pc:spChg>
        <pc:spChg chg="mod">
          <ac:chgData name="Pulagam Teja" userId="c0cbacc7-5711-4012-8ada-aa1d4063f889" providerId="ADAL" clId="{879BE37F-9A91-4032-AE2C-83845D886ADB}" dt="2022-02-24T16:44:18.114" v="9945" actId="255"/>
          <ac:spMkLst>
            <pc:docMk/>
            <pc:sldMk cId="1598697774" sldId="296"/>
            <ac:spMk id="32" creationId="{5DB441A3-D7EE-4D81-8B9F-AF950F93C86D}"/>
          </ac:spMkLst>
        </pc:spChg>
        <pc:spChg chg="add mod">
          <ac:chgData name="Pulagam Teja" userId="c0cbacc7-5711-4012-8ada-aa1d4063f889" providerId="ADAL" clId="{879BE37F-9A91-4032-AE2C-83845D886ADB}" dt="2022-02-24T16:43:44.792" v="9940" actId="255"/>
          <ac:spMkLst>
            <pc:docMk/>
            <pc:sldMk cId="1598697774" sldId="296"/>
            <ac:spMk id="34" creationId="{6637FB93-CE88-4303-BBD8-232D48165C96}"/>
          </ac:spMkLst>
        </pc:spChg>
        <pc:spChg chg="add mod">
          <ac:chgData name="Pulagam Teja" userId="c0cbacc7-5711-4012-8ada-aa1d4063f889" providerId="ADAL" clId="{879BE37F-9A91-4032-AE2C-83845D886ADB}" dt="2022-02-24T16:45:16.885" v="9954" actId="1076"/>
          <ac:spMkLst>
            <pc:docMk/>
            <pc:sldMk cId="1598697774" sldId="296"/>
            <ac:spMk id="35" creationId="{60BB9E14-59EC-4C02-BE5D-70DB1DADBF69}"/>
          </ac:spMkLst>
        </pc:spChg>
        <pc:spChg chg="add mod">
          <ac:chgData name="Pulagam Teja" userId="c0cbacc7-5711-4012-8ada-aa1d4063f889" providerId="ADAL" clId="{879BE37F-9A91-4032-AE2C-83845D886ADB}" dt="2022-02-24T16:44:18.114" v="9945" actId="255"/>
          <ac:spMkLst>
            <pc:docMk/>
            <pc:sldMk cId="1598697774" sldId="296"/>
            <ac:spMk id="36" creationId="{7FCC0D47-5875-4302-B539-F84DAC6B6712}"/>
          </ac:spMkLst>
        </pc:spChg>
        <pc:spChg chg="add mod">
          <ac:chgData name="Pulagam Teja" userId="c0cbacc7-5711-4012-8ada-aa1d4063f889" providerId="ADAL" clId="{879BE37F-9A91-4032-AE2C-83845D886ADB}" dt="2022-02-24T16:44:45.227" v="9947" actId="255"/>
          <ac:spMkLst>
            <pc:docMk/>
            <pc:sldMk cId="1598697774" sldId="296"/>
            <ac:spMk id="37" creationId="{195EB71B-E560-4EF0-A855-9B5175B3980D}"/>
          </ac:spMkLst>
        </pc:spChg>
        <pc:spChg chg="add del mod">
          <ac:chgData name="Pulagam Teja" userId="c0cbacc7-5711-4012-8ada-aa1d4063f889" providerId="ADAL" clId="{879BE37F-9A91-4032-AE2C-83845D886ADB}" dt="2022-02-20T08:24:33.970" v="6709"/>
          <ac:spMkLst>
            <pc:docMk/>
            <pc:sldMk cId="1598697774" sldId="296"/>
            <ac:spMk id="38" creationId="{3F2220D8-9E05-4BED-B3CD-11B4999CE2C2}"/>
          </ac:spMkLst>
        </pc:spChg>
        <pc:spChg chg="add mod">
          <ac:chgData name="Pulagam Teja" userId="c0cbacc7-5711-4012-8ada-aa1d4063f889" providerId="ADAL" clId="{879BE37F-9A91-4032-AE2C-83845D886ADB}" dt="2022-02-24T16:43:41.717" v="9939" actId="571"/>
          <ac:spMkLst>
            <pc:docMk/>
            <pc:sldMk cId="1598697774" sldId="296"/>
            <ac:spMk id="38" creationId="{4A56F572-2B33-423A-A0C1-BF5CBE65DC44}"/>
          </ac:spMkLst>
        </pc:spChg>
        <pc:spChg chg="del">
          <ac:chgData name="Pulagam Teja" userId="c0cbacc7-5711-4012-8ada-aa1d4063f889" providerId="ADAL" clId="{879BE37F-9A91-4032-AE2C-83845D886ADB}" dt="2022-02-21T04:44:59.734" v="7867" actId="478"/>
          <ac:spMkLst>
            <pc:docMk/>
            <pc:sldMk cId="1598697774" sldId="296"/>
            <ac:spMk id="38" creationId="{5573BE70-85D3-4607-9519-AF1DAA98CED8}"/>
          </ac:spMkLst>
        </pc:spChg>
        <pc:spChg chg="add del mod">
          <ac:chgData name="Pulagam Teja" userId="c0cbacc7-5711-4012-8ada-aa1d4063f889" providerId="ADAL" clId="{879BE37F-9A91-4032-AE2C-83845D886ADB}" dt="2022-02-21T04:39:16.676" v="7823" actId="478"/>
          <ac:spMkLst>
            <pc:docMk/>
            <pc:sldMk cId="1598697774" sldId="296"/>
            <ac:spMk id="38" creationId="{DFDA97A5-3CB0-456A-A0D9-6D2ADD0F0E8C}"/>
          </ac:spMkLst>
        </pc:spChg>
        <pc:spChg chg="add del mod">
          <ac:chgData name="Pulagam Teja" userId="c0cbacc7-5711-4012-8ada-aa1d4063f889" providerId="ADAL" clId="{879BE37F-9A91-4032-AE2C-83845D886ADB}" dt="2022-02-20T08:24:50.161" v="6716" actId="478"/>
          <ac:spMkLst>
            <pc:docMk/>
            <pc:sldMk cId="1598697774" sldId="296"/>
            <ac:spMk id="39" creationId="{256BC2AF-5D53-4CF7-8010-9CE59C757DB1}"/>
          </ac:spMkLst>
        </pc:spChg>
        <pc:spChg chg="add del mod">
          <ac:chgData name="Pulagam Teja" userId="c0cbacc7-5711-4012-8ada-aa1d4063f889" providerId="ADAL" clId="{879BE37F-9A91-4032-AE2C-83845D886ADB}" dt="2022-02-20T09:00:33.030" v="7395"/>
          <ac:spMkLst>
            <pc:docMk/>
            <pc:sldMk cId="1598697774" sldId="296"/>
            <ac:spMk id="39" creationId="{A7193DC7-28E0-4BFE-B03F-BE326E9482C6}"/>
          </ac:spMkLst>
        </pc:spChg>
        <pc:spChg chg="add del mod">
          <ac:chgData name="Pulagam Teja" userId="c0cbacc7-5711-4012-8ada-aa1d4063f889" providerId="ADAL" clId="{879BE37F-9A91-4032-AE2C-83845D886ADB}" dt="2022-02-20T08:24:43.844" v="6713" actId="478"/>
          <ac:spMkLst>
            <pc:docMk/>
            <pc:sldMk cId="1598697774" sldId="296"/>
            <ac:spMk id="40" creationId="{38B9DABF-BE2F-4BA0-A92B-27C21F6F4B6A}"/>
          </ac:spMkLst>
        </pc:spChg>
        <pc:spChg chg="add del mod">
          <ac:chgData name="Pulagam Teja" userId="c0cbacc7-5711-4012-8ada-aa1d4063f889" providerId="ADAL" clId="{879BE37F-9A91-4032-AE2C-83845D886ADB}" dt="2022-02-21T04:41:18.635" v="7831"/>
          <ac:spMkLst>
            <pc:docMk/>
            <pc:sldMk cId="1598697774" sldId="296"/>
            <ac:spMk id="41" creationId="{0CADCF7C-40E6-43C0-A841-B601894E5F4E}"/>
          </ac:spMkLst>
        </pc:spChg>
        <pc:spChg chg="add mod">
          <ac:chgData name="Pulagam Teja" userId="c0cbacc7-5711-4012-8ada-aa1d4063f889" providerId="ADAL" clId="{879BE37F-9A91-4032-AE2C-83845D886ADB}" dt="2022-02-24T16:43:41.717" v="9939" actId="571"/>
          <ac:spMkLst>
            <pc:docMk/>
            <pc:sldMk cId="1598697774" sldId="296"/>
            <ac:spMk id="41" creationId="{6F5FCD06-E5D4-4845-A700-9202E1B5B94B}"/>
          </ac:spMkLst>
        </pc:spChg>
        <pc:spChg chg="add mod">
          <ac:chgData name="Pulagam Teja" userId="c0cbacc7-5711-4012-8ada-aa1d4063f889" providerId="ADAL" clId="{879BE37F-9A91-4032-AE2C-83845D886ADB}" dt="2022-02-24T16:43:41.717" v="9939" actId="571"/>
          <ac:spMkLst>
            <pc:docMk/>
            <pc:sldMk cId="1598697774" sldId="296"/>
            <ac:spMk id="42" creationId="{C07CE098-93E6-40F3-9A72-14BE7A849107}"/>
          </ac:spMkLst>
        </pc:spChg>
        <pc:spChg chg="add mod">
          <ac:chgData name="Pulagam Teja" userId="c0cbacc7-5711-4012-8ada-aa1d4063f889" providerId="ADAL" clId="{879BE37F-9A91-4032-AE2C-83845D886ADB}" dt="2022-02-21T04:45:01.126" v="7868"/>
          <ac:spMkLst>
            <pc:docMk/>
            <pc:sldMk cId="1598697774" sldId="296"/>
            <ac:spMk id="42" creationId="{D4A24481-AB37-407F-850A-3E9FCBE7FFE8}"/>
          </ac:spMkLst>
        </pc:spChg>
        <pc:spChg chg="add del mod">
          <ac:chgData name="Pulagam Teja" userId="c0cbacc7-5711-4012-8ada-aa1d4063f889" providerId="ADAL" clId="{879BE37F-9A91-4032-AE2C-83845D886ADB}" dt="2022-02-21T05:44:28.294" v="8452" actId="478"/>
          <ac:spMkLst>
            <pc:docMk/>
            <pc:sldMk cId="1598697774" sldId="296"/>
            <ac:spMk id="43" creationId="{1461A2AC-9926-4190-AB2D-3DB19B0F1A00}"/>
          </ac:spMkLst>
        </pc:spChg>
        <pc:spChg chg="add mod">
          <ac:chgData name="Pulagam Teja" userId="c0cbacc7-5711-4012-8ada-aa1d4063f889" providerId="ADAL" clId="{879BE37F-9A91-4032-AE2C-83845D886ADB}" dt="2022-02-24T16:44:11.281" v="9943" actId="571"/>
          <ac:spMkLst>
            <pc:docMk/>
            <pc:sldMk cId="1598697774" sldId="296"/>
            <ac:spMk id="43" creationId="{1F4E9F36-4B91-4E44-AE9E-CD7C76A24215}"/>
          </ac:spMkLst>
        </pc:spChg>
        <pc:spChg chg="add mod">
          <ac:chgData name="Pulagam Teja" userId="c0cbacc7-5711-4012-8ada-aa1d4063f889" providerId="ADAL" clId="{879BE37F-9A91-4032-AE2C-83845D886ADB}" dt="2022-02-24T16:43:44.792" v="9940" actId="255"/>
          <ac:spMkLst>
            <pc:docMk/>
            <pc:sldMk cId="1598697774" sldId="296"/>
            <ac:spMk id="44" creationId="{9ACFDC72-E541-423C-A398-B0FD59D81CA8}"/>
          </ac:spMkLst>
        </pc:spChg>
        <pc:spChg chg="add mod">
          <ac:chgData name="Pulagam Teja" userId="c0cbacc7-5711-4012-8ada-aa1d4063f889" providerId="ADAL" clId="{879BE37F-9A91-4032-AE2C-83845D886ADB}" dt="2022-02-24T16:44:11.281" v="9943" actId="571"/>
          <ac:spMkLst>
            <pc:docMk/>
            <pc:sldMk cId="1598697774" sldId="296"/>
            <ac:spMk id="45" creationId="{7B4C43D0-67EE-43E6-8315-8665E7F144DB}"/>
          </ac:spMkLst>
        </pc:spChg>
        <pc:spChg chg="add mod">
          <ac:chgData name="Pulagam Teja" userId="c0cbacc7-5711-4012-8ada-aa1d4063f889" providerId="ADAL" clId="{879BE37F-9A91-4032-AE2C-83845D886ADB}" dt="2022-02-24T16:44:11.281" v="9943" actId="571"/>
          <ac:spMkLst>
            <pc:docMk/>
            <pc:sldMk cId="1598697774" sldId="296"/>
            <ac:spMk id="46" creationId="{540393A0-C8EA-4EDB-861D-DA6355434FC0}"/>
          </ac:spMkLst>
        </pc:spChg>
        <pc:spChg chg="add mod">
          <ac:chgData name="Pulagam Teja" userId="c0cbacc7-5711-4012-8ada-aa1d4063f889" providerId="ADAL" clId="{879BE37F-9A91-4032-AE2C-83845D886ADB}" dt="2022-02-20T06:09:29.986" v="6014" actId="571"/>
          <ac:spMkLst>
            <pc:docMk/>
            <pc:sldMk cId="1598697774" sldId="296"/>
            <ac:spMk id="47" creationId="{771C7F98-A136-4440-B5D8-F0B74487DF65}"/>
          </ac:spMkLst>
        </pc:spChg>
        <pc:spChg chg="add mod">
          <ac:chgData name="Pulagam Teja" userId="c0cbacc7-5711-4012-8ada-aa1d4063f889" providerId="ADAL" clId="{879BE37F-9A91-4032-AE2C-83845D886ADB}" dt="2022-02-20T06:09:29.986" v="6014" actId="571"/>
          <ac:spMkLst>
            <pc:docMk/>
            <pc:sldMk cId="1598697774" sldId="296"/>
            <ac:spMk id="48" creationId="{C4B07AB0-22F4-473A-83F2-D0E4DB72F975}"/>
          </ac:spMkLst>
        </pc:spChg>
        <pc:spChg chg="add mod">
          <ac:chgData name="Pulagam Teja" userId="c0cbacc7-5711-4012-8ada-aa1d4063f889" providerId="ADAL" clId="{879BE37F-9A91-4032-AE2C-83845D886ADB}" dt="2022-02-20T06:09:29.986" v="6014" actId="571"/>
          <ac:spMkLst>
            <pc:docMk/>
            <pc:sldMk cId="1598697774" sldId="296"/>
            <ac:spMk id="49" creationId="{A47C41CC-D1BF-462E-9C1A-65FC6DBFE81F}"/>
          </ac:spMkLst>
        </pc:spChg>
        <pc:spChg chg="add del mod">
          <ac:chgData name="Pulagam Teja" userId="c0cbacc7-5711-4012-8ada-aa1d4063f889" providerId="ADAL" clId="{879BE37F-9A91-4032-AE2C-83845D886ADB}" dt="2022-02-20T06:37:18.121" v="6612"/>
          <ac:spMkLst>
            <pc:docMk/>
            <pc:sldMk cId="1598697774" sldId="296"/>
            <ac:spMk id="52" creationId="{9D37ABDF-2957-4D03-943A-0C125F12D6BF}"/>
          </ac:spMkLst>
        </pc:spChg>
        <pc:graphicFrameChg chg="add mod">
          <ac:chgData name="Pulagam Teja" userId="c0cbacc7-5711-4012-8ada-aa1d4063f889" providerId="ADAL" clId="{879BE37F-9A91-4032-AE2C-83845D886ADB}" dt="2022-02-20T03:47:55.949" v="5409"/>
          <ac:graphicFrameMkLst>
            <pc:docMk/>
            <pc:sldMk cId="1598697774" sldId="296"/>
            <ac:graphicFrameMk id="29" creationId="{DA4E3CF1-1C0E-4247-AE32-8E2E5FBC4D2D}"/>
          </ac:graphicFrameMkLst>
        </pc:graphicFrameChg>
        <pc:graphicFrameChg chg="mod modGraphic">
          <ac:chgData name="Pulagam Teja" userId="c0cbacc7-5711-4012-8ada-aa1d4063f889" providerId="ADAL" clId="{879BE37F-9A91-4032-AE2C-83845D886ADB}" dt="2022-02-24T07:55:03.925" v="9572" actId="20577"/>
          <ac:graphicFrameMkLst>
            <pc:docMk/>
            <pc:sldMk cId="1598697774" sldId="296"/>
            <ac:graphicFrameMk id="39" creationId="{A450F8A3-CB12-4616-B7FA-A56016A25515}"/>
          </ac:graphicFrameMkLst>
        </pc:graphicFrameChg>
        <pc:picChg chg="add mod">
          <ac:chgData name="Pulagam Teja" userId="c0cbacc7-5711-4012-8ada-aa1d4063f889" providerId="ADAL" clId="{879BE37F-9A91-4032-AE2C-83845D886ADB}" dt="2022-02-20T05:37:26.108" v="5520" actId="1076"/>
          <ac:picMkLst>
            <pc:docMk/>
            <pc:sldMk cId="1598697774" sldId="296"/>
            <ac:picMk id="6" creationId="{C1D879A2-9EA0-4A5B-9296-0252763FD2B0}"/>
          </ac:picMkLst>
        </pc:picChg>
        <pc:picChg chg="mod">
          <ac:chgData name="Pulagam Teja" userId="c0cbacc7-5711-4012-8ada-aa1d4063f889" providerId="ADAL" clId="{879BE37F-9A91-4032-AE2C-83845D886ADB}" dt="2022-02-20T05:34:50.502" v="5491" actId="1076"/>
          <ac:picMkLst>
            <pc:docMk/>
            <pc:sldMk cId="1598697774" sldId="296"/>
            <ac:picMk id="7" creationId="{E5F11D80-EF89-46F5-9C98-A68316FAAFC1}"/>
          </ac:picMkLst>
        </pc:picChg>
        <pc:picChg chg="add mod">
          <ac:chgData name="Pulagam Teja" userId="c0cbacc7-5711-4012-8ada-aa1d4063f889" providerId="ADAL" clId="{879BE37F-9A91-4032-AE2C-83845D886ADB}" dt="2022-02-20T08:13:10.835" v="6702" actId="1076"/>
          <ac:picMkLst>
            <pc:docMk/>
            <pc:sldMk cId="1598697774" sldId="296"/>
            <ac:picMk id="9" creationId="{7C67082B-5EE6-4B95-91F9-D17A0E8DB44D}"/>
          </ac:picMkLst>
        </pc:picChg>
        <pc:picChg chg="del mod">
          <ac:chgData name="Pulagam Teja" userId="c0cbacc7-5711-4012-8ada-aa1d4063f889" providerId="ADAL" clId="{879BE37F-9A91-4032-AE2C-83845D886ADB}" dt="2022-02-20T03:51:38.302" v="5418" actId="478"/>
          <ac:picMkLst>
            <pc:docMk/>
            <pc:sldMk cId="1598697774" sldId="296"/>
            <ac:picMk id="9" creationId="{97B3129F-355E-40DC-AF8C-A6A8E6B94C10}"/>
          </ac:picMkLst>
        </pc:picChg>
        <pc:picChg chg="add mod">
          <ac:chgData name="Pulagam Teja" userId="c0cbacc7-5711-4012-8ada-aa1d4063f889" providerId="ADAL" clId="{879BE37F-9A91-4032-AE2C-83845D886ADB}" dt="2022-02-21T08:28:20.785" v="9342" actId="1076"/>
          <ac:picMkLst>
            <pc:docMk/>
            <pc:sldMk cId="1598697774" sldId="296"/>
            <ac:picMk id="10" creationId="{A10EBBE2-47E9-444A-87B7-80FEAAD4B730}"/>
          </ac:picMkLst>
        </pc:picChg>
        <pc:picChg chg="del">
          <ac:chgData name="Pulagam Teja" userId="c0cbacc7-5711-4012-8ada-aa1d4063f889" providerId="ADAL" clId="{879BE37F-9A91-4032-AE2C-83845D886ADB}" dt="2022-02-19T12:47:51.134" v="5164" actId="478"/>
          <ac:picMkLst>
            <pc:docMk/>
            <pc:sldMk cId="1598697774" sldId="296"/>
            <ac:picMk id="13" creationId="{4D769368-F60D-4A6F-BF23-9C3463379B49}"/>
          </ac:picMkLst>
        </pc:picChg>
        <pc:picChg chg="add mod">
          <ac:chgData name="Pulagam Teja" userId="c0cbacc7-5711-4012-8ada-aa1d4063f889" providerId="ADAL" clId="{879BE37F-9A91-4032-AE2C-83845D886ADB}" dt="2022-02-21T03:18:33.617" v="7482" actId="14100"/>
          <ac:picMkLst>
            <pc:docMk/>
            <pc:sldMk cId="1598697774" sldId="296"/>
            <ac:picMk id="13" creationId="{B263A7A9-8BEB-4CF3-8FC9-C3C14D7FE684}"/>
          </ac:picMkLst>
        </pc:picChg>
        <pc:picChg chg="del mod">
          <ac:chgData name="Pulagam Teja" userId="c0cbacc7-5711-4012-8ada-aa1d4063f889" providerId="ADAL" clId="{879BE37F-9A91-4032-AE2C-83845D886ADB}" dt="2022-02-21T03:17:51.165" v="7475" actId="478"/>
          <ac:picMkLst>
            <pc:docMk/>
            <pc:sldMk cId="1598697774" sldId="296"/>
            <ac:picMk id="15" creationId="{E8ECBCF1-EBA0-49B7-9225-BDC278ECBF6A}"/>
          </ac:picMkLst>
        </pc:picChg>
        <pc:picChg chg="del mod">
          <ac:chgData name="Pulagam Teja" userId="c0cbacc7-5711-4012-8ada-aa1d4063f889" providerId="ADAL" clId="{879BE37F-9A91-4032-AE2C-83845D886ADB}" dt="2022-02-20T03:48:10.090" v="5411" actId="478"/>
          <ac:picMkLst>
            <pc:docMk/>
            <pc:sldMk cId="1598697774" sldId="296"/>
            <ac:picMk id="19" creationId="{B1CA2778-5095-4FDA-B1CA-641154D06171}"/>
          </ac:picMkLst>
        </pc:picChg>
        <pc:picChg chg="del">
          <ac:chgData name="Pulagam Teja" userId="c0cbacc7-5711-4012-8ada-aa1d4063f889" providerId="ADAL" clId="{879BE37F-9A91-4032-AE2C-83845D886ADB}" dt="2022-02-19T12:48:06.731" v="5167" actId="478"/>
          <ac:picMkLst>
            <pc:docMk/>
            <pc:sldMk cId="1598697774" sldId="296"/>
            <ac:picMk id="21" creationId="{F0F1D12F-FFC3-41D7-851D-5BCA626D76B5}"/>
          </ac:picMkLst>
        </pc:picChg>
        <pc:picChg chg="mod">
          <ac:chgData name="Pulagam Teja" userId="c0cbacc7-5711-4012-8ada-aa1d4063f889" providerId="ADAL" clId="{879BE37F-9A91-4032-AE2C-83845D886ADB}" dt="2022-02-20T08:30:12.313" v="6976" actId="1076"/>
          <ac:picMkLst>
            <pc:docMk/>
            <pc:sldMk cId="1598697774" sldId="296"/>
            <ac:picMk id="25" creationId="{C4812C50-BBE5-485E-9D23-44D7B2D04334}"/>
          </ac:picMkLst>
        </pc:picChg>
        <pc:picChg chg="del">
          <ac:chgData name="Pulagam Teja" userId="c0cbacc7-5711-4012-8ada-aa1d4063f889" providerId="ADAL" clId="{879BE37F-9A91-4032-AE2C-83845D886ADB}" dt="2022-02-20T03:51:41.241" v="5419" actId="478"/>
          <ac:picMkLst>
            <pc:docMk/>
            <pc:sldMk cId="1598697774" sldId="296"/>
            <ac:picMk id="27" creationId="{E9BC0849-3958-44BB-BD48-40DFF961A514}"/>
          </ac:picMkLst>
        </pc:picChg>
        <pc:picChg chg="add del mod">
          <ac:chgData name="Pulagam Teja" userId="c0cbacc7-5711-4012-8ada-aa1d4063f889" providerId="ADAL" clId="{879BE37F-9A91-4032-AE2C-83845D886ADB}" dt="2022-02-20T05:33:37.599" v="5477" actId="1076"/>
          <ac:picMkLst>
            <pc:docMk/>
            <pc:sldMk cId="1598697774" sldId="296"/>
            <ac:picMk id="28" creationId="{2199B2B4-70CA-4D05-88E0-346760F53870}"/>
          </ac:picMkLst>
        </pc:picChg>
        <pc:picChg chg="del">
          <ac:chgData name="Pulagam Teja" userId="c0cbacc7-5711-4012-8ada-aa1d4063f889" providerId="ADAL" clId="{879BE37F-9A91-4032-AE2C-83845D886ADB}" dt="2022-02-19T13:03:47.266" v="5173" actId="478"/>
          <ac:picMkLst>
            <pc:docMk/>
            <pc:sldMk cId="1598697774" sldId="296"/>
            <ac:picMk id="29" creationId="{1B4E8BA7-223A-4F88-85BF-361D02FABCBC}"/>
          </ac:picMkLst>
        </pc:picChg>
        <pc:picChg chg="mod">
          <ac:chgData name="Pulagam Teja" userId="c0cbacc7-5711-4012-8ada-aa1d4063f889" providerId="ADAL" clId="{879BE37F-9A91-4032-AE2C-83845D886ADB}" dt="2022-02-20T05:33:19.667" v="5472" actId="1076"/>
          <ac:picMkLst>
            <pc:docMk/>
            <pc:sldMk cId="1598697774" sldId="296"/>
            <ac:picMk id="33" creationId="{66EBEDEC-32DB-47F1-9D83-ED2096A38849}"/>
          </ac:picMkLst>
        </pc:picChg>
        <pc:picChg chg="del mod">
          <ac:chgData name="Pulagam Teja" userId="c0cbacc7-5711-4012-8ada-aa1d4063f889" providerId="ADAL" clId="{879BE37F-9A91-4032-AE2C-83845D886ADB}" dt="2022-02-20T08:12:55.658" v="6695" actId="478"/>
          <ac:picMkLst>
            <pc:docMk/>
            <pc:sldMk cId="1598697774" sldId="296"/>
            <ac:picMk id="34" creationId="{2A2AFC69-E9BD-492C-81F4-0C423CB5212F}"/>
          </ac:picMkLst>
        </pc:picChg>
        <pc:picChg chg="add mod">
          <ac:chgData name="Pulagam Teja" userId="c0cbacc7-5711-4012-8ada-aa1d4063f889" providerId="ADAL" clId="{879BE37F-9A91-4032-AE2C-83845D886ADB}" dt="2022-02-20T03:48:15.304" v="5412"/>
          <ac:picMkLst>
            <pc:docMk/>
            <pc:sldMk cId="1598697774" sldId="296"/>
            <ac:picMk id="35" creationId="{5B8E97A0-999E-49BE-8E47-CC53AC64F7D5}"/>
          </ac:picMkLst>
        </pc:picChg>
        <pc:picChg chg="add mod">
          <ac:chgData name="Pulagam Teja" userId="c0cbacc7-5711-4012-8ada-aa1d4063f889" providerId="ADAL" clId="{879BE37F-9A91-4032-AE2C-83845D886ADB}" dt="2022-02-20T06:09:23.969" v="6012" actId="571"/>
          <ac:picMkLst>
            <pc:docMk/>
            <pc:sldMk cId="1598697774" sldId="296"/>
            <ac:picMk id="41" creationId="{76DF1BBC-E990-451B-A107-2556EF492694}"/>
          </ac:picMkLst>
        </pc:picChg>
        <pc:picChg chg="add mod">
          <ac:chgData name="Pulagam Teja" userId="c0cbacc7-5711-4012-8ada-aa1d4063f889" providerId="ADAL" clId="{879BE37F-9A91-4032-AE2C-83845D886ADB}" dt="2022-02-20T06:09:23.969" v="6012" actId="571"/>
          <ac:picMkLst>
            <pc:docMk/>
            <pc:sldMk cId="1598697774" sldId="296"/>
            <ac:picMk id="42" creationId="{087E1D2F-DA8A-4049-8B13-B43CF3A9E015}"/>
          </ac:picMkLst>
        </pc:picChg>
        <pc:picChg chg="add mod">
          <ac:chgData name="Pulagam Teja" userId="c0cbacc7-5711-4012-8ada-aa1d4063f889" providerId="ADAL" clId="{879BE37F-9A91-4032-AE2C-83845D886ADB}" dt="2022-02-20T06:09:29.986" v="6014" actId="571"/>
          <ac:picMkLst>
            <pc:docMk/>
            <pc:sldMk cId="1598697774" sldId="296"/>
            <ac:picMk id="44" creationId="{5E071BB1-CA35-49E8-964C-A7F68B95BE79}"/>
          </ac:picMkLst>
        </pc:picChg>
        <pc:picChg chg="add mod">
          <ac:chgData name="Pulagam Teja" userId="c0cbacc7-5711-4012-8ada-aa1d4063f889" providerId="ADAL" clId="{879BE37F-9A91-4032-AE2C-83845D886ADB}" dt="2022-02-20T06:09:29.986" v="6014" actId="571"/>
          <ac:picMkLst>
            <pc:docMk/>
            <pc:sldMk cId="1598697774" sldId="296"/>
            <ac:picMk id="45" creationId="{70401CF1-5528-419B-A08C-9E8F76E806BF}"/>
          </ac:picMkLst>
        </pc:picChg>
        <pc:picChg chg="add mod">
          <ac:chgData name="Pulagam Teja" userId="c0cbacc7-5711-4012-8ada-aa1d4063f889" providerId="ADAL" clId="{879BE37F-9A91-4032-AE2C-83845D886ADB}" dt="2022-02-20T06:09:29.986" v="6014" actId="571"/>
          <ac:picMkLst>
            <pc:docMk/>
            <pc:sldMk cId="1598697774" sldId="296"/>
            <ac:picMk id="46" creationId="{A2C12601-B443-4689-BDF1-F191D7E2ACCF}"/>
          </ac:picMkLst>
        </pc:picChg>
        <pc:picChg chg="add mod">
          <ac:chgData name="Pulagam Teja" userId="c0cbacc7-5711-4012-8ada-aa1d4063f889" providerId="ADAL" clId="{879BE37F-9A91-4032-AE2C-83845D886ADB}" dt="2022-02-20T06:09:29.986" v="6014" actId="571"/>
          <ac:picMkLst>
            <pc:docMk/>
            <pc:sldMk cId="1598697774" sldId="296"/>
            <ac:picMk id="50" creationId="{18EF1EB7-E519-4D44-B381-7191A47C1F54}"/>
          </ac:picMkLst>
        </pc:picChg>
        <pc:cxnChg chg="add mod">
          <ac:chgData name="Pulagam Teja" userId="c0cbacc7-5711-4012-8ada-aa1d4063f889" providerId="ADAL" clId="{879BE37F-9A91-4032-AE2C-83845D886ADB}" dt="2022-02-20T05:36:41.833" v="5518" actId="1076"/>
          <ac:cxnSpMkLst>
            <pc:docMk/>
            <pc:sldMk cId="1598697774" sldId="296"/>
            <ac:cxnSpMk id="27" creationId="{04B2DA80-0D96-4D52-8391-73A7814163CB}"/>
          </ac:cxnSpMkLst>
        </pc:cxnChg>
        <pc:cxnChg chg="mod">
          <ac:chgData name="Pulagam Teja" userId="c0cbacc7-5711-4012-8ada-aa1d4063f889" providerId="ADAL" clId="{879BE37F-9A91-4032-AE2C-83845D886ADB}" dt="2022-02-20T05:33:49.206" v="5479" actId="1076"/>
          <ac:cxnSpMkLst>
            <pc:docMk/>
            <pc:sldMk cId="1598697774" sldId="296"/>
            <ac:cxnSpMk id="30" creationId="{3EB1DE62-D3AB-4623-8C89-3E3E443EE1F1}"/>
          </ac:cxnSpMkLst>
        </pc:cxnChg>
        <pc:cxnChg chg="add del mod">
          <ac:chgData name="Pulagam Teja" userId="c0cbacc7-5711-4012-8ada-aa1d4063f889" providerId="ADAL" clId="{879BE37F-9A91-4032-AE2C-83845D886ADB}" dt="2022-02-20T04:01:42.445" v="5446"/>
          <ac:cxnSpMkLst>
            <pc:docMk/>
            <pc:sldMk cId="1598697774" sldId="296"/>
            <ac:cxnSpMk id="36" creationId="{C8E9ED61-FB2A-4A01-A1F6-377ADEA5AB57}"/>
          </ac:cxnSpMkLst>
        </pc:cxnChg>
        <pc:cxnChg chg="add mod">
          <ac:chgData name="Pulagam Teja" userId="c0cbacc7-5711-4012-8ada-aa1d4063f889" providerId="ADAL" clId="{879BE37F-9A91-4032-AE2C-83845D886ADB}" dt="2022-02-20T06:09:23.969" v="6012" actId="571"/>
          <ac:cxnSpMkLst>
            <pc:docMk/>
            <pc:sldMk cId="1598697774" sldId="296"/>
            <ac:cxnSpMk id="43" creationId="{56314D66-C399-4F89-B082-B1931A88D7FD}"/>
          </ac:cxnSpMkLst>
        </pc:cxnChg>
        <pc:cxnChg chg="add mod">
          <ac:chgData name="Pulagam Teja" userId="c0cbacc7-5711-4012-8ada-aa1d4063f889" providerId="ADAL" clId="{879BE37F-9A91-4032-AE2C-83845D886ADB}" dt="2022-02-20T06:09:29.986" v="6014" actId="571"/>
          <ac:cxnSpMkLst>
            <pc:docMk/>
            <pc:sldMk cId="1598697774" sldId="296"/>
            <ac:cxnSpMk id="51" creationId="{2DE417A4-E25D-4E86-9E59-2A8D1B321CD7}"/>
          </ac:cxnSpMkLst>
        </pc:cxnChg>
      </pc:sldChg>
      <pc:sldChg chg="del">
        <pc:chgData name="Pulagam Teja" userId="c0cbacc7-5711-4012-8ada-aa1d4063f889" providerId="ADAL" clId="{879BE37F-9A91-4032-AE2C-83845D886ADB}" dt="2022-03-03T10:00:17.063" v="11720" actId="2696"/>
        <pc:sldMkLst>
          <pc:docMk/>
          <pc:sldMk cId="4221124682" sldId="297"/>
        </pc:sldMkLst>
      </pc:sldChg>
      <pc:sldChg chg="del">
        <pc:chgData name="Pulagam Teja" userId="c0cbacc7-5711-4012-8ada-aa1d4063f889" providerId="ADAL" clId="{879BE37F-9A91-4032-AE2C-83845D886ADB}" dt="2022-03-03T10:00:17.063" v="11720" actId="2696"/>
        <pc:sldMkLst>
          <pc:docMk/>
          <pc:sldMk cId="1851169398" sldId="300"/>
        </pc:sldMkLst>
      </pc:sldChg>
      <pc:sldChg chg="modSp del mod">
        <pc:chgData name="Pulagam Teja" userId="c0cbacc7-5711-4012-8ada-aa1d4063f889" providerId="ADAL" clId="{879BE37F-9A91-4032-AE2C-83845D886ADB}" dt="2022-02-20T03:48:49.365" v="5414" actId="2696"/>
        <pc:sldMkLst>
          <pc:docMk/>
          <pc:sldMk cId="2542610913" sldId="304"/>
        </pc:sldMkLst>
        <pc:spChg chg="mod">
          <ac:chgData name="Pulagam Teja" userId="c0cbacc7-5711-4012-8ada-aa1d4063f889" providerId="ADAL" clId="{879BE37F-9A91-4032-AE2C-83845D886ADB}" dt="2022-02-20T03:13:11.365" v="5369" actId="2711"/>
          <ac:spMkLst>
            <pc:docMk/>
            <pc:sldMk cId="2542610913" sldId="304"/>
            <ac:spMk id="21" creationId="{73CCF369-C057-4BF7-882F-BA3D0AD18E4A}"/>
          </ac:spMkLst>
        </pc:spChg>
      </pc:sldChg>
      <pc:sldChg chg="modSp del mod ord modShow addCm modCm">
        <pc:chgData name="Pulagam Teja" userId="c0cbacc7-5711-4012-8ada-aa1d4063f889" providerId="ADAL" clId="{879BE37F-9A91-4032-AE2C-83845D886ADB}" dt="2022-03-03T10:00:17.063" v="11720" actId="2696"/>
        <pc:sldMkLst>
          <pc:docMk/>
          <pc:sldMk cId="2464014686" sldId="306"/>
        </pc:sldMkLst>
        <pc:spChg chg="mod">
          <ac:chgData name="Pulagam Teja" userId="c0cbacc7-5711-4012-8ada-aa1d4063f889" providerId="ADAL" clId="{879BE37F-9A91-4032-AE2C-83845D886ADB}" dt="2022-02-24T16:38:12.031" v="9906" actId="14100"/>
          <ac:spMkLst>
            <pc:docMk/>
            <pc:sldMk cId="2464014686" sldId="306"/>
            <ac:spMk id="2" creationId="{5D22A4C4-1354-48D8-8D66-EFC82FE143E5}"/>
          </ac:spMkLst>
        </pc:spChg>
        <pc:spChg chg="mod">
          <ac:chgData name="Pulagam Teja" userId="c0cbacc7-5711-4012-8ada-aa1d4063f889" providerId="ADAL" clId="{879BE37F-9A91-4032-AE2C-83845D886ADB}" dt="2022-02-24T16:37:57.877" v="9904" actId="1076"/>
          <ac:spMkLst>
            <pc:docMk/>
            <pc:sldMk cId="2464014686" sldId="306"/>
            <ac:spMk id="8" creationId="{57A24645-1326-418A-9502-69466FCFA0AB}"/>
          </ac:spMkLst>
        </pc:spChg>
        <pc:graphicFrameChg chg="mod">
          <ac:chgData name="Pulagam Teja" userId="c0cbacc7-5711-4012-8ada-aa1d4063f889" providerId="ADAL" clId="{879BE37F-9A91-4032-AE2C-83845D886ADB}" dt="2022-03-01T09:01:11.768" v="11076" actId="14100"/>
          <ac:graphicFrameMkLst>
            <pc:docMk/>
            <pc:sldMk cId="2464014686" sldId="306"/>
            <ac:graphicFrameMk id="7" creationId="{A944FD77-49DD-456B-9BAA-5AB35E8256F8}"/>
          </ac:graphicFrameMkLst>
        </pc:graphicFrameChg>
        <pc:graphicFrameChg chg="mod">
          <ac:chgData name="Pulagam Teja" userId="c0cbacc7-5711-4012-8ada-aa1d4063f889" providerId="ADAL" clId="{879BE37F-9A91-4032-AE2C-83845D886ADB}" dt="2022-02-21T10:53:09.668" v="9343" actId="2085"/>
          <ac:graphicFrameMkLst>
            <pc:docMk/>
            <pc:sldMk cId="2464014686" sldId="306"/>
            <ac:graphicFrameMk id="7" creationId="{BA2241E5-56C1-41CE-8F8B-E82179E176C9}"/>
          </ac:graphicFrameMkLst>
        </pc:graphicFrameChg>
        <pc:graphicFrameChg chg="mod modGraphic">
          <ac:chgData name="Pulagam Teja" userId="c0cbacc7-5711-4012-8ada-aa1d4063f889" providerId="ADAL" clId="{879BE37F-9A91-4032-AE2C-83845D886ADB}" dt="2022-02-24T07:55:57.891" v="9648" actId="20577"/>
          <ac:graphicFrameMkLst>
            <pc:docMk/>
            <pc:sldMk cId="2464014686" sldId="306"/>
            <ac:graphicFrameMk id="9" creationId="{AA31F7D0-8E7D-4BCE-9FA3-5C4E1FF6B751}"/>
          </ac:graphicFrameMkLst>
        </pc:graphicFrameChg>
        <pc:graphicFrameChg chg="mod">
          <ac:chgData name="Pulagam Teja" userId="c0cbacc7-5711-4012-8ada-aa1d4063f889" providerId="ADAL" clId="{879BE37F-9A91-4032-AE2C-83845D886ADB}" dt="2022-02-24T16:35:59.919" v="9895" actId="207"/>
          <ac:graphicFrameMkLst>
            <pc:docMk/>
            <pc:sldMk cId="2464014686" sldId="306"/>
            <ac:graphicFrameMk id="12" creationId="{2954D0D8-AB5F-49C1-AFFE-110934452041}"/>
          </ac:graphicFrameMkLst>
        </pc:graphicFrameChg>
      </pc:sldChg>
      <pc:sldChg chg="addSp modSp del mod ord modShow addCm modCm">
        <pc:chgData name="Pulagam Teja" userId="c0cbacc7-5711-4012-8ada-aa1d4063f889" providerId="ADAL" clId="{879BE37F-9A91-4032-AE2C-83845D886ADB}" dt="2022-03-03T10:00:17.063" v="11720" actId="2696"/>
        <pc:sldMkLst>
          <pc:docMk/>
          <pc:sldMk cId="1976972685" sldId="309"/>
        </pc:sldMkLst>
        <pc:spChg chg="add mod">
          <ac:chgData name="Pulagam Teja" userId="c0cbacc7-5711-4012-8ada-aa1d4063f889" providerId="ADAL" clId="{879BE37F-9A91-4032-AE2C-83845D886ADB}" dt="2022-02-21T11:50:19.882" v="9353"/>
          <ac:spMkLst>
            <pc:docMk/>
            <pc:sldMk cId="1976972685" sldId="309"/>
            <ac:spMk id="13" creationId="{1A8B1456-B8EA-432D-BD26-E453226A5407}"/>
          </ac:spMkLst>
        </pc:spChg>
        <pc:spChg chg="mod">
          <ac:chgData name="Pulagam Teja" userId="c0cbacc7-5711-4012-8ada-aa1d4063f889" providerId="ADAL" clId="{879BE37F-9A91-4032-AE2C-83845D886ADB}" dt="2022-02-24T16:26:18.079" v="9869" actId="113"/>
          <ac:spMkLst>
            <pc:docMk/>
            <pc:sldMk cId="1976972685" sldId="309"/>
            <ac:spMk id="16" creationId="{70594239-C90B-4B91-9159-A6E28E8A15BB}"/>
          </ac:spMkLst>
        </pc:spChg>
        <pc:spChg chg="mod">
          <ac:chgData name="Pulagam Teja" userId="c0cbacc7-5711-4012-8ada-aa1d4063f889" providerId="ADAL" clId="{879BE37F-9A91-4032-AE2C-83845D886ADB}" dt="2022-02-21T11:48:17.113" v="9351" actId="313"/>
          <ac:spMkLst>
            <pc:docMk/>
            <pc:sldMk cId="1976972685" sldId="309"/>
            <ac:spMk id="18" creationId="{49769E93-C5C2-4A9E-B083-74B70B1291A1}"/>
          </ac:spMkLst>
        </pc:spChg>
        <pc:spChg chg="mod">
          <ac:chgData name="Pulagam Teja" userId="c0cbacc7-5711-4012-8ada-aa1d4063f889" providerId="ADAL" clId="{879BE37F-9A91-4032-AE2C-83845D886ADB}" dt="2022-02-24T16:24:50.626" v="9864" actId="1076"/>
          <ac:spMkLst>
            <pc:docMk/>
            <pc:sldMk cId="1976972685" sldId="309"/>
            <ac:spMk id="19" creationId="{DA869B99-6F1A-4E5E-9469-25216E5AF756}"/>
          </ac:spMkLst>
        </pc:spChg>
        <pc:spChg chg="mod">
          <ac:chgData name="Pulagam Teja" userId="c0cbacc7-5711-4012-8ada-aa1d4063f889" providerId="ADAL" clId="{879BE37F-9A91-4032-AE2C-83845D886ADB}" dt="2022-02-24T16:26:46.458" v="9874" actId="113"/>
          <ac:spMkLst>
            <pc:docMk/>
            <pc:sldMk cId="1976972685" sldId="309"/>
            <ac:spMk id="21" creationId="{73C11462-D06C-421E-9CEF-4058B6B98575}"/>
          </ac:spMkLst>
        </pc:spChg>
        <pc:graphicFrameChg chg="mod modGraphic">
          <ac:chgData name="Pulagam Teja" userId="c0cbacc7-5711-4012-8ada-aa1d4063f889" providerId="ADAL" clId="{879BE37F-9A91-4032-AE2C-83845D886ADB}" dt="2022-02-24T07:56:07.613" v="9667" actId="20577"/>
          <ac:graphicFrameMkLst>
            <pc:docMk/>
            <pc:sldMk cId="1976972685" sldId="309"/>
            <ac:graphicFrameMk id="10" creationId="{52D419DE-9C6D-46DD-B46D-67AFCFFEECD3}"/>
          </ac:graphicFrameMkLst>
        </pc:graphicFrameChg>
        <pc:graphicFrameChg chg="mod">
          <ac:chgData name="Pulagam Teja" userId="c0cbacc7-5711-4012-8ada-aa1d4063f889" providerId="ADAL" clId="{879BE37F-9A91-4032-AE2C-83845D886ADB}" dt="2022-03-03T09:03:26.422" v="11659" actId="1076"/>
          <ac:graphicFrameMkLst>
            <pc:docMk/>
            <pc:sldMk cId="1976972685" sldId="309"/>
            <ac:graphicFrameMk id="14" creationId="{91B35833-BB35-439A-AC9D-7062716DD528}"/>
          </ac:graphicFrameMkLst>
        </pc:graphicFrameChg>
        <pc:graphicFrameChg chg="mod">
          <ac:chgData name="Pulagam Teja" userId="c0cbacc7-5711-4012-8ada-aa1d4063f889" providerId="ADAL" clId="{879BE37F-9A91-4032-AE2C-83845D886ADB}" dt="2022-02-28T16:16:19.248" v="10295" actId="20577"/>
          <ac:graphicFrameMkLst>
            <pc:docMk/>
            <pc:sldMk cId="1976972685" sldId="309"/>
            <ac:graphicFrameMk id="17" creationId="{3502F09B-0C0F-403A-8327-3C6025B70E6D}"/>
          </ac:graphicFrameMkLst>
        </pc:graphicFrameChg>
        <pc:picChg chg="mod">
          <ac:chgData name="Pulagam Teja" userId="c0cbacc7-5711-4012-8ada-aa1d4063f889" providerId="ADAL" clId="{879BE37F-9A91-4032-AE2C-83845D886ADB}" dt="2022-02-24T16:26:54.135" v="9877" actId="1076"/>
          <ac:picMkLst>
            <pc:docMk/>
            <pc:sldMk cId="1976972685" sldId="309"/>
            <ac:picMk id="1026" creationId="{453C07D1-6C4F-45A6-9CEA-9EED67AA440B}"/>
          </ac:picMkLst>
        </pc:picChg>
      </pc:sldChg>
      <pc:sldChg chg="addSp delSp modSp add del mod ord delAnim modAnim modShow">
        <pc:chgData name="Pulagam Teja" userId="c0cbacc7-5711-4012-8ada-aa1d4063f889" providerId="ADAL" clId="{879BE37F-9A91-4032-AE2C-83845D886ADB}" dt="2022-03-03T10:00:17.063" v="11720" actId="2696"/>
        <pc:sldMkLst>
          <pc:docMk/>
          <pc:sldMk cId="381677872" sldId="310"/>
        </pc:sldMkLst>
        <pc:spChg chg="add del mod">
          <ac:chgData name="Pulagam Teja" userId="c0cbacc7-5711-4012-8ada-aa1d4063f889" providerId="ADAL" clId="{879BE37F-9A91-4032-AE2C-83845D886ADB}" dt="2022-02-24T16:53:57.781" v="10020" actId="478"/>
          <ac:spMkLst>
            <pc:docMk/>
            <pc:sldMk cId="381677872" sldId="310"/>
            <ac:spMk id="10" creationId="{6ABBC068-6C3E-46D1-8DE2-40777CF7773A}"/>
          </ac:spMkLst>
        </pc:spChg>
        <pc:spChg chg="mod">
          <ac:chgData name="Pulagam Teja" userId="c0cbacc7-5711-4012-8ada-aa1d4063f889" providerId="ADAL" clId="{879BE37F-9A91-4032-AE2C-83845D886ADB}" dt="2022-02-24T16:58:40.453" v="10060" actId="1076"/>
          <ac:spMkLst>
            <pc:docMk/>
            <pc:sldMk cId="381677872" sldId="310"/>
            <ac:spMk id="12" creationId="{6696B017-8006-4C58-ABDA-BADBF8AFBEC9}"/>
          </ac:spMkLst>
        </pc:spChg>
        <pc:spChg chg="mod">
          <ac:chgData name="Pulagam Teja" userId="c0cbacc7-5711-4012-8ada-aa1d4063f889" providerId="ADAL" clId="{879BE37F-9A91-4032-AE2C-83845D886ADB}" dt="2022-03-01T07:03:34.924" v="10329" actId="20577"/>
          <ac:spMkLst>
            <pc:docMk/>
            <pc:sldMk cId="381677872" sldId="310"/>
            <ac:spMk id="21" creationId="{73CCF369-C057-4BF7-882F-BA3D0AD18E4A}"/>
          </ac:spMkLst>
        </pc:spChg>
        <pc:spChg chg="mod">
          <ac:chgData name="Pulagam Teja" userId="c0cbacc7-5711-4012-8ada-aa1d4063f889" providerId="ADAL" clId="{879BE37F-9A91-4032-AE2C-83845D886ADB}" dt="2022-02-24T16:52:47.994" v="10010" actId="1076"/>
          <ac:spMkLst>
            <pc:docMk/>
            <pc:sldMk cId="381677872" sldId="310"/>
            <ac:spMk id="22" creationId="{579B08EC-FEE8-4D2D-B051-D9282F05B8D2}"/>
          </ac:spMkLst>
        </pc:spChg>
        <pc:spChg chg="mod">
          <ac:chgData name="Pulagam Teja" userId="c0cbacc7-5711-4012-8ada-aa1d4063f889" providerId="ADAL" clId="{879BE37F-9A91-4032-AE2C-83845D886ADB}" dt="2022-02-24T16:50:32.246" v="9985" actId="14100"/>
          <ac:spMkLst>
            <pc:docMk/>
            <pc:sldMk cId="381677872" sldId="310"/>
            <ac:spMk id="23" creationId="{5BE99D00-DFAA-4C5F-BE49-882D98647824}"/>
          </ac:spMkLst>
        </pc:spChg>
        <pc:spChg chg="mod">
          <ac:chgData name="Pulagam Teja" userId="c0cbacc7-5711-4012-8ada-aa1d4063f889" providerId="ADAL" clId="{879BE37F-9A91-4032-AE2C-83845D886ADB}" dt="2022-02-24T16:57:42.505" v="10046" actId="14100"/>
          <ac:spMkLst>
            <pc:docMk/>
            <pc:sldMk cId="381677872" sldId="310"/>
            <ac:spMk id="25" creationId="{BC078AFA-A1C4-465B-AAFF-6A76218C1C3F}"/>
          </ac:spMkLst>
        </pc:spChg>
        <pc:spChg chg="mod">
          <ac:chgData name="Pulagam Teja" userId="c0cbacc7-5711-4012-8ada-aa1d4063f889" providerId="ADAL" clId="{879BE37F-9A91-4032-AE2C-83845D886ADB}" dt="2022-02-24T16:57:52.670" v="10050" actId="14100"/>
          <ac:spMkLst>
            <pc:docMk/>
            <pc:sldMk cId="381677872" sldId="310"/>
            <ac:spMk id="28" creationId="{C2A6FC09-169C-4472-88E5-5CA8E1930EE0}"/>
          </ac:spMkLst>
        </pc:spChg>
        <pc:spChg chg="mod">
          <ac:chgData name="Pulagam Teja" userId="c0cbacc7-5711-4012-8ada-aa1d4063f889" providerId="ADAL" clId="{879BE37F-9A91-4032-AE2C-83845D886ADB}" dt="2022-02-24T16:53:35.565" v="10016" actId="1076"/>
          <ac:spMkLst>
            <pc:docMk/>
            <pc:sldMk cId="381677872" sldId="310"/>
            <ac:spMk id="29" creationId="{D2D9B611-69CE-4319-89B5-6A560C9D8E57}"/>
          </ac:spMkLst>
        </pc:spChg>
        <pc:spChg chg="del">
          <ac:chgData name="Pulagam Teja" userId="c0cbacc7-5711-4012-8ada-aa1d4063f889" providerId="ADAL" clId="{879BE37F-9A91-4032-AE2C-83845D886ADB}" dt="2022-02-21T04:45:15.405" v="7872" actId="478"/>
          <ac:spMkLst>
            <pc:docMk/>
            <pc:sldMk cId="381677872" sldId="310"/>
            <ac:spMk id="32" creationId="{3D67F168-CD1A-42D7-A48F-CD2C44A32017}"/>
          </ac:spMkLst>
        </pc:spChg>
        <pc:spChg chg="mod">
          <ac:chgData name="Pulagam Teja" userId="c0cbacc7-5711-4012-8ada-aa1d4063f889" providerId="ADAL" clId="{879BE37F-9A91-4032-AE2C-83845D886ADB}" dt="2022-02-24T16:58:23.541" v="10057" actId="1076"/>
          <ac:spMkLst>
            <pc:docMk/>
            <pc:sldMk cId="381677872" sldId="310"/>
            <ac:spMk id="33" creationId="{26450BC8-C8B6-4971-A051-85E8C63166FC}"/>
          </ac:spMkLst>
        </pc:spChg>
        <pc:spChg chg="mod">
          <ac:chgData name="Pulagam Teja" userId="c0cbacc7-5711-4012-8ada-aa1d4063f889" providerId="ADAL" clId="{879BE37F-9A91-4032-AE2C-83845D886ADB}" dt="2022-02-24T16:58:14.377" v="10055" actId="1076"/>
          <ac:spMkLst>
            <pc:docMk/>
            <pc:sldMk cId="381677872" sldId="310"/>
            <ac:spMk id="34" creationId="{CD939C4F-5847-4861-AA9A-1E52762AE3C1}"/>
          </ac:spMkLst>
        </pc:spChg>
        <pc:spChg chg="add mod">
          <ac:chgData name="Pulagam Teja" userId="c0cbacc7-5711-4012-8ada-aa1d4063f889" providerId="ADAL" clId="{879BE37F-9A91-4032-AE2C-83845D886ADB}" dt="2022-02-21T04:45:16.944" v="7873"/>
          <ac:spMkLst>
            <pc:docMk/>
            <pc:sldMk cId="381677872" sldId="310"/>
            <ac:spMk id="35" creationId="{603A4484-8255-467E-B786-160FDC5B07A7}"/>
          </ac:spMkLst>
        </pc:spChg>
        <pc:graphicFrameChg chg="mod modGraphic">
          <ac:chgData name="Pulagam Teja" userId="c0cbacc7-5711-4012-8ada-aa1d4063f889" providerId="ADAL" clId="{879BE37F-9A91-4032-AE2C-83845D886ADB}" dt="2022-02-24T07:54:16.454" v="9534" actId="1076"/>
          <ac:graphicFrameMkLst>
            <pc:docMk/>
            <pc:sldMk cId="381677872" sldId="310"/>
            <ac:graphicFrameMk id="30" creationId="{11DA4764-8159-4C50-9454-3C6001AAD077}"/>
          </ac:graphicFrameMkLst>
        </pc:graphicFrameChg>
        <pc:picChg chg="del">
          <ac:chgData name="Pulagam Teja" userId="c0cbacc7-5711-4012-8ada-aa1d4063f889" providerId="ADAL" clId="{879BE37F-9A91-4032-AE2C-83845D886ADB}" dt="2022-02-24T07:51:55.022" v="9447" actId="478"/>
          <ac:picMkLst>
            <pc:docMk/>
            <pc:sldMk cId="381677872" sldId="310"/>
            <ac:picMk id="67" creationId="{A0FD2B74-B117-4D7E-BCE5-FAAB4FD6F0DB}"/>
          </ac:picMkLst>
        </pc:picChg>
        <pc:picChg chg="mod">
          <ac:chgData name="Pulagam Teja" userId="c0cbacc7-5711-4012-8ada-aa1d4063f889" providerId="ADAL" clId="{879BE37F-9A91-4032-AE2C-83845D886ADB}" dt="2022-02-24T16:51:18.720" v="9996" actId="1076"/>
          <ac:picMkLst>
            <pc:docMk/>
            <pc:sldMk cId="381677872" sldId="310"/>
            <ac:picMk id="68" creationId="{57C90C41-E153-49D0-8B88-F07F4E81756A}"/>
          </ac:picMkLst>
        </pc:picChg>
        <pc:picChg chg="mod">
          <ac:chgData name="Pulagam Teja" userId="c0cbacc7-5711-4012-8ada-aa1d4063f889" providerId="ADAL" clId="{879BE37F-9A91-4032-AE2C-83845D886ADB}" dt="2022-02-24T16:58:46.121" v="10061" actId="1076"/>
          <ac:picMkLst>
            <pc:docMk/>
            <pc:sldMk cId="381677872" sldId="310"/>
            <ac:picMk id="4106" creationId="{62BDCC32-FD7B-489E-91C7-44D5727A5FD6}"/>
          </ac:picMkLst>
        </pc:picChg>
        <pc:picChg chg="mod">
          <ac:chgData name="Pulagam Teja" userId="c0cbacc7-5711-4012-8ada-aa1d4063f889" providerId="ADAL" clId="{879BE37F-9A91-4032-AE2C-83845D886ADB}" dt="2022-02-24T16:58:50.377" v="10062" actId="1076"/>
          <ac:picMkLst>
            <pc:docMk/>
            <pc:sldMk cId="381677872" sldId="310"/>
            <ac:picMk id="4112" creationId="{FD658B37-1297-4BEF-80A2-64926D23D2EA}"/>
          </ac:picMkLst>
        </pc:picChg>
        <pc:picChg chg="mod">
          <ac:chgData name="Pulagam Teja" userId="c0cbacc7-5711-4012-8ada-aa1d4063f889" providerId="ADAL" clId="{879BE37F-9A91-4032-AE2C-83845D886ADB}" dt="2022-02-24T16:58:57.230" v="10063" actId="1076"/>
          <ac:picMkLst>
            <pc:docMk/>
            <pc:sldMk cId="381677872" sldId="310"/>
            <ac:picMk id="4114" creationId="{D927C5C6-0C75-4627-9629-058249FADF51}"/>
          </ac:picMkLst>
        </pc:picChg>
        <pc:cxnChg chg="add mod">
          <ac:chgData name="Pulagam Teja" userId="c0cbacc7-5711-4012-8ada-aa1d4063f889" providerId="ADAL" clId="{879BE37F-9A91-4032-AE2C-83845D886ADB}" dt="2022-02-24T16:57:07.142" v="10043" actId="1076"/>
          <ac:cxnSpMkLst>
            <pc:docMk/>
            <pc:sldMk cId="381677872" sldId="310"/>
            <ac:cxnSpMk id="13" creationId="{C9D22408-B3D4-414A-88E6-0C50C94DF2C6}"/>
          </ac:cxnSpMkLst>
        </pc:cxnChg>
        <pc:cxnChg chg="add del">
          <ac:chgData name="Pulagam Teja" userId="c0cbacc7-5711-4012-8ada-aa1d4063f889" providerId="ADAL" clId="{879BE37F-9A91-4032-AE2C-83845D886ADB}" dt="2022-02-24T16:55:25.783" v="10030" actId="11529"/>
          <ac:cxnSpMkLst>
            <pc:docMk/>
            <pc:sldMk cId="381677872" sldId="310"/>
            <ac:cxnSpMk id="17" creationId="{8F886D19-3E3E-4839-A570-8FA69EF202C7}"/>
          </ac:cxnSpMkLst>
        </pc:cxnChg>
        <pc:cxnChg chg="add del mod">
          <ac:chgData name="Pulagam Teja" userId="c0cbacc7-5711-4012-8ada-aa1d4063f889" providerId="ADAL" clId="{879BE37F-9A91-4032-AE2C-83845D886ADB}" dt="2022-02-24T16:56:31.515" v="10038" actId="478"/>
          <ac:cxnSpMkLst>
            <pc:docMk/>
            <pc:sldMk cId="381677872" sldId="310"/>
            <ac:cxnSpMk id="19" creationId="{682F6EE1-0D59-49E2-BE2C-772F1596905F}"/>
          </ac:cxnSpMkLst>
        </pc:cxnChg>
        <pc:cxnChg chg="add mod">
          <ac:chgData name="Pulagam Teja" userId="c0cbacc7-5711-4012-8ada-aa1d4063f889" providerId="ADAL" clId="{879BE37F-9A91-4032-AE2C-83845D886ADB}" dt="2022-02-24T16:54:47.199" v="10026" actId="1076"/>
          <ac:cxnSpMkLst>
            <pc:docMk/>
            <pc:sldMk cId="381677872" sldId="310"/>
            <ac:cxnSpMk id="35" creationId="{65E2C61F-BB71-4678-977D-E69AA0923D12}"/>
          </ac:cxnSpMkLst>
        </pc:cxnChg>
        <pc:cxnChg chg="add mod">
          <ac:chgData name="Pulagam Teja" userId="c0cbacc7-5711-4012-8ada-aa1d4063f889" providerId="ADAL" clId="{879BE37F-9A91-4032-AE2C-83845D886ADB}" dt="2022-02-24T16:57:55.784" v="10051" actId="1076"/>
          <ac:cxnSpMkLst>
            <pc:docMk/>
            <pc:sldMk cId="381677872" sldId="310"/>
            <ac:cxnSpMk id="36" creationId="{7018BBB1-212C-4CC8-8BA8-8C6BAF1FC5F1}"/>
          </ac:cxnSpMkLst>
        </pc:cxnChg>
        <pc:cxnChg chg="add del mod">
          <ac:chgData name="Pulagam Teja" userId="c0cbacc7-5711-4012-8ada-aa1d4063f889" providerId="ADAL" clId="{879BE37F-9A91-4032-AE2C-83845D886ADB}" dt="2022-02-24T16:56:57.938" v="10042" actId="478"/>
          <ac:cxnSpMkLst>
            <pc:docMk/>
            <pc:sldMk cId="381677872" sldId="310"/>
            <ac:cxnSpMk id="38" creationId="{E576806C-0710-4AE4-B462-2C3067A107E5}"/>
          </ac:cxnSpMkLst>
        </pc:cxnChg>
        <pc:cxnChg chg="mod">
          <ac:chgData name="Pulagam Teja" userId="c0cbacc7-5711-4012-8ada-aa1d4063f889" providerId="ADAL" clId="{879BE37F-9A91-4032-AE2C-83845D886ADB}" dt="2022-02-22T07:54:09.135" v="9446" actId="14100"/>
          <ac:cxnSpMkLst>
            <pc:docMk/>
            <pc:sldMk cId="381677872" sldId="310"/>
            <ac:cxnSpMk id="44" creationId="{8EE87409-F595-4CCD-9B1E-F3E2F6DA33CC}"/>
          </ac:cxnSpMkLst>
        </pc:cxnChg>
        <pc:cxnChg chg="del mod">
          <ac:chgData name="Pulagam Teja" userId="c0cbacc7-5711-4012-8ada-aa1d4063f889" providerId="ADAL" clId="{879BE37F-9A91-4032-AE2C-83845D886ADB}" dt="2022-02-24T16:51:48.460" v="10004" actId="478"/>
          <ac:cxnSpMkLst>
            <pc:docMk/>
            <pc:sldMk cId="381677872" sldId="310"/>
            <ac:cxnSpMk id="47" creationId="{2B582B5B-EE84-41A1-B2D8-6EC534F33A7C}"/>
          </ac:cxnSpMkLst>
        </pc:cxnChg>
        <pc:cxnChg chg="del mod">
          <ac:chgData name="Pulagam Teja" userId="c0cbacc7-5711-4012-8ada-aa1d4063f889" providerId="ADAL" clId="{879BE37F-9A91-4032-AE2C-83845D886ADB}" dt="2022-02-24T16:51:47.095" v="10003" actId="478"/>
          <ac:cxnSpMkLst>
            <pc:docMk/>
            <pc:sldMk cId="381677872" sldId="310"/>
            <ac:cxnSpMk id="50" creationId="{EA19CB50-14FB-4860-B35C-A31B68250E2A}"/>
          </ac:cxnSpMkLst>
        </pc:cxnChg>
        <pc:cxnChg chg="del">
          <ac:chgData name="Pulagam Teja" userId="c0cbacc7-5711-4012-8ada-aa1d4063f889" providerId="ADAL" clId="{879BE37F-9A91-4032-AE2C-83845D886ADB}" dt="2022-02-24T16:51:50.042" v="10005" actId="478"/>
          <ac:cxnSpMkLst>
            <pc:docMk/>
            <pc:sldMk cId="381677872" sldId="310"/>
            <ac:cxnSpMk id="53" creationId="{91FA96C1-A5DE-4471-883C-C82AAA445F05}"/>
          </ac:cxnSpMkLst>
        </pc:cxnChg>
        <pc:cxnChg chg="del mod">
          <ac:chgData name="Pulagam Teja" userId="c0cbacc7-5711-4012-8ada-aa1d4063f889" providerId="ADAL" clId="{879BE37F-9A91-4032-AE2C-83845D886ADB}" dt="2022-02-24T16:51:34.345" v="10000" actId="478"/>
          <ac:cxnSpMkLst>
            <pc:docMk/>
            <pc:sldMk cId="381677872" sldId="310"/>
            <ac:cxnSpMk id="56" creationId="{F44E60D9-49D8-410C-AD1C-F46BFEBD6887}"/>
          </ac:cxnSpMkLst>
        </pc:cxnChg>
        <pc:cxnChg chg="del mod">
          <ac:chgData name="Pulagam Teja" userId="c0cbacc7-5711-4012-8ada-aa1d4063f889" providerId="ADAL" clId="{879BE37F-9A91-4032-AE2C-83845D886ADB}" dt="2022-02-24T16:51:51.659" v="10006" actId="478"/>
          <ac:cxnSpMkLst>
            <pc:docMk/>
            <pc:sldMk cId="381677872" sldId="310"/>
            <ac:cxnSpMk id="58" creationId="{EEF4E8C5-C458-431C-92F2-4975CD631363}"/>
          </ac:cxnSpMkLst>
        </pc:cxnChg>
      </pc:sldChg>
      <pc:sldChg chg="new del">
        <pc:chgData name="Pulagam Teja" userId="c0cbacc7-5711-4012-8ada-aa1d4063f889" providerId="ADAL" clId="{879BE37F-9A91-4032-AE2C-83845D886ADB}" dt="2022-02-20T03:36:09.339" v="5373" actId="2696"/>
        <pc:sldMkLst>
          <pc:docMk/>
          <pc:sldMk cId="3876037315" sldId="310"/>
        </pc:sldMkLst>
      </pc:sldChg>
      <pc:sldChg chg="add del">
        <pc:chgData name="Pulagam Teja" userId="c0cbacc7-5711-4012-8ada-aa1d4063f889" providerId="ADAL" clId="{879BE37F-9A91-4032-AE2C-83845D886ADB}" dt="2022-02-20T03:47:37.957" v="5406"/>
        <pc:sldMkLst>
          <pc:docMk/>
          <pc:sldMk cId="701819734" sldId="311"/>
        </pc:sldMkLst>
      </pc:sldChg>
      <pc:sldChg chg="del">
        <pc:chgData name="Pulagam Teja" userId="c0cbacc7-5711-4012-8ada-aa1d4063f889" providerId="ADAL" clId="{879BE37F-9A91-4032-AE2C-83845D886ADB}" dt="2022-03-03T10:00:17.063" v="11720" actId="2696"/>
        <pc:sldMkLst>
          <pc:docMk/>
          <pc:sldMk cId="2066261812" sldId="311"/>
        </pc:sldMkLst>
      </pc:sldChg>
      <pc:sldChg chg="add del">
        <pc:chgData name="Pulagam Teja" userId="c0cbacc7-5711-4012-8ada-aa1d4063f889" providerId="ADAL" clId="{879BE37F-9A91-4032-AE2C-83845D886ADB}" dt="2022-02-20T03:47:49.233" v="5408"/>
        <pc:sldMkLst>
          <pc:docMk/>
          <pc:sldMk cId="2314095936" sldId="311"/>
        </pc:sldMkLst>
      </pc:sldChg>
      <pc:sldChg chg="modSp mod modAnim">
        <pc:chgData name="Pulagam Teja" userId="c0cbacc7-5711-4012-8ada-aa1d4063f889" providerId="ADAL" clId="{879BE37F-9A91-4032-AE2C-83845D886ADB}" dt="2022-03-03T09:58:11.647" v="11712"/>
        <pc:sldMkLst>
          <pc:docMk/>
          <pc:sldMk cId="2583572241" sldId="312"/>
        </pc:sldMkLst>
        <pc:graphicFrameChg chg="mod modGraphic">
          <ac:chgData name="Pulagam Teja" userId="c0cbacc7-5711-4012-8ada-aa1d4063f889" providerId="ADAL" clId="{879BE37F-9A91-4032-AE2C-83845D886ADB}" dt="2022-02-24T07:56:26.555" v="9705" actId="20577"/>
          <ac:graphicFrameMkLst>
            <pc:docMk/>
            <pc:sldMk cId="2583572241" sldId="312"/>
            <ac:graphicFrameMk id="55" creationId="{8A8B32CF-5C3B-4DCF-A649-FFF23EEF442D}"/>
          </ac:graphicFrameMkLst>
        </pc:graphicFrameChg>
        <pc:picChg chg="mod">
          <ac:chgData name="Pulagam Teja" userId="c0cbacc7-5711-4012-8ada-aa1d4063f889" providerId="ADAL" clId="{879BE37F-9A91-4032-AE2C-83845D886ADB}" dt="2022-02-22T06:33:31.271" v="9418" actId="14100"/>
          <ac:picMkLst>
            <pc:docMk/>
            <pc:sldMk cId="2583572241" sldId="312"/>
            <ac:picMk id="35" creationId="{6867ADE2-0FCA-4C9F-9B53-49FDAF5D2DAB}"/>
          </ac:picMkLst>
        </pc:picChg>
      </pc:sldChg>
      <pc:sldChg chg="modSp mod ord modAnim delCm">
        <pc:chgData name="Pulagam Teja" userId="c0cbacc7-5711-4012-8ada-aa1d4063f889" providerId="ADAL" clId="{879BE37F-9A91-4032-AE2C-83845D886ADB}" dt="2022-03-03T10:00:59.965" v="11725"/>
        <pc:sldMkLst>
          <pc:docMk/>
          <pc:sldMk cId="1161475572" sldId="314"/>
        </pc:sldMkLst>
        <pc:spChg chg="mod">
          <ac:chgData name="Pulagam Teja" userId="c0cbacc7-5711-4012-8ada-aa1d4063f889" providerId="ADAL" clId="{879BE37F-9A91-4032-AE2C-83845D886ADB}" dt="2022-02-28T15:22:53.032" v="10247" actId="255"/>
          <ac:spMkLst>
            <pc:docMk/>
            <pc:sldMk cId="1161475572" sldId="314"/>
            <ac:spMk id="15" creationId="{5E8D1672-4A4E-4ED5-8F60-53E8E8D0852E}"/>
          </ac:spMkLst>
        </pc:spChg>
        <pc:graphicFrameChg chg="mod modGraphic">
          <ac:chgData name="Pulagam Teja" userId="c0cbacc7-5711-4012-8ada-aa1d4063f889" providerId="ADAL" clId="{879BE37F-9A91-4032-AE2C-83845D886ADB}" dt="2022-02-24T07:56:17.835" v="9686" actId="20577"/>
          <ac:graphicFrameMkLst>
            <pc:docMk/>
            <pc:sldMk cId="1161475572" sldId="314"/>
            <ac:graphicFrameMk id="6" creationId="{9CA53685-945B-44B1-B68D-B3FA04E25D26}"/>
          </ac:graphicFrameMkLst>
        </pc:graphicFrameChg>
      </pc:sldChg>
      <pc:sldChg chg="delSp modSp mod ord modCm">
        <pc:chgData name="Pulagam Teja" userId="c0cbacc7-5711-4012-8ada-aa1d4063f889" providerId="ADAL" clId="{879BE37F-9A91-4032-AE2C-83845D886ADB}" dt="2022-03-01T09:12:52.404" v="11107" actId="20577"/>
        <pc:sldMkLst>
          <pc:docMk/>
          <pc:sldMk cId="2432151403" sldId="315"/>
        </pc:sldMkLst>
        <pc:spChg chg="mod">
          <ac:chgData name="Pulagam Teja" userId="c0cbacc7-5711-4012-8ada-aa1d4063f889" providerId="ADAL" clId="{879BE37F-9A91-4032-AE2C-83845D886ADB}" dt="2022-03-01T09:12:46.750" v="11101" actId="20577"/>
          <ac:spMkLst>
            <pc:docMk/>
            <pc:sldMk cId="2432151403" sldId="315"/>
            <ac:spMk id="2" creationId="{AB08FF60-8C51-45DE-8D9C-037A5FB7E352}"/>
          </ac:spMkLst>
        </pc:spChg>
        <pc:spChg chg="del">
          <ac:chgData name="Pulagam Teja" userId="c0cbacc7-5711-4012-8ada-aa1d4063f889" providerId="ADAL" clId="{879BE37F-9A91-4032-AE2C-83845D886ADB}" dt="2022-02-21T03:26:55.253" v="7517" actId="478"/>
          <ac:spMkLst>
            <pc:docMk/>
            <pc:sldMk cId="2432151403" sldId="315"/>
            <ac:spMk id="3" creationId="{4CD74337-0329-417E-87C9-8F9FAAD7DE5B}"/>
          </ac:spMkLst>
        </pc:spChg>
        <pc:graphicFrameChg chg="mod modGraphic">
          <ac:chgData name="Pulagam Teja" userId="c0cbacc7-5711-4012-8ada-aa1d4063f889" providerId="ADAL" clId="{879BE37F-9A91-4032-AE2C-83845D886ADB}" dt="2022-02-25T06:30:27.853" v="10206" actId="207"/>
          <ac:graphicFrameMkLst>
            <pc:docMk/>
            <pc:sldMk cId="2432151403" sldId="315"/>
            <ac:graphicFrameMk id="7" creationId="{F09DA287-44D6-463B-97DA-E47CFB1BE16B}"/>
          </ac:graphicFrameMkLst>
        </pc:graphicFrameChg>
        <pc:graphicFrameChg chg="mod">
          <ac:chgData name="Pulagam Teja" userId="c0cbacc7-5711-4012-8ada-aa1d4063f889" providerId="ADAL" clId="{879BE37F-9A91-4032-AE2C-83845D886ADB}" dt="2022-02-21T03:02:53.627" v="7470" actId="2085"/>
          <ac:graphicFrameMkLst>
            <pc:docMk/>
            <pc:sldMk cId="2432151403" sldId="315"/>
            <ac:graphicFrameMk id="8" creationId="{7CA088F2-A11C-4128-95C4-E0C8941E674B}"/>
          </ac:graphicFrameMkLst>
        </pc:graphicFrameChg>
        <pc:graphicFrameChg chg="mod">
          <ac:chgData name="Pulagam Teja" userId="c0cbacc7-5711-4012-8ada-aa1d4063f889" providerId="ADAL" clId="{879BE37F-9A91-4032-AE2C-83845D886ADB}" dt="2022-03-01T08:13:06.523" v="10564" actId="255"/>
          <ac:graphicFrameMkLst>
            <pc:docMk/>
            <pc:sldMk cId="2432151403" sldId="315"/>
            <ac:graphicFrameMk id="17" creationId="{FF23CDDB-1A17-4E44-A3E5-ABD6792F1DDF}"/>
          </ac:graphicFrameMkLst>
        </pc:graphicFrameChg>
        <pc:graphicFrameChg chg="mod">
          <ac:chgData name="Pulagam Teja" userId="c0cbacc7-5711-4012-8ada-aa1d4063f889" providerId="ADAL" clId="{879BE37F-9A91-4032-AE2C-83845D886ADB}" dt="2022-03-01T09:12:52.404" v="11107" actId="20577"/>
          <ac:graphicFrameMkLst>
            <pc:docMk/>
            <pc:sldMk cId="2432151403" sldId="315"/>
            <ac:graphicFrameMk id="18" creationId="{1A7F2B77-9C27-4E00-9377-089FCD6DE190}"/>
          </ac:graphicFrameMkLst>
        </pc:graphicFrameChg>
      </pc:sldChg>
      <pc:sldChg chg="addSp delSp modSp mod delAnim modAnim delCm">
        <pc:chgData name="Pulagam Teja" userId="c0cbacc7-5711-4012-8ada-aa1d4063f889" providerId="ADAL" clId="{879BE37F-9A91-4032-AE2C-83845D886ADB}" dt="2022-03-03T10:01:32.251" v="11738"/>
        <pc:sldMkLst>
          <pc:docMk/>
          <pc:sldMk cId="3344290680" sldId="316"/>
        </pc:sldMkLst>
        <pc:spChg chg="mod">
          <ac:chgData name="Pulagam Teja" userId="c0cbacc7-5711-4012-8ada-aa1d4063f889" providerId="ADAL" clId="{879BE37F-9A91-4032-AE2C-83845D886ADB}" dt="2022-02-24T16:21:53.082" v="9851" actId="1076"/>
          <ac:spMkLst>
            <pc:docMk/>
            <pc:sldMk cId="3344290680" sldId="316"/>
            <ac:spMk id="13" creationId="{55FEE18F-C04C-4069-AD49-7568E833DD27}"/>
          </ac:spMkLst>
        </pc:spChg>
        <pc:graphicFrameChg chg="mod modGraphic">
          <ac:chgData name="Pulagam Teja" userId="c0cbacc7-5711-4012-8ada-aa1d4063f889" providerId="ADAL" clId="{879BE37F-9A91-4032-AE2C-83845D886ADB}" dt="2022-02-24T07:56:36.528" v="9724" actId="20577"/>
          <ac:graphicFrameMkLst>
            <pc:docMk/>
            <pc:sldMk cId="3344290680" sldId="316"/>
            <ac:graphicFrameMk id="12" creationId="{F6B918F1-E840-4639-B37A-1129DAF3E83A}"/>
          </ac:graphicFrameMkLst>
        </pc:graphicFrameChg>
        <pc:graphicFrameChg chg="add del mod">
          <ac:chgData name="Pulagam Teja" userId="c0cbacc7-5711-4012-8ada-aa1d4063f889" providerId="ADAL" clId="{879BE37F-9A91-4032-AE2C-83845D886ADB}" dt="2022-03-01T06:37:31.610" v="10312" actId="478"/>
          <ac:graphicFrameMkLst>
            <pc:docMk/>
            <pc:sldMk cId="3344290680" sldId="316"/>
            <ac:graphicFrameMk id="14" creationId="{37598F13-204A-4848-8085-149D1F7BD734}"/>
          </ac:graphicFrameMkLst>
        </pc:graphicFrameChg>
      </pc:sldChg>
      <pc:sldChg chg="addSp modSp add mod modAnim">
        <pc:chgData name="Pulagam Teja" userId="c0cbacc7-5711-4012-8ada-aa1d4063f889" providerId="ADAL" clId="{879BE37F-9A91-4032-AE2C-83845D886ADB}" dt="2022-03-03T09:57:58.413" v="11709"/>
        <pc:sldMkLst>
          <pc:docMk/>
          <pc:sldMk cId="3683567479" sldId="317"/>
        </pc:sldMkLst>
        <pc:spChg chg="mod">
          <ac:chgData name="Pulagam Teja" userId="c0cbacc7-5711-4012-8ada-aa1d4063f889" providerId="ADAL" clId="{879BE37F-9A91-4032-AE2C-83845D886ADB}" dt="2022-02-25T05:42:53.677" v="10119" actId="1076"/>
          <ac:spMkLst>
            <pc:docMk/>
            <pc:sldMk cId="3683567479" sldId="317"/>
            <ac:spMk id="2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5:42:53.677" v="10119" actId="1076"/>
          <ac:spMkLst>
            <pc:docMk/>
            <pc:sldMk cId="3683567479" sldId="317"/>
            <ac:spMk id="3" creationId="{2D190F15-030E-436F-8A8B-B9484E0DCC1B}"/>
          </ac:spMkLst>
        </pc:spChg>
        <pc:spChg chg="mod">
          <ac:chgData name="Pulagam Teja" userId="c0cbacc7-5711-4012-8ada-aa1d4063f889" providerId="ADAL" clId="{879BE37F-9A91-4032-AE2C-83845D886ADB}" dt="2022-02-25T05:43:07.430" v="10121" actId="1076"/>
          <ac:spMkLst>
            <pc:docMk/>
            <pc:sldMk cId="3683567479" sldId="317"/>
            <ac:spMk id="12" creationId="{4071B057-3B50-4C81-B920-6D18721E6B71}"/>
          </ac:spMkLst>
        </pc:spChg>
        <pc:spChg chg="mod">
          <ac:chgData name="Pulagam Teja" userId="c0cbacc7-5711-4012-8ada-aa1d4063f889" providerId="ADAL" clId="{879BE37F-9A91-4032-AE2C-83845D886ADB}" dt="2022-02-25T05:42:53.677" v="10119" actId="1076"/>
          <ac:spMkLst>
            <pc:docMk/>
            <pc:sldMk cId="3683567479" sldId="317"/>
            <ac:spMk id="37" creationId="{26A8FB1D-F7FE-4A06-87EE-7C2E87847509}"/>
          </ac:spMkLst>
        </pc:spChg>
        <pc:spChg chg="mod">
          <ac:chgData name="Pulagam Teja" userId="c0cbacc7-5711-4012-8ada-aa1d4063f889" providerId="ADAL" clId="{879BE37F-9A91-4032-AE2C-83845D886ADB}" dt="2022-02-25T07:59:24.982" v="10230" actId="1076"/>
          <ac:spMkLst>
            <pc:docMk/>
            <pc:sldMk cId="3683567479" sldId="317"/>
            <ac:spMk id="67" creationId="{00000000-0000-0000-0000-000000000000}"/>
          </ac:spMkLst>
        </pc:spChg>
        <pc:spChg chg="mod">
          <ac:chgData name="Pulagam Teja" userId="c0cbacc7-5711-4012-8ada-aa1d4063f889" providerId="ADAL" clId="{879BE37F-9A91-4032-AE2C-83845D886ADB}" dt="2022-02-25T06:22:14.674" v="10189" actId="164"/>
          <ac:spMkLst>
            <pc:docMk/>
            <pc:sldMk cId="3683567479" sldId="317"/>
            <ac:spMk id="69" creationId="{AC7D8EC7-5401-442C-A42D-CE15C10639B1}"/>
          </ac:spMkLst>
        </pc:spChg>
        <pc:spChg chg="mod">
          <ac:chgData name="Pulagam Teja" userId="c0cbacc7-5711-4012-8ada-aa1d4063f889" providerId="ADAL" clId="{879BE37F-9A91-4032-AE2C-83845D886ADB}" dt="2022-02-25T07:56:43.049" v="10229" actId="14100"/>
          <ac:spMkLst>
            <pc:docMk/>
            <pc:sldMk cId="3683567479" sldId="317"/>
            <ac:spMk id="72" creationId="{674887FA-7C91-40BB-8F92-E29ADCDE6C07}"/>
          </ac:spMkLst>
        </pc:spChg>
        <pc:spChg chg="mod">
          <ac:chgData name="Pulagam Teja" userId="c0cbacc7-5711-4012-8ada-aa1d4063f889" providerId="ADAL" clId="{879BE37F-9A91-4032-AE2C-83845D886ADB}" dt="2022-02-25T06:22:14.674" v="10189" actId="164"/>
          <ac:spMkLst>
            <pc:docMk/>
            <pc:sldMk cId="3683567479" sldId="317"/>
            <ac:spMk id="73" creationId="{65DA01EF-2252-4681-B6AC-91324853C88F}"/>
          </ac:spMkLst>
        </pc:spChg>
        <pc:spChg chg="mod">
          <ac:chgData name="Pulagam Teja" userId="c0cbacc7-5711-4012-8ada-aa1d4063f889" providerId="ADAL" clId="{879BE37F-9A91-4032-AE2C-83845D886ADB}" dt="2022-02-25T06:22:39.583" v="10191" actId="164"/>
          <ac:spMkLst>
            <pc:docMk/>
            <pc:sldMk cId="3683567479" sldId="317"/>
            <ac:spMk id="75" creationId="{0C57048C-BB51-4B88-8CAC-F50FFD179C7B}"/>
          </ac:spMkLst>
        </pc:spChg>
        <pc:spChg chg="mod">
          <ac:chgData name="Pulagam Teja" userId="c0cbacc7-5711-4012-8ada-aa1d4063f889" providerId="ADAL" clId="{879BE37F-9A91-4032-AE2C-83845D886ADB}" dt="2022-02-25T06:22:39.583" v="10191" actId="164"/>
          <ac:spMkLst>
            <pc:docMk/>
            <pc:sldMk cId="3683567479" sldId="317"/>
            <ac:spMk id="76" creationId="{C5577997-598C-44D8-9EDF-044D537E0F68}"/>
          </ac:spMkLst>
        </pc:spChg>
        <pc:spChg chg="mod">
          <ac:chgData name="Pulagam Teja" userId="c0cbacc7-5711-4012-8ada-aa1d4063f889" providerId="ADAL" clId="{879BE37F-9A91-4032-AE2C-83845D886ADB}" dt="2022-02-25T06:23:28.822" v="10195" actId="164"/>
          <ac:spMkLst>
            <pc:docMk/>
            <pc:sldMk cId="3683567479" sldId="317"/>
            <ac:spMk id="77" creationId="{87E77C3A-64C2-488B-AF78-55E709919BB3}"/>
          </ac:spMkLst>
        </pc:spChg>
        <pc:spChg chg="mod">
          <ac:chgData name="Pulagam Teja" userId="c0cbacc7-5711-4012-8ada-aa1d4063f889" providerId="ADAL" clId="{879BE37F-9A91-4032-AE2C-83845D886ADB}" dt="2022-02-25T06:23:28.822" v="10195" actId="164"/>
          <ac:spMkLst>
            <pc:docMk/>
            <pc:sldMk cId="3683567479" sldId="317"/>
            <ac:spMk id="79" creationId="{5591C9F2-0E68-4756-84EC-DD9DB065A3BF}"/>
          </ac:spMkLst>
        </pc:spChg>
        <pc:spChg chg="mod">
          <ac:chgData name="Pulagam Teja" userId="c0cbacc7-5711-4012-8ada-aa1d4063f889" providerId="ADAL" clId="{879BE37F-9A91-4032-AE2C-83845D886ADB}" dt="2022-02-25T06:24:18.096" v="10199" actId="164"/>
          <ac:spMkLst>
            <pc:docMk/>
            <pc:sldMk cId="3683567479" sldId="317"/>
            <ac:spMk id="80" creationId="{C61560D1-1F1F-489A-A031-826003EFFF95}"/>
          </ac:spMkLst>
        </pc:spChg>
        <pc:spChg chg="mod">
          <ac:chgData name="Pulagam Teja" userId="c0cbacc7-5711-4012-8ada-aa1d4063f889" providerId="ADAL" clId="{879BE37F-9A91-4032-AE2C-83845D886ADB}" dt="2022-02-25T06:24:18.096" v="10199" actId="164"/>
          <ac:spMkLst>
            <pc:docMk/>
            <pc:sldMk cId="3683567479" sldId="317"/>
            <ac:spMk id="81" creationId="{98FBB081-69E2-4105-9ABA-63579FA2F365}"/>
          </ac:spMkLst>
        </pc:spChg>
        <pc:grpChg chg="mod">
          <ac:chgData name="Pulagam Teja" userId="c0cbacc7-5711-4012-8ada-aa1d4063f889" providerId="ADAL" clId="{879BE37F-9A91-4032-AE2C-83845D886ADB}" dt="2022-02-25T05:42:53.677" v="10119" actId="1076"/>
          <ac:grpSpMkLst>
            <pc:docMk/>
            <pc:sldMk cId="3683567479" sldId="317"/>
            <ac:grpSpMk id="4" creationId="{4A667901-9B6D-45E0-A81D-E37EB8B65FC2}"/>
          </ac:grpSpMkLst>
        </pc:grpChg>
        <pc:grpChg chg="add mod">
          <ac:chgData name="Pulagam Teja" userId="c0cbacc7-5711-4012-8ada-aa1d4063f889" providerId="ADAL" clId="{879BE37F-9A91-4032-AE2C-83845D886ADB}" dt="2022-02-25T06:22:24.519" v="10190" actId="1076"/>
          <ac:grpSpMkLst>
            <pc:docMk/>
            <pc:sldMk cId="3683567479" sldId="317"/>
            <ac:grpSpMk id="6" creationId="{3B314725-F136-424F-A5B8-45CB6F0EC555}"/>
          </ac:grpSpMkLst>
        </pc:grpChg>
        <pc:grpChg chg="mod">
          <ac:chgData name="Pulagam Teja" userId="c0cbacc7-5711-4012-8ada-aa1d4063f889" providerId="ADAL" clId="{879BE37F-9A91-4032-AE2C-83845D886ADB}" dt="2022-02-25T05:42:53.677" v="10119" actId="1076"/>
          <ac:grpSpMkLst>
            <pc:docMk/>
            <pc:sldMk cId="3683567479" sldId="317"/>
            <ac:grpSpMk id="8" creationId="{00000000-0000-0000-0000-000000000000}"/>
          </ac:grpSpMkLst>
        </pc:grpChg>
        <pc:grpChg chg="add mod">
          <ac:chgData name="Pulagam Teja" userId="c0cbacc7-5711-4012-8ada-aa1d4063f889" providerId="ADAL" clId="{879BE37F-9A91-4032-AE2C-83845D886ADB}" dt="2022-02-25T06:22:39.583" v="10191" actId="164"/>
          <ac:grpSpMkLst>
            <pc:docMk/>
            <pc:sldMk cId="3683567479" sldId="317"/>
            <ac:grpSpMk id="9" creationId="{731A3865-63E2-4F02-86FD-8ACCA9942F10}"/>
          </ac:grpSpMkLst>
        </pc:grpChg>
        <pc:grpChg chg="add mod">
          <ac:chgData name="Pulagam Teja" userId="c0cbacc7-5711-4012-8ada-aa1d4063f889" providerId="ADAL" clId="{879BE37F-9A91-4032-AE2C-83845D886ADB}" dt="2022-02-25T06:24:57.652" v="10201" actId="1076"/>
          <ac:grpSpMkLst>
            <pc:docMk/>
            <pc:sldMk cId="3683567479" sldId="317"/>
            <ac:grpSpMk id="14" creationId="{A64F6C01-771E-4ABE-93C1-A7DBFA107DE5}"/>
          </ac:grpSpMkLst>
        </pc:grpChg>
        <pc:grpChg chg="add mod">
          <ac:chgData name="Pulagam Teja" userId="c0cbacc7-5711-4012-8ada-aa1d4063f889" providerId="ADAL" clId="{879BE37F-9A91-4032-AE2C-83845D886ADB}" dt="2022-02-25T06:24:30.663" v="10200" actId="1076"/>
          <ac:grpSpMkLst>
            <pc:docMk/>
            <pc:sldMk cId="3683567479" sldId="317"/>
            <ac:grpSpMk id="15" creationId="{B41EACA1-84B1-4458-815B-2EF6A6894B51}"/>
          </ac:grpSpMkLst>
        </pc:grpChg>
        <pc:grpChg chg="mod">
          <ac:chgData name="Pulagam Teja" userId="c0cbacc7-5711-4012-8ada-aa1d4063f889" providerId="ADAL" clId="{879BE37F-9A91-4032-AE2C-83845D886ADB}" dt="2022-02-25T05:42:53.677" v="10119" actId="1076"/>
          <ac:grpSpMkLst>
            <pc:docMk/>
            <pc:sldMk cId="3683567479" sldId="317"/>
            <ac:grpSpMk id="32" creationId="{00000000-0000-0000-0000-000000000000}"/>
          </ac:grpSpMkLst>
        </pc:grpChg>
        <pc:grpChg chg="mod">
          <ac:chgData name="Pulagam Teja" userId="c0cbacc7-5711-4012-8ada-aa1d4063f889" providerId="ADAL" clId="{879BE37F-9A91-4032-AE2C-83845D886ADB}" dt="2022-02-25T05:42:53.677" v="10119" actId="1076"/>
          <ac:grpSpMkLst>
            <pc:docMk/>
            <pc:sldMk cId="3683567479" sldId="317"/>
            <ac:grpSpMk id="49" creationId="{00000000-0000-0000-0000-000000000000}"/>
          </ac:grpSpMkLst>
        </pc:grpChg>
        <pc:picChg chg="mod">
          <ac:chgData name="Pulagam Teja" userId="c0cbacc7-5711-4012-8ada-aa1d4063f889" providerId="ADAL" clId="{879BE37F-9A91-4032-AE2C-83845D886ADB}" dt="2022-02-25T05:42:53.677" v="10119" actId="1076"/>
          <ac:picMkLst>
            <pc:docMk/>
            <pc:sldMk cId="3683567479" sldId="317"/>
            <ac:picMk id="7" creationId="{D2A6BE30-36A6-41F2-9E46-D15FD14EC22F}"/>
          </ac:picMkLst>
        </pc:picChg>
        <pc:picChg chg="mod">
          <ac:chgData name="Pulagam Teja" userId="c0cbacc7-5711-4012-8ada-aa1d4063f889" providerId="ADAL" clId="{879BE37F-9A91-4032-AE2C-83845D886ADB}" dt="2022-02-25T05:42:53.677" v="10119" actId="1076"/>
          <ac:picMkLst>
            <pc:docMk/>
            <pc:sldMk cId="3683567479" sldId="317"/>
            <ac:picMk id="13" creationId="{24FE5A1D-B1D3-4E7D-A920-DD6528477B6A}"/>
          </ac:picMkLst>
        </pc:picChg>
        <pc:picChg chg="mod">
          <ac:chgData name="Pulagam Teja" userId="c0cbacc7-5711-4012-8ada-aa1d4063f889" providerId="ADAL" clId="{879BE37F-9A91-4032-AE2C-83845D886ADB}" dt="2022-02-25T05:42:53.677" v="10119" actId="1076"/>
          <ac:picMkLst>
            <pc:docMk/>
            <pc:sldMk cId="3683567479" sldId="317"/>
            <ac:picMk id="17" creationId="{094DDE3B-D55B-4574-9EB0-D0DD32CA4A6F}"/>
          </ac:picMkLst>
        </pc:picChg>
        <pc:picChg chg="mod">
          <ac:chgData name="Pulagam Teja" userId="c0cbacc7-5711-4012-8ada-aa1d4063f889" providerId="ADAL" clId="{879BE37F-9A91-4032-AE2C-83845D886ADB}" dt="2022-02-25T05:42:53.677" v="10119" actId="1076"/>
          <ac:picMkLst>
            <pc:docMk/>
            <pc:sldMk cId="3683567479" sldId="317"/>
            <ac:picMk id="22" creationId="{7805C1EB-9828-45F3-B3B1-95B2D81BDAD2}"/>
          </ac:picMkLst>
        </pc:picChg>
        <pc:picChg chg="mod">
          <ac:chgData name="Pulagam Teja" userId="c0cbacc7-5711-4012-8ada-aa1d4063f889" providerId="ADAL" clId="{879BE37F-9A91-4032-AE2C-83845D886ADB}" dt="2022-02-25T05:42:53.677" v="10119" actId="1076"/>
          <ac:picMkLst>
            <pc:docMk/>
            <pc:sldMk cId="3683567479" sldId="317"/>
            <ac:picMk id="24" creationId="{C9DA84C8-2D2F-45DE-BA8D-D9B5D1A3649C}"/>
          </ac:picMkLst>
        </pc:picChg>
      </pc:sldChg>
      <pc:sldChg chg="addSp delSp modSp new mod modAnim">
        <pc:chgData name="Pulagam Teja" userId="c0cbacc7-5711-4012-8ada-aa1d4063f889" providerId="ADAL" clId="{879BE37F-9A91-4032-AE2C-83845D886ADB}" dt="2022-03-03T09:59:08.472" v="11719"/>
        <pc:sldMkLst>
          <pc:docMk/>
          <pc:sldMk cId="2239841375" sldId="318"/>
        </pc:sldMkLst>
        <pc:spChg chg="mod">
          <ac:chgData name="Pulagam Teja" userId="c0cbacc7-5711-4012-8ada-aa1d4063f889" providerId="ADAL" clId="{879BE37F-9A91-4032-AE2C-83845D886ADB}" dt="2022-03-01T08:11:04.993" v="10558" actId="1076"/>
          <ac:spMkLst>
            <pc:docMk/>
            <pc:sldMk cId="2239841375" sldId="318"/>
            <ac:spMk id="2" creationId="{0487A99C-609A-40A3-8186-7D4BD323CB12}"/>
          </ac:spMkLst>
        </pc:spChg>
        <pc:spChg chg="del">
          <ac:chgData name="Pulagam Teja" userId="c0cbacc7-5711-4012-8ada-aa1d4063f889" providerId="ADAL" clId="{879BE37F-9A91-4032-AE2C-83845D886ADB}" dt="2022-03-01T08:07:42.717" v="10498" actId="478"/>
          <ac:spMkLst>
            <pc:docMk/>
            <pc:sldMk cId="2239841375" sldId="318"/>
            <ac:spMk id="3" creationId="{2BA71C59-B52B-451A-B9BA-F5397EB116AB}"/>
          </ac:spMkLst>
        </pc:spChg>
        <pc:spChg chg="add mod">
          <ac:chgData name="Pulagam Teja" userId="c0cbacc7-5711-4012-8ada-aa1d4063f889" providerId="ADAL" clId="{879BE37F-9A91-4032-AE2C-83845D886ADB}" dt="2022-03-01T08:21:01.607" v="10661" actId="14100"/>
          <ac:spMkLst>
            <pc:docMk/>
            <pc:sldMk cId="2239841375" sldId="318"/>
            <ac:spMk id="6" creationId="{39C11F3A-1C53-4B9A-A8FE-1BD7AEE02C10}"/>
          </ac:spMkLst>
        </pc:spChg>
        <pc:spChg chg="add mod">
          <ac:chgData name="Pulagam Teja" userId="c0cbacc7-5711-4012-8ada-aa1d4063f889" providerId="ADAL" clId="{879BE37F-9A91-4032-AE2C-83845D886ADB}" dt="2022-03-01T08:21:13.134" v="10662" actId="1076"/>
          <ac:spMkLst>
            <pc:docMk/>
            <pc:sldMk cId="2239841375" sldId="318"/>
            <ac:spMk id="7" creationId="{1DC74454-89F0-4F71-B243-1E8BBE527652}"/>
          </ac:spMkLst>
        </pc:spChg>
        <pc:spChg chg="add mod">
          <ac:chgData name="Pulagam Teja" userId="c0cbacc7-5711-4012-8ada-aa1d4063f889" providerId="ADAL" clId="{879BE37F-9A91-4032-AE2C-83845D886ADB}" dt="2022-03-01T08:21:01.607" v="10661" actId="14100"/>
          <ac:spMkLst>
            <pc:docMk/>
            <pc:sldMk cId="2239841375" sldId="318"/>
            <ac:spMk id="8" creationId="{D74EB639-6D34-40B8-AC70-A4469BF20407}"/>
          </ac:spMkLst>
        </pc:spChg>
        <pc:spChg chg="add mod">
          <ac:chgData name="Pulagam Teja" userId="c0cbacc7-5711-4012-8ada-aa1d4063f889" providerId="ADAL" clId="{879BE37F-9A91-4032-AE2C-83845D886ADB}" dt="2022-03-01T09:22:57.525" v="11112" actId="207"/>
          <ac:spMkLst>
            <pc:docMk/>
            <pc:sldMk cId="2239841375" sldId="318"/>
            <ac:spMk id="18" creationId="{D34A16F1-CCF7-44EB-96E6-BF34729E2AD0}"/>
          </ac:spMkLst>
        </pc:spChg>
        <pc:spChg chg="add del mod">
          <ac:chgData name="Pulagam Teja" userId="c0cbacc7-5711-4012-8ada-aa1d4063f889" providerId="ADAL" clId="{879BE37F-9A91-4032-AE2C-83845D886ADB}" dt="2022-03-01T08:16:51.818" v="10606" actId="478"/>
          <ac:spMkLst>
            <pc:docMk/>
            <pc:sldMk cId="2239841375" sldId="318"/>
            <ac:spMk id="19" creationId="{994ADAFB-D9E6-4EDB-B9EC-0168922B0303}"/>
          </ac:spMkLst>
        </pc:spChg>
        <pc:spChg chg="add mod">
          <ac:chgData name="Pulagam Teja" userId="c0cbacc7-5711-4012-8ada-aa1d4063f889" providerId="ADAL" clId="{879BE37F-9A91-4032-AE2C-83845D886ADB}" dt="2022-03-01T09:22:57.525" v="11112" actId="207"/>
          <ac:spMkLst>
            <pc:docMk/>
            <pc:sldMk cId="2239841375" sldId="318"/>
            <ac:spMk id="20" creationId="{34EDFAE5-23F1-4494-BED2-FE379DAA9189}"/>
          </ac:spMkLst>
        </pc:spChg>
        <pc:spChg chg="add mod">
          <ac:chgData name="Pulagam Teja" userId="c0cbacc7-5711-4012-8ada-aa1d4063f889" providerId="ADAL" clId="{879BE37F-9A91-4032-AE2C-83845D886ADB}" dt="2022-03-01T09:30:52.832" v="11175" actId="20577"/>
          <ac:spMkLst>
            <pc:docMk/>
            <pc:sldMk cId="2239841375" sldId="318"/>
            <ac:spMk id="21" creationId="{5A0A77C4-1FAB-42E7-8A1C-FC4B8C24DB24}"/>
          </ac:spMkLst>
        </pc:spChg>
        <pc:spChg chg="add mod">
          <ac:chgData name="Pulagam Teja" userId="c0cbacc7-5711-4012-8ada-aa1d4063f889" providerId="ADAL" clId="{879BE37F-9A91-4032-AE2C-83845D886ADB}" dt="2022-03-01T08:49:04.568" v="11027" actId="1076"/>
          <ac:spMkLst>
            <pc:docMk/>
            <pc:sldMk cId="2239841375" sldId="318"/>
            <ac:spMk id="24" creationId="{CD2D6229-FF2D-4EE8-B30D-5804A60D3DB5}"/>
          </ac:spMkLst>
        </pc:spChg>
        <pc:spChg chg="add mod">
          <ac:chgData name="Pulagam Teja" userId="c0cbacc7-5711-4012-8ada-aa1d4063f889" providerId="ADAL" clId="{879BE37F-9A91-4032-AE2C-83845D886ADB}" dt="2022-03-01T09:26:16.364" v="11141" actId="1076"/>
          <ac:spMkLst>
            <pc:docMk/>
            <pc:sldMk cId="2239841375" sldId="318"/>
            <ac:spMk id="25" creationId="{559F5673-7F75-4975-9072-FA8B0A3D6374}"/>
          </ac:spMkLst>
        </pc:spChg>
        <pc:spChg chg="add mod">
          <ac:chgData name="Pulagam Teja" userId="c0cbacc7-5711-4012-8ada-aa1d4063f889" providerId="ADAL" clId="{879BE37F-9A91-4032-AE2C-83845D886ADB}" dt="2022-03-01T08:49:27.304" v="11029" actId="14100"/>
          <ac:spMkLst>
            <pc:docMk/>
            <pc:sldMk cId="2239841375" sldId="318"/>
            <ac:spMk id="28" creationId="{0B311E01-232A-4451-879E-049B14D1BEA3}"/>
          </ac:spMkLst>
        </pc:spChg>
        <pc:spChg chg="add mod">
          <ac:chgData name="Pulagam Teja" userId="c0cbacc7-5711-4012-8ada-aa1d4063f889" providerId="ADAL" clId="{879BE37F-9A91-4032-AE2C-83845D886ADB}" dt="2022-03-01T08:55:08.650" v="11059" actId="1076"/>
          <ac:spMkLst>
            <pc:docMk/>
            <pc:sldMk cId="2239841375" sldId="318"/>
            <ac:spMk id="31" creationId="{CD4D12B7-FF29-453F-90E1-76D4B391AEEC}"/>
          </ac:spMkLst>
        </pc:spChg>
        <pc:spChg chg="add del mod">
          <ac:chgData name="Pulagam Teja" userId="c0cbacc7-5711-4012-8ada-aa1d4063f889" providerId="ADAL" clId="{879BE37F-9A91-4032-AE2C-83845D886ADB}" dt="2022-03-01T08:55:52.170" v="11069"/>
          <ac:spMkLst>
            <pc:docMk/>
            <pc:sldMk cId="2239841375" sldId="318"/>
            <ac:spMk id="34" creationId="{704C8DD6-9388-4E2B-A98B-C40CD1BD06DA}"/>
          </ac:spMkLst>
        </pc:spChg>
        <pc:spChg chg="add del mod">
          <ac:chgData name="Pulagam Teja" userId="c0cbacc7-5711-4012-8ada-aa1d4063f889" providerId="ADAL" clId="{879BE37F-9A91-4032-AE2C-83845D886ADB}" dt="2022-03-01T08:55:47.457" v="11066"/>
          <ac:spMkLst>
            <pc:docMk/>
            <pc:sldMk cId="2239841375" sldId="318"/>
            <ac:spMk id="35" creationId="{4EA927F7-1326-40EC-94DF-529C628B72BA}"/>
          </ac:spMkLst>
        </pc:spChg>
        <pc:spChg chg="add mod">
          <ac:chgData name="Pulagam Teja" userId="c0cbacc7-5711-4012-8ada-aa1d4063f889" providerId="ADAL" clId="{879BE37F-9A91-4032-AE2C-83845D886ADB}" dt="2022-03-01T09:03:23.756" v="11096" actId="20577"/>
          <ac:spMkLst>
            <pc:docMk/>
            <pc:sldMk cId="2239841375" sldId="318"/>
            <ac:spMk id="36" creationId="{375E8E36-CB4F-43F2-8E9C-08FA2352302A}"/>
          </ac:spMkLst>
        </pc:spChg>
        <pc:spChg chg="add mod">
          <ac:chgData name="Pulagam Teja" userId="c0cbacc7-5711-4012-8ada-aa1d4063f889" providerId="ADAL" clId="{879BE37F-9A91-4032-AE2C-83845D886ADB}" dt="2022-03-01T09:25:48.186" v="11137" actId="1076"/>
          <ac:spMkLst>
            <pc:docMk/>
            <pc:sldMk cId="2239841375" sldId="318"/>
            <ac:spMk id="37" creationId="{04EBA7DF-D38F-482A-97DF-AD26CD2E1EFB}"/>
          </ac:spMkLst>
        </pc:spChg>
        <pc:graphicFrameChg chg="add del mod">
          <ac:chgData name="Pulagam Teja" userId="c0cbacc7-5711-4012-8ada-aa1d4063f889" providerId="ADAL" clId="{879BE37F-9A91-4032-AE2C-83845D886ADB}" dt="2022-03-01T08:13:58.945" v="10566" actId="478"/>
          <ac:graphicFrameMkLst>
            <pc:docMk/>
            <pc:sldMk cId="2239841375" sldId="318"/>
            <ac:graphicFrameMk id="13" creationId="{2AF0539E-6162-4DB9-BDDD-B1816674E8C1}"/>
          </ac:graphicFrameMkLst>
        </pc:graphicFrameChg>
        <pc:graphicFrameChg chg="add mod">
          <ac:chgData name="Pulagam Teja" userId="c0cbacc7-5711-4012-8ada-aa1d4063f889" providerId="ADAL" clId="{879BE37F-9A91-4032-AE2C-83845D886ADB}" dt="2022-03-01T08:14:08.736" v="10567"/>
          <ac:graphicFrameMkLst>
            <pc:docMk/>
            <pc:sldMk cId="2239841375" sldId="318"/>
            <ac:graphicFrameMk id="17" creationId="{0A28D4AD-43B5-4E75-A4D9-1B6846F96C86}"/>
          </ac:graphicFrameMkLst>
        </pc:graphicFrameChg>
        <pc:picChg chg="add del mod">
          <ac:chgData name="Pulagam Teja" userId="c0cbacc7-5711-4012-8ada-aa1d4063f889" providerId="ADAL" clId="{879BE37F-9A91-4032-AE2C-83845D886ADB}" dt="2022-03-01T08:41:40.992" v="10870" actId="478"/>
          <ac:picMkLst>
            <pc:docMk/>
            <pc:sldMk cId="2239841375" sldId="318"/>
            <ac:picMk id="23" creationId="{CB46FBCC-1605-4243-9674-4E9C63F01BB2}"/>
          </ac:picMkLst>
        </pc:picChg>
        <pc:picChg chg="add mod">
          <ac:chgData name="Pulagam Teja" userId="c0cbacc7-5711-4012-8ada-aa1d4063f889" providerId="ADAL" clId="{879BE37F-9A91-4032-AE2C-83845D886ADB}" dt="2022-03-01T09:25:45.266" v="11136" actId="1076"/>
          <ac:picMkLst>
            <pc:docMk/>
            <pc:sldMk cId="2239841375" sldId="318"/>
            <ac:picMk id="27" creationId="{38BD4BB3-8A19-45F0-A948-DA6D5924CF45}"/>
          </ac:picMkLst>
        </pc:picChg>
        <pc:picChg chg="add mod">
          <ac:chgData name="Pulagam Teja" userId="c0cbacc7-5711-4012-8ada-aa1d4063f889" providerId="ADAL" clId="{879BE37F-9A91-4032-AE2C-83845D886ADB}" dt="2022-03-01T08:55:06.629" v="11058" actId="1076"/>
          <ac:picMkLst>
            <pc:docMk/>
            <pc:sldMk cId="2239841375" sldId="318"/>
            <ac:picMk id="30" creationId="{0DD05778-586F-456C-8188-97E4CF14D028}"/>
          </ac:picMkLst>
        </pc:picChg>
        <pc:picChg chg="add mod">
          <ac:chgData name="Pulagam Teja" userId="c0cbacc7-5711-4012-8ada-aa1d4063f889" providerId="ADAL" clId="{879BE37F-9A91-4032-AE2C-83845D886ADB}" dt="2022-03-01T09:39:15.259" v="11178" actId="1076"/>
          <ac:picMkLst>
            <pc:docMk/>
            <pc:sldMk cId="2239841375" sldId="318"/>
            <ac:picMk id="33" creationId="{0FB3AC92-AD16-447C-A518-E7284EF37974}"/>
          </ac:picMkLst>
        </pc:picChg>
        <pc:cxnChg chg="add mod">
          <ac:chgData name="Pulagam Teja" userId="c0cbacc7-5711-4012-8ada-aa1d4063f889" providerId="ADAL" clId="{879BE37F-9A91-4032-AE2C-83845D886ADB}" dt="2022-03-01T08:21:20.996" v="10663" actId="1076"/>
          <ac:cxnSpMkLst>
            <pc:docMk/>
            <pc:sldMk cId="2239841375" sldId="318"/>
            <ac:cxnSpMk id="9" creationId="{0F49F219-12D8-41E9-85AB-CAF0A4D6DCED}"/>
          </ac:cxnSpMkLst>
        </pc:cxnChg>
        <pc:cxnChg chg="add mod">
          <ac:chgData name="Pulagam Teja" userId="c0cbacc7-5711-4012-8ada-aa1d4063f889" providerId="ADAL" clId="{879BE37F-9A91-4032-AE2C-83845D886ADB}" dt="2022-03-01T08:11:30.023" v="10562" actId="14100"/>
          <ac:cxnSpMkLst>
            <pc:docMk/>
            <pc:sldMk cId="2239841375" sldId="318"/>
            <ac:cxnSpMk id="10" creationId="{0BE613D4-30DA-4724-8821-44405D9305DF}"/>
          </ac:cxnSpMkLst>
        </pc:cxnChg>
      </pc:sldChg>
      <pc:sldChg chg="modSp new del mod ord">
        <pc:chgData name="Pulagam Teja" userId="c0cbacc7-5711-4012-8ada-aa1d4063f889" providerId="ADAL" clId="{879BE37F-9A91-4032-AE2C-83845D886ADB}" dt="2022-02-28T15:26:24.117" v="10248" actId="2696"/>
        <pc:sldMkLst>
          <pc:docMk/>
          <pc:sldMk cId="2671816107" sldId="318"/>
        </pc:sldMkLst>
        <pc:spChg chg="mod">
          <ac:chgData name="Pulagam Teja" userId="c0cbacc7-5711-4012-8ada-aa1d4063f889" providerId="ADAL" clId="{879BE37F-9A91-4032-AE2C-83845D886ADB}" dt="2022-02-25T05:48:00.165" v="10167" actId="20577"/>
          <ac:spMkLst>
            <pc:docMk/>
            <pc:sldMk cId="2671816107" sldId="318"/>
            <ac:spMk id="3" creationId="{D1006A2D-22D0-4E54-84C9-E72FCCD568C7}"/>
          </ac:spMkLst>
        </pc:spChg>
      </pc:sldChg>
      <pc:sldChg chg="add modAnim">
        <pc:chgData name="Pulagam Teja" userId="c0cbacc7-5711-4012-8ada-aa1d4063f889" providerId="ADAL" clId="{879BE37F-9A91-4032-AE2C-83845D886ADB}" dt="2022-03-03T09:58:50.682" v="11717"/>
        <pc:sldMkLst>
          <pc:docMk/>
          <pc:sldMk cId="893799144" sldId="319"/>
        </pc:sldMkLst>
      </pc:sldChg>
      <pc:sldChg chg="addSp delSp modSp mod delAnim modAnim">
        <pc:chgData name="Pulagam Teja" userId="c0cbacc7-5711-4012-8ada-aa1d4063f889" providerId="ADAL" clId="{879BE37F-9A91-4032-AE2C-83845D886ADB}" dt="2022-03-03T09:58:25.283" v="11715"/>
        <pc:sldMkLst>
          <pc:docMk/>
          <pc:sldMk cId="4221044788" sldId="320"/>
        </pc:sldMkLst>
        <pc:spChg chg="add del mod">
          <ac:chgData name="Pulagam Teja" userId="c0cbacc7-5711-4012-8ada-aa1d4063f889" providerId="ADAL" clId="{879BE37F-9A91-4032-AE2C-83845D886ADB}" dt="2022-03-03T08:53:21.109" v="11273"/>
          <ac:spMkLst>
            <pc:docMk/>
            <pc:sldMk cId="4221044788" sldId="320"/>
            <ac:spMk id="10" creationId="{15ACBD57-726C-4125-A120-132226C5503E}"/>
          </ac:spMkLst>
        </pc:spChg>
        <pc:spChg chg="add mod">
          <ac:chgData name="Pulagam Teja" userId="c0cbacc7-5711-4012-8ada-aa1d4063f889" providerId="ADAL" clId="{879BE37F-9A91-4032-AE2C-83845D886ADB}" dt="2022-03-03T08:55:59.871" v="11420" actId="20577"/>
          <ac:spMkLst>
            <pc:docMk/>
            <pc:sldMk cId="4221044788" sldId="320"/>
            <ac:spMk id="11" creationId="{A5521C52-D252-4EA4-93F7-1A1C9AB0FDFE}"/>
          </ac:spMkLst>
        </pc:spChg>
        <pc:spChg chg="add mod">
          <ac:chgData name="Pulagam Teja" userId="c0cbacc7-5711-4012-8ada-aa1d4063f889" providerId="ADAL" clId="{879BE37F-9A91-4032-AE2C-83845D886ADB}" dt="2022-03-03T09:20:48.651" v="11697" actId="20577"/>
          <ac:spMkLst>
            <pc:docMk/>
            <pc:sldMk cId="4221044788" sldId="320"/>
            <ac:spMk id="12" creationId="{0B1D97C5-D853-4229-AF19-51DD9D9A30ED}"/>
          </ac:spMkLst>
        </pc:spChg>
        <pc:spChg chg="add mod">
          <ac:chgData name="Pulagam Teja" userId="c0cbacc7-5711-4012-8ada-aa1d4063f889" providerId="ADAL" clId="{879BE37F-9A91-4032-AE2C-83845D886ADB}" dt="2022-03-03T09:02:33.802" v="11647" actId="20577"/>
          <ac:spMkLst>
            <pc:docMk/>
            <pc:sldMk cId="4221044788" sldId="320"/>
            <ac:spMk id="13" creationId="{70EA40A6-67FF-4BF7-AA4A-00B568B39B89}"/>
          </ac:spMkLst>
        </pc:spChg>
        <pc:graphicFrameChg chg="del mod">
          <ac:chgData name="Pulagam Teja" userId="c0cbacc7-5711-4012-8ada-aa1d4063f889" providerId="ADAL" clId="{879BE37F-9A91-4032-AE2C-83845D886ADB}" dt="2022-03-03T08:44:52.684" v="11192" actId="478"/>
          <ac:graphicFrameMkLst>
            <pc:docMk/>
            <pc:sldMk cId="4221044788" sldId="320"/>
            <ac:graphicFrameMk id="6" creationId="{6A3547EE-BC79-4AE7-A1D9-82BD73BE0BFB}"/>
          </ac:graphicFrameMkLst>
        </pc:graphicFrameChg>
        <pc:graphicFrameChg chg="add mod">
          <ac:chgData name="Pulagam Teja" userId="c0cbacc7-5711-4012-8ada-aa1d4063f889" providerId="ADAL" clId="{879BE37F-9A91-4032-AE2C-83845D886ADB}" dt="2022-03-03T08:59:25.036" v="11564" actId="1076"/>
          <ac:graphicFrameMkLst>
            <pc:docMk/>
            <pc:sldMk cId="4221044788" sldId="320"/>
            <ac:graphicFrameMk id="7" creationId="{8644C524-D564-429C-8780-CDC01F709A23}"/>
          </ac:graphicFrameMkLst>
        </pc:graphicFrameChg>
        <pc:graphicFrameChg chg="mod">
          <ac:chgData name="Pulagam Teja" userId="c0cbacc7-5711-4012-8ada-aa1d4063f889" providerId="ADAL" clId="{879BE37F-9A91-4032-AE2C-83845D886ADB}" dt="2022-03-03T09:17:56.343" v="11682" actId="255"/>
          <ac:graphicFrameMkLst>
            <pc:docMk/>
            <pc:sldMk cId="4221044788" sldId="320"/>
            <ac:graphicFrameMk id="8" creationId="{27920464-1ACD-41CA-836B-F0F2E97B3283}"/>
          </ac:graphicFrameMkLst>
        </pc:graphicFrameChg>
        <pc:graphicFrameChg chg="add mod">
          <ac:chgData name="Pulagam Teja" userId="c0cbacc7-5711-4012-8ada-aa1d4063f889" providerId="ADAL" clId="{879BE37F-9A91-4032-AE2C-83845D886ADB}" dt="2022-03-03T08:48:08.900" v="11245"/>
          <ac:graphicFrameMkLst>
            <pc:docMk/>
            <pc:sldMk cId="4221044788" sldId="320"/>
            <ac:graphicFrameMk id="9" creationId="{40C0A638-98C0-49B8-BE35-60C47ADD76A5}"/>
          </ac:graphicFrameMkLst>
        </pc:graphicFrameChg>
      </pc:sldChg>
      <pc:sldChg chg="addSp delSp modSp del mod addAnim delAnim">
        <pc:chgData name="Pulagam Teja" userId="c0cbacc7-5711-4012-8ada-aa1d4063f889" providerId="ADAL" clId="{879BE37F-9A91-4032-AE2C-83845D886ADB}" dt="2022-02-18T07:06:57.383" v="3850" actId="2696"/>
        <pc:sldMkLst>
          <pc:docMk/>
          <pc:sldMk cId="1727665707" sldId="470"/>
        </pc:sldMkLst>
        <pc:spChg chg="mod">
          <ac:chgData name="Pulagam Teja" userId="c0cbacc7-5711-4012-8ada-aa1d4063f889" providerId="ADAL" clId="{879BE37F-9A91-4032-AE2C-83845D886ADB}" dt="2022-02-18T07:01:54.327" v="3781"/>
          <ac:spMkLst>
            <pc:docMk/>
            <pc:sldMk cId="1727665707" sldId="470"/>
            <ac:spMk id="17" creationId="{21393256-C875-454B-A5C0-817FDEF981AD}"/>
          </ac:spMkLst>
        </pc:spChg>
        <pc:spChg chg="del">
          <ac:chgData name="Pulagam Teja" userId="c0cbacc7-5711-4012-8ada-aa1d4063f889" providerId="ADAL" clId="{879BE37F-9A91-4032-AE2C-83845D886ADB}" dt="2022-02-18T07:01:13.445" v="3774" actId="478"/>
          <ac:spMkLst>
            <pc:docMk/>
            <pc:sldMk cId="1727665707" sldId="470"/>
            <ac:spMk id="22" creationId="{D1D2AE07-5453-447F-85A3-26180AD94A0F}"/>
          </ac:spMkLst>
        </pc:spChg>
        <pc:spChg chg="topLvl">
          <ac:chgData name="Pulagam Teja" userId="c0cbacc7-5711-4012-8ada-aa1d4063f889" providerId="ADAL" clId="{879BE37F-9A91-4032-AE2C-83845D886ADB}" dt="2022-02-18T07:02:04.930" v="3783" actId="478"/>
          <ac:spMkLst>
            <pc:docMk/>
            <pc:sldMk cId="1727665707" sldId="470"/>
            <ac:spMk id="32" creationId="{FEC311C1-D36A-4699-8C95-294CD6FEF94C}"/>
          </ac:spMkLst>
        </pc:spChg>
        <pc:spChg chg="topLvl">
          <ac:chgData name="Pulagam Teja" userId="c0cbacc7-5711-4012-8ada-aa1d4063f889" providerId="ADAL" clId="{879BE37F-9A91-4032-AE2C-83845D886ADB}" dt="2022-02-18T07:02:00.668" v="3782" actId="478"/>
          <ac:spMkLst>
            <pc:docMk/>
            <pc:sldMk cId="1727665707" sldId="470"/>
            <ac:spMk id="33" creationId="{FCAC7AE7-E0F9-46B1-8C4C-D1AB0E044E5E}"/>
          </ac:spMkLst>
        </pc:spChg>
        <pc:spChg chg="topLvl">
          <ac:chgData name="Pulagam Teja" userId="c0cbacc7-5711-4012-8ada-aa1d4063f889" providerId="ADAL" clId="{879BE37F-9A91-4032-AE2C-83845D886ADB}" dt="2022-02-18T07:02:29.196" v="3792" actId="478"/>
          <ac:spMkLst>
            <pc:docMk/>
            <pc:sldMk cId="1727665707" sldId="470"/>
            <ac:spMk id="37" creationId="{5352BA23-0E07-47E0-911F-D74497121618}"/>
          </ac:spMkLst>
        </pc:spChg>
        <pc:spChg chg="del mod">
          <ac:chgData name="Pulagam Teja" userId="c0cbacc7-5711-4012-8ada-aa1d4063f889" providerId="ADAL" clId="{879BE37F-9A91-4032-AE2C-83845D886ADB}" dt="2022-02-18T07:01:07.110" v="3771" actId="478"/>
          <ac:spMkLst>
            <pc:docMk/>
            <pc:sldMk cId="1727665707" sldId="470"/>
            <ac:spMk id="40" creationId="{A37FB715-885E-4F59-B980-B651E6FC8C21}"/>
          </ac:spMkLst>
        </pc:spChg>
        <pc:spChg chg="del">
          <ac:chgData name="Pulagam Teja" userId="c0cbacc7-5711-4012-8ada-aa1d4063f889" providerId="ADAL" clId="{879BE37F-9A91-4032-AE2C-83845D886ADB}" dt="2022-02-18T07:01:09.585" v="3772" actId="478"/>
          <ac:spMkLst>
            <pc:docMk/>
            <pc:sldMk cId="1727665707" sldId="470"/>
            <ac:spMk id="41" creationId="{22F7C75C-2402-44F6-B770-718D284320D1}"/>
          </ac:spMkLst>
        </pc:spChg>
        <pc:spChg chg="del">
          <ac:chgData name="Pulagam Teja" userId="c0cbacc7-5711-4012-8ada-aa1d4063f889" providerId="ADAL" clId="{879BE37F-9A91-4032-AE2C-83845D886ADB}" dt="2022-02-18T07:02:12.178" v="3784" actId="478"/>
          <ac:spMkLst>
            <pc:docMk/>
            <pc:sldMk cId="1727665707" sldId="470"/>
            <ac:spMk id="42" creationId="{882D99A2-EE5B-4DBF-95FE-A3EC394B7780}"/>
          </ac:spMkLst>
        </pc:spChg>
        <pc:spChg chg="del">
          <ac:chgData name="Pulagam Teja" userId="c0cbacc7-5711-4012-8ada-aa1d4063f889" providerId="ADAL" clId="{879BE37F-9A91-4032-AE2C-83845D886ADB}" dt="2022-02-18T07:01:15.583" v="3775" actId="478"/>
          <ac:spMkLst>
            <pc:docMk/>
            <pc:sldMk cId="1727665707" sldId="470"/>
            <ac:spMk id="43" creationId="{0134BCE0-9925-49B5-8E5D-23F4CEAE86C4}"/>
          </ac:spMkLst>
        </pc:spChg>
        <pc:spChg chg="del">
          <ac:chgData name="Pulagam Teja" userId="c0cbacc7-5711-4012-8ada-aa1d4063f889" providerId="ADAL" clId="{879BE37F-9A91-4032-AE2C-83845D886ADB}" dt="2022-02-18T07:01:11.916" v="3773" actId="478"/>
          <ac:spMkLst>
            <pc:docMk/>
            <pc:sldMk cId="1727665707" sldId="470"/>
            <ac:spMk id="45" creationId="{AB5C7773-C2F7-496B-AB3F-FFB6AE5CE9CE}"/>
          </ac:spMkLst>
        </pc:spChg>
        <pc:grpChg chg="del">
          <ac:chgData name="Pulagam Teja" userId="c0cbacc7-5711-4012-8ada-aa1d4063f889" providerId="ADAL" clId="{879BE37F-9A91-4032-AE2C-83845D886ADB}" dt="2022-02-18T07:01:11.916" v="3773" actId="478"/>
          <ac:grpSpMkLst>
            <pc:docMk/>
            <pc:sldMk cId="1727665707" sldId="470"/>
            <ac:grpSpMk id="3" creationId="{E335A450-AA1C-4DCC-A69B-408D08FCAA8D}"/>
          </ac:grpSpMkLst>
        </pc:grpChg>
        <pc:grpChg chg="del">
          <ac:chgData name="Pulagam Teja" userId="c0cbacc7-5711-4012-8ada-aa1d4063f889" providerId="ADAL" clId="{879BE37F-9A91-4032-AE2C-83845D886ADB}" dt="2022-02-18T07:01:07.110" v="3771" actId="478"/>
          <ac:grpSpMkLst>
            <pc:docMk/>
            <pc:sldMk cId="1727665707" sldId="470"/>
            <ac:grpSpMk id="8" creationId="{18B0BDF5-708B-47BC-A1BD-7DE0F72A6A7B}"/>
          </ac:grpSpMkLst>
        </pc:grpChg>
        <pc:grpChg chg="del">
          <ac:chgData name="Pulagam Teja" userId="c0cbacc7-5711-4012-8ada-aa1d4063f889" providerId="ADAL" clId="{879BE37F-9A91-4032-AE2C-83845D886ADB}" dt="2022-02-18T07:02:00.668" v="3782" actId="478"/>
          <ac:grpSpMkLst>
            <pc:docMk/>
            <pc:sldMk cId="1727665707" sldId="470"/>
            <ac:grpSpMk id="9" creationId="{60C58988-6DA4-4326-B217-8EF96CE13C63}"/>
          </ac:grpSpMkLst>
        </pc:grpChg>
        <pc:grpChg chg="del">
          <ac:chgData name="Pulagam Teja" userId="c0cbacc7-5711-4012-8ada-aa1d4063f889" providerId="ADAL" clId="{879BE37F-9A91-4032-AE2C-83845D886ADB}" dt="2022-02-18T07:02:26.250" v="3791" actId="478"/>
          <ac:grpSpMkLst>
            <pc:docMk/>
            <pc:sldMk cId="1727665707" sldId="470"/>
            <ac:grpSpMk id="10" creationId="{1461D5DF-3943-4372-A6E1-C9E63BC8C85D}"/>
          </ac:grpSpMkLst>
        </pc:grpChg>
        <pc:grpChg chg="add del mod">
          <ac:chgData name="Pulagam Teja" userId="c0cbacc7-5711-4012-8ada-aa1d4063f889" providerId="ADAL" clId="{879BE37F-9A91-4032-AE2C-83845D886ADB}" dt="2022-02-18T07:02:29.196" v="3792" actId="478"/>
          <ac:grpSpMkLst>
            <pc:docMk/>
            <pc:sldMk cId="1727665707" sldId="470"/>
            <ac:grpSpMk id="13" creationId="{7C2D7013-569F-4BE2-8947-DEBC57EC43D6}"/>
          </ac:grpSpMkLst>
        </pc:grpChg>
        <pc:grpChg chg="del">
          <ac:chgData name="Pulagam Teja" userId="c0cbacc7-5711-4012-8ada-aa1d4063f889" providerId="ADAL" clId="{879BE37F-9A91-4032-AE2C-83845D886ADB}" dt="2022-02-18T07:01:09.585" v="3772" actId="478"/>
          <ac:grpSpMkLst>
            <pc:docMk/>
            <pc:sldMk cId="1727665707" sldId="470"/>
            <ac:grpSpMk id="14" creationId="{0D3290A9-00EE-4FB6-9407-4B6906A3BCD4}"/>
          </ac:grpSpMkLst>
        </pc:grpChg>
        <pc:grpChg chg="del">
          <ac:chgData name="Pulagam Teja" userId="c0cbacc7-5711-4012-8ada-aa1d4063f889" providerId="ADAL" clId="{879BE37F-9A91-4032-AE2C-83845D886ADB}" dt="2022-02-18T07:02:04.930" v="3783" actId="478"/>
          <ac:grpSpMkLst>
            <pc:docMk/>
            <pc:sldMk cId="1727665707" sldId="470"/>
            <ac:grpSpMk id="15" creationId="{059FE209-CC30-4CD7-8640-3F439A1486D8}"/>
          </ac:grpSpMkLst>
        </pc:grpChg>
        <pc:grpChg chg="mod">
          <ac:chgData name="Pulagam Teja" userId="c0cbacc7-5711-4012-8ada-aa1d4063f889" providerId="ADAL" clId="{879BE37F-9A91-4032-AE2C-83845D886ADB}" dt="2022-02-18T07:02:24.038" v="3790" actId="1076"/>
          <ac:grpSpMkLst>
            <pc:docMk/>
            <pc:sldMk cId="1727665707" sldId="470"/>
            <ac:grpSpMk id="16" creationId="{6F057770-7458-4A25-B3E8-DD868097A7DA}"/>
          </ac:grpSpMkLst>
        </pc:grpChg>
        <pc:picChg chg="del topLvl">
          <ac:chgData name="Pulagam Teja" userId="c0cbacc7-5711-4012-8ada-aa1d4063f889" providerId="ADAL" clId="{879BE37F-9A91-4032-AE2C-83845D886ADB}" dt="2022-02-18T07:02:04.930" v="3783" actId="478"/>
          <ac:picMkLst>
            <pc:docMk/>
            <pc:sldMk cId="1727665707" sldId="470"/>
            <ac:picMk id="18" creationId="{27B3B2C0-40C3-4B14-92BA-D87D80106A52}"/>
          </ac:picMkLst>
        </pc:picChg>
        <pc:picChg chg="del topLvl">
          <ac:chgData name="Pulagam Teja" userId="c0cbacc7-5711-4012-8ada-aa1d4063f889" providerId="ADAL" clId="{879BE37F-9A91-4032-AE2C-83845D886ADB}" dt="2022-02-18T07:02:29.196" v="3792" actId="478"/>
          <ac:picMkLst>
            <pc:docMk/>
            <pc:sldMk cId="1727665707" sldId="470"/>
            <ac:picMk id="19" creationId="{48A20B48-8B69-4575-8EE1-06F9980EEBB1}"/>
          </ac:picMkLst>
        </pc:picChg>
        <pc:picChg chg="del topLvl">
          <ac:chgData name="Pulagam Teja" userId="c0cbacc7-5711-4012-8ada-aa1d4063f889" providerId="ADAL" clId="{879BE37F-9A91-4032-AE2C-83845D886ADB}" dt="2022-02-18T07:02:00.668" v="3782" actId="478"/>
          <ac:picMkLst>
            <pc:docMk/>
            <pc:sldMk cId="1727665707" sldId="470"/>
            <ac:picMk id="38" creationId="{1C491CF7-4842-45A1-95D7-2476C183D61C}"/>
          </ac:picMkLst>
        </pc:picChg>
        <pc:picChg chg="del">
          <ac:chgData name="Pulagam Teja" userId="c0cbacc7-5711-4012-8ada-aa1d4063f889" providerId="ADAL" clId="{879BE37F-9A91-4032-AE2C-83845D886ADB}" dt="2022-02-18T07:02:26.250" v="3791" actId="478"/>
          <ac:picMkLst>
            <pc:docMk/>
            <pc:sldMk cId="1727665707" sldId="470"/>
            <ac:picMk id="39" creationId="{32B78E2B-2639-4A73-8163-CDAB7E7D61AE}"/>
          </ac:picMkLst>
        </pc:picChg>
        <pc:picChg chg="del">
          <ac:chgData name="Pulagam Teja" userId="c0cbacc7-5711-4012-8ada-aa1d4063f889" providerId="ADAL" clId="{879BE37F-9A91-4032-AE2C-83845D886ADB}" dt="2022-02-18T07:02:20.165" v="3788" actId="478"/>
          <ac:picMkLst>
            <pc:docMk/>
            <pc:sldMk cId="1727665707" sldId="470"/>
            <ac:picMk id="49" creationId="{AC8D07BB-1CF6-4BC8-9339-4EBE41B19C4F}"/>
          </ac:picMkLst>
        </pc:picChg>
      </pc:sldChg>
      <pc:sldMasterChg chg="delSldLayout">
        <pc:chgData name="Pulagam Teja" userId="c0cbacc7-5711-4012-8ada-aa1d4063f889" providerId="ADAL" clId="{879BE37F-9A91-4032-AE2C-83845D886ADB}" dt="2022-03-03T10:00:17.063" v="11720" actId="2696"/>
        <pc:sldMasterMkLst>
          <pc:docMk/>
          <pc:sldMasterMk cId="600993383" sldId="2147483660"/>
        </pc:sldMasterMkLst>
        <pc:sldLayoutChg chg="del">
          <pc:chgData name="Pulagam Teja" userId="c0cbacc7-5711-4012-8ada-aa1d4063f889" providerId="ADAL" clId="{879BE37F-9A91-4032-AE2C-83845D886ADB}" dt="2022-03-03T10:00:17.063" v="11720" actId="2696"/>
          <pc:sldLayoutMkLst>
            <pc:docMk/>
            <pc:sldMasterMk cId="600993383" sldId="2147483660"/>
            <pc:sldLayoutMk cId="3818688224" sldId="2147483743"/>
          </pc:sldLayoutMkLst>
        </pc:sldLayoutChg>
      </pc:sldMasterChg>
      <pc:sldMasterChg chg="addSldLayout delSldLayout">
        <pc:chgData name="Pulagam Teja" userId="c0cbacc7-5711-4012-8ada-aa1d4063f889" providerId="ADAL" clId="{879BE37F-9A91-4032-AE2C-83845D886ADB}" dt="2022-02-17T12:44:00.533" v="2098" actId="47"/>
        <pc:sldMasterMkLst>
          <pc:docMk/>
          <pc:sldMasterMk cId="600993383" sldId="2147483745"/>
        </pc:sldMasterMkLst>
        <pc:sldLayoutChg chg="add del">
          <pc:chgData name="Pulagam Teja" userId="c0cbacc7-5711-4012-8ada-aa1d4063f889" providerId="ADAL" clId="{879BE37F-9A91-4032-AE2C-83845D886ADB}" dt="2022-02-17T12:44:00.533" v="2098" actId="47"/>
          <pc:sldLayoutMkLst>
            <pc:docMk/>
            <pc:sldMasterMk cId="600993383" sldId="2147483660"/>
            <pc:sldLayoutMk cId="3818688224" sldId="2147483755"/>
          </pc:sldLayoutMkLst>
        </pc:sldLayoutChg>
      </pc:sldMasterChg>
    </pc:docChg>
  </pc:docChgLst>
  <pc:docChgLst>
    <pc:chgData name="Vijetha Arya" userId="d2a87cb4-0299-44c0-bef6-4b4170c06539" providerId="ADAL" clId="{5E0FCFD4-40DB-4E47-A288-9C853F1C4DB5}"/>
    <pc:docChg chg="undo custSel modSld">
      <pc:chgData name="Vijetha Arya" userId="d2a87cb4-0299-44c0-bef6-4b4170c06539" providerId="ADAL" clId="{5E0FCFD4-40DB-4E47-A288-9C853F1C4DB5}" dt="2022-02-21T11:51:06.422" v="6" actId="20577"/>
      <pc:docMkLst>
        <pc:docMk/>
      </pc:docMkLst>
      <pc:sldChg chg="modSp">
        <pc:chgData name="Vijetha Arya" userId="d2a87cb4-0299-44c0-bef6-4b4170c06539" providerId="ADAL" clId="{5E0FCFD4-40DB-4E47-A288-9C853F1C4DB5}" dt="2022-02-21T11:51:06.422" v="6" actId="20577"/>
        <pc:sldMkLst>
          <pc:docMk/>
          <pc:sldMk cId="1976972685" sldId="309"/>
        </pc:sldMkLst>
        <pc:spChg chg="mod">
          <ac:chgData name="Vijetha Arya" userId="d2a87cb4-0299-44c0-bef6-4b4170c06539" providerId="ADAL" clId="{5E0FCFD4-40DB-4E47-A288-9C853F1C4DB5}" dt="2022-02-21T11:51:06.422" v="6" actId="20577"/>
          <ac:spMkLst>
            <pc:docMk/>
            <pc:sldMk cId="1976972685" sldId="309"/>
            <ac:spMk id="18" creationId="{49769E93-C5C2-4A9E-B083-74B70B1291A1}"/>
          </ac:spMkLst>
        </pc:spChg>
        <pc:spChg chg="mod">
          <ac:chgData name="Vijetha Arya" userId="d2a87cb4-0299-44c0-bef6-4b4170c06539" providerId="ADAL" clId="{5E0FCFD4-40DB-4E47-A288-9C853F1C4DB5}" dt="2022-02-21T11:49:01.609" v="1" actId="1076"/>
          <ac:spMkLst>
            <pc:docMk/>
            <pc:sldMk cId="1976972685" sldId="309"/>
            <ac:spMk id="20" creationId="{6DB4E980-45A1-473E-B156-91F4FB11BB0A}"/>
          </ac:spMkLst>
        </pc:spChg>
      </pc:sldChg>
    </pc:docChg>
  </pc:docChgLst>
  <pc:docChgLst>
    <pc:chgData name="Akshay Kumar J Shetty" userId="6193ba6e-afb1-4aa4-a9c4-4bdda9b240b4" providerId="ADAL" clId="{481104B9-811D-4313-AE70-903EE8CCF224}"/>
    <pc:docChg chg="modSld">
      <pc:chgData name="Akshay Kumar J Shetty" userId="6193ba6e-afb1-4aa4-a9c4-4bdda9b240b4" providerId="ADAL" clId="{481104B9-811D-4313-AE70-903EE8CCF224}" dt="2022-10-02T18:15:50.027" v="0" actId="1076"/>
      <pc:docMkLst>
        <pc:docMk/>
      </pc:docMkLst>
      <pc:sldChg chg="modSp mod">
        <pc:chgData name="Akshay Kumar J Shetty" userId="6193ba6e-afb1-4aa4-a9c4-4bdda9b240b4" providerId="ADAL" clId="{481104B9-811D-4313-AE70-903EE8CCF224}" dt="2022-10-02T18:15:50.027" v="0" actId="1076"/>
        <pc:sldMkLst>
          <pc:docMk/>
          <pc:sldMk cId="1161475572" sldId="314"/>
        </pc:sldMkLst>
        <pc:spChg chg="mod">
          <ac:chgData name="Akshay Kumar J Shetty" userId="6193ba6e-afb1-4aa4-a9c4-4bdda9b240b4" providerId="ADAL" clId="{481104B9-811D-4313-AE70-903EE8CCF224}" dt="2022-10-02T18:15:50.027" v="0" actId="1076"/>
          <ac:spMkLst>
            <pc:docMk/>
            <pc:sldMk cId="1161475572" sldId="314"/>
            <ac:spMk id="4" creationId="{28AFDA21-3D71-4853-9A93-972308B0FC1E}"/>
          </ac:spMkLst>
        </pc:spChg>
      </pc:sldChg>
    </pc:docChg>
  </pc:docChgLst>
  <pc:docChgLst>
    <pc:chgData name="Darshan R" userId="S::darshan.r@themathcompany.com::2a8d66ed-9889-4c3d-a71b-b79fd6e72905" providerId="AD" clId="Web-{9DAEDEF2-68E1-4FF2-BF6A-56A330D2E7DB}"/>
    <pc:docChg chg="modSld">
      <pc:chgData name="Darshan R" userId="S::darshan.r@themathcompany.com::2a8d66ed-9889-4c3d-a71b-b79fd6e72905" providerId="AD" clId="Web-{9DAEDEF2-68E1-4FF2-BF6A-56A330D2E7DB}" dt="2022-02-20T08:07:55.012" v="3" actId="20577"/>
      <pc:docMkLst>
        <pc:docMk/>
      </pc:docMkLst>
      <pc:sldChg chg="modSp">
        <pc:chgData name="Darshan R" userId="S::darshan.r@themathcompany.com::2a8d66ed-9889-4c3d-a71b-b79fd6e72905" providerId="AD" clId="Web-{9DAEDEF2-68E1-4FF2-BF6A-56A330D2E7DB}" dt="2022-02-20T08:07:55.012" v="3" actId="20577"/>
        <pc:sldMkLst>
          <pc:docMk/>
          <pc:sldMk cId="2066261812" sldId="311"/>
        </pc:sldMkLst>
        <pc:spChg chg="mod">
          <ac:chgData name="Darshan R" userId="S::darshan.r@themathcompany.com::2a8d66ed-9889-4c3d-a71b-b79fd6e72905" providerId="AD" clId="Web-{9DAEDEF2-68E1-4FF2-BF6A-56A330D2E7DB}" dt="2022-02-20T08:07:55.012" v="3" actId="20577"/>
          <ac:spMkLst>
            <pc:docMk/>
            <pc:sldMk cId="2066261812" sldId="311"/>
            <ac:spMk id="5" creationId="{013B7E06-D90B-4BAB-B620-9878494D9264}"/>
          </ac:spMkLst>
        </pc:spChg>
      </pc:sldChg>
    </pc:docChg>
  </pc:docChgLst>
  <pc:docChgLst>
    <pc:chgData name="Shyamala Iyer" userId="S::shyamala.iyer@themathcompany.com::a90e9eeb-39b0-446d-bf09-4d7f6f3a5ac9" providerId="AD" clId="Web-{EC785499-87DA-40EF-87FA-56C6D58D033C}"/>
    <pc:docChg chg="modSld">
      <pc:chgData name="Shyamala Iyer" userId="S::shyamala.iyer@themathcompany.com::a90e9eeb-39b0-446d-bf09-4d7f6f3a5ac9" providerId="AD" clId="Web-{EC785499-87DA-40EF-87FA-56C6D58D033C}" dt="2022-03-01T07:44:47.953" v="4"/>
      <pc:docMkLst>
        <pc:docMk/>
      </pc:docMkLst>
      <pc:sldChg chg="addSp delSp modSp">
        <pc:chgData name="Shyamala Iyer" userId="S::shyamala.iyer@themathcompany.com::a90e9eeb-39b0-446d-bf09-4d7f6f3a5ac9" providerId="AD" clId="Web-{EC785499-87DA-40EF-87FA-56C6D58D033C}" dt="2022-03-01T07:44:47.953" v="4"/>
        <pc:sldMkLst>
          <pc:docMk/>
          <pc:sldMk cId="2464014686" sldId="306"/>
        </pc:sldMkLst>
        <pc:picChg chg="add del mod">
          <ac:chgData name="Shyamala Iyer" userId="S::shyamala.iyer@themathcompany.com::a90e9eeb-39b0-446d-bf09-4d7f6f3a5ac9" providerId="AD" clId="Web-{EC785499-87DA-40EF-87FA-56C6D58D033C}" dt="2022-03-01T07:44:47.953" v="4"/>
          <ac:picMkLst>
            <pc:docMk/>
            <pc:sldMk cId="2464014686" sldId="306"/>
            <ac:picMk id="5" creationId="{72522A84-0451-456D-A6C7-B15CEC9B53B9}"/>
          </ac:picMkLst>
        </pc:picChg>
      </pc:sldChg>
    </pc:docChg>
  </pc:docChgLst>
  <pc:docChgLst>
    <pc:chgData name="Akarsh KJ" userId="S::akarsh.kj@themathcompany.com::f3494187-e8bf-4c0b-bb34-2a45a206f9f0" providerId="AD" clId="Web-{18978D5B-EFF2-472C-A2FB-686910E3F63E}"/>
    <pc:docChg chg="mod">
      <pc:chgData name="Akarsh KJ" userId="S::akarsh.kj@themathcompany.com::f3494187-e8bf-4c0b-bb34-2a45a206f9f0" providerId="AD" clId="Web-{18978D5B-EFF2-472C-A2FB-686910E3F63E}" dt="2022-02-17T13:30:55.121" v="8"/>
      <pc:docMkLst>
        <pc:docMk/>
      </pc:docMkLst>
      <pc:sldChg chg="addCm delCm">
        <pc:chgData name="Akarsh KJ" userId="S::akarsh.kj@themathcompany.com::f3494187-e8bf-4c0b-bb34-2a45a206f9f0" providerId="AD" clId="Web-{18978D5B-EFF2-472C-A2FB-686910E3F63E}" dt="2022-02-17T13:30:19.855" v="4"/>
        <pc:sldMkLst>
          <pc:docMk/>
          <pc:sldMk cId="3128154839" sldId="271"/>
        </pc:sldMkLst>
      </pc:sldChg>
      <pc:sldChg chg="addCm delCm">
        <pc:chgData name="Akarsh KJ" userId="S::akarsh.kj@themathcompany.com::f3494187-e8bf-4c0b-bb34-2a45a206f9f0" providerId="AD" clId="Web-{18978D5B-EFF2-472C-A2FB-686910E3F63E}" dt="2022-02-17T13:30:31.699" v="6"/>
        <pc:sldMkLst>
          <pc:docMk/>
          <pc:sldMk cId="3191037049" sldId="272"/>
        </pc:sldMkLst>
      </pc:sldChg>
      <pc:sldChg chg="addCm delCm">
        <pc:chgData name="Akarsh KJ" userId="S::akarsh.kj@themathcompany.com::f3494187-e8bf-4c0b-bb34-2a45a206f9f0" providerId="AD" clId="Web-{18978D5B-EFF2-472C-A2FB-686910E3F63E}" dt="2022-02-17T13:30:55.121" v="8"/>
        <pc:sldMkLst>
          <pc:docMk/>
          <pc:sldMk cId="1407710857" sldId="275"/>
        </pc:sldMkLst>
      </pc:sldChg>
      <pc:sldChg chg="addCm delCm">
        <pc:chgData name="Akarsh KJ" userId="S::akarsh.kj@themathcompany.com::f3494187-e8bf-4c0b-bb34-2a45a206f9f0" providerId="AD" clId="Web-{18978D5B-EFF2-472C-A2FB-686910E3F63E}" dt="2022-02-17T13:30:03.651" v="2"/>
        <pc:sldMkLst>
          <pc:docMk/>
          <pc:sldMk cId="3711592059" sldId="277"/>
        </pc:sldMkLst>
      </pc:sldChg>
    </pc:docChg>
  </pc:docChgLst>
  <pc:docChgLst>
    <pc:chgData name="Vijetha Arya" userId="S::vijetha.arya@themathcompany.com::d2a87cb4-0299-44c0-bef6-4b4170c06539" providerId="AD" clId="Web-{E0FFDB6B-28D0-402A-8F09-57C6281CA02A}"/>
    <pc:docChg chg="modSld">
      <pc:chgData name="Vijetha Arya" userId="S::vijetha.arya@themathcompany.com::d2a87cb4-0299-44c0-bef6-4b4170c06539" providerId="AD" clId="Web-{E0FFDB6B-28D0-402A-8F09-57C6281CA02A}" dt="2022-02-25T08:03:56.179" v="9" actId="20577"/>
      <pc:docMkLst>
        <pc:docMk/>
      </pc:docMkLst>
      <pc:sldChg chg="modSp">
        <pc:chgData name="Vijetha Arya" userId="S::vijetha.arya@themathcompany.com::d2a87cb4-0299-44c0-bef6-4b4170c06539" providerId="AD" clId="Web-{E0FFDB6B-28D0-402A-8F09-57C6281CA02A}" dt="2022-02-25T07:59:07.003" v="1" actId="14100"/>
        <pc:sldMkLst>
          <pc:docMk/>
          <pc:sldMk cId="0" sldId="260"/>
        </pc:sldMkLst>
        <pc:grpChg chg="mod">
          <ac:chgData name="Vijetha Arya" userId="S::vijetha.arya@themathcompany.com::d2a87cb4-0299-44c0-bef6-4b4170c06539" providerId="AD" clId="Web-{E0FFDB6B-28D0-402A-8F09-57C6281CA02A}" dt="2022-02-25T07:59:07.003" v="1" actId="14100"/>
          <ac:grpSpMkLst>
            <pc:docMk/>
            <pc:sldMk cId="0" sldId="260"/>
            <ac:grpSpMk id="9" creationId="{00000000-0000-0000-0000-000000000000}"/>
          </ac:grpSpMkLst>
        </pc:grpChg>
      </pc:sldChg>
      <pc:sldChg chg="modSp">
        <pc:chgData name="Vijetha Arya" userId="S::vijetha.arya@themathcompany.com::d2a87cb4-0299-44c0-bef6-4b4170c06539" providerId="AD" clId="Web-{E0FFDB6B-28D0-402A-8F09-57C6281CA02A}" dt="2022-02-25T08:02:55.131" v="7" actId="1076"/>
        <pc:sldMkLst>
          <pc:docMk/>
          <pc:sldMk cId="2464014686" sldId="306"/>
        </pc:sldMkLst>
        <pc:spChg chg="mod">
          <ac:chgData name="Vijetha Arya" userId="S::vijetha.arya@themathcompany.com::d2a87cb4-0299-44c0-bef6-4b4170c06539" providerId="AD" clId="Web-{E0FFDB6B-28D0-402A-8F09-57C6281CA02A}" dt="2022-02-25T08:02:15.912" v="5" actId="20577"/>
          <ac:spMkLst>
            <pc:docMk/>
            <pc:sldMk cId="2464014686" sldId="306"/>
            <ac:spMk id="4" creationId="{260DC959-021E-447F-A3D4-CF041E69C275}"/>
          </ac:spMkLst>
        </pc:spChg>
        <pc:spChg chg="mod">
          <ac:chgData name="Vijetha Arya" userId="S::vijetha.arya@themathcompany.com::d2a87cb4-0299-44c0-bef6-4b4170c06539" providerId="AD" clId="Web-{E0FFDB6B-28D0-402A-8F09-57C6281CA02A}" dt="2022-02-25T08:02:55.131" v="7" actId="1076"/>
          <ac:spMkLst>
            <pc:docMk/>
            <pc:sldMk cId="2464014686" sldId="306"/>
            <ac:spMk id="8" creationId="{57A24645-1326-418A-9502-69466FCFA0AB}"/>
          </ac:spMkLst>
        </pc:spChg>
        <pc:graphicFrameChg chg="mod">
          <ac:chgData name="Vijetha Arya" userId="S::vijetha.arya@themathcompany.com::d2a87cb4-0299-44c0-bef6-4b4170c06539" providerId="AD" clId="Web-{E0FFDB6B-28D0-402A-8F09-57C6281CA02A}" dt="2022-02-25T08:02:47.475" v="6" actId="1076"/>
          <ac:graphicFrameMkLst>
            <pc:docMk/>
            <pc:sldMk cId="2464014686" sldId="306"/>
            <ac:graphicFrameMk id="12" creationId="{2954D0D8-AB5F-49C1-AFFE-110934452041}"/>
          </ac:graphicFrameMkLst>
        </pc:graphicFrameChg>
      </pc:sldChg>
      <pc:sldChg chg="modSp">
        <pc:chgData name="Vijetha Arya" userId="S::vijetha.arya@themathcompany.com::d2a87cb4-0299-44c0-bef6-4b4170c06539" providerId="AD" clId="Web-{E0FFDB6B-28D0-402A-8F09-57C6281CA02A}" dt="2022-02-25T08:03:56.179" v="9" actId="20577"/>
        <pc:sldMkLst>
          <pc:docMk/>
          <pc:sldMk cId="1976972685" sldId="309"/>
        </pc:sldMkLst>
        <pc:spChg chg="mod">
          <ac:chgData name="Vijetha Arya" userId="S::vijetha.arya@themathcompany.com::d2a87cb4-0299-44c0-bef6-4b4170c06539" providerId="AD" clId="Web-{E0FFDB6B-28D0-402A-8F09-57C6281CA02A}" dt="2022-02-25T08:03:56.179" v="9" actId="20577"/>
          <ac:spMkLst>
            <pc:docMk/>
            <pc:sldMk cId="1976972685" sldId="309"/>
            <ac:spMk id="21" creationId="{73C11462-D06C-421E-9CEF-4058B6B98575}"/>
          </ac:spMkLst>
        </pc:spChg>
      </pc:sldChg>
    </pc:docChg>
  </pc:docChgLst>
  <pc:docChgLst>
    <pc:chgData name="Chandan MR" userId="S::chandan.mr@themathcompany.com::cdb22230-4ccc-497c-96b8-718f92487ff9" providerId="AD" clId="Web-{4583A8E8-3D2A-48A4-9CB5-32A297F94590}"/>
    <pc:docChg chg="modSld">
      <pc:chgData name="Chandan MR" userId="S::chandan.mr@themathcompany.com::cdb22230-4ccc-497c-96b8-718f92487ff9" providerId="AD" clId="Web-{4583A8E8-3D2A-48A4-9CB5-32A297F94590}" dt="2022-03-02T09:26:23.849" v="10"/>
      <pc:docMkLst>
        <pc:docMk/>
      </pc:docMkLst>
      <pc:sldChg chg="addSp delSp modSp">
        <pc:chgData name="Chandan MR" userId="S::chandan.mr@themathcompany.com::cdb22230-4ccc-497c-96b8-718f92487ff9" providerId="AD" clId="Web-{4583A8E8-3D2A-48A4-9CB5-32A297F94590}" dt="2022-03-02T09:26:23.849" v="10"/>
        <pc:sldMkLst>
          <pc:docMk/>
          <pc:sldMk cId="2239841375" sldId="318"/>
        </pc:sldMkLst>
        <pc:graphicFrameChg chg="add mod modGraphic">
          <ac:chgData name="Chandan MR" userId="S::chandan.mr@themathcompany.com::cdb22230-4ccc-497c-96b8-718f92487ff9" providerId="AD" clId="Web-{4583A8E8-3D2A-48A4-9CB5-32A297F94590}" dt="2022-03-02T09:26:23.849" v="10"/>
          <ac:graphicFrameMkLst>
            <pc:docMk/>
            <pc:sldMk cId="2239841375" sldId="318"/>
            <ac:graphicFrameMk id="3" creationId="{FA8A0232-F78A-463B-986C-F411C7F37E36}"/>
          </ac:graphicFrameMkLst>
        </pc:graphicFrameChg>
        <pc:graphicFrameChg chg="del mod modGraphic">
          <ac:chgData name="Chandan MR" userId="S::chandan.mr@themathcompany.com::cdb22230-4ccc-497c-96b8-718f92487ff9" providerId="AD" clId="Web-{4583A8E8-3D2A-48A4-9CB5-32A297F94590}" dt="2022-03-02T09:25:49.551" v="7"/>
          <ac:graphicFrameMkLst>
            <pc:docMk/>
            <pc:sldMk cId="2239841375" sldId="318"/>
            <ac:graphicFrameMk id="17" creationId="{0A28D4AD-43B5-4E75-A4D9-1B6846F96C86}"/>
          </ac:graphicFrameMkLst>
        </pc:graphicFrameChg>
      </pc:sldChg>
    </pc:docChg>
  </pc:docChgLst>
  <pc:docChgLst>
    <pc:chgData name="Chandan MR" userId="cdb22230-4ccc-497c-96b8-718f92487ff9" providerId="ADAL" clId="{54F8FA01-41B8-4850-A5F2-1C1C957D80E2}"/>
    <pc:docChg chg="undo redo custSel addSld delSld modSld sldOrd">
      <pc:chgData name="Chandan MR" userId="cdb22230-4ccc-497c-96b8-718f92487ff9" providerId="ADAL" clId="{54F8FA01-41B8-4850-A5F2-1C1C957D80E2}" dt="2022-03-03T09:55:03.278" v="4681" actId="255"/>
      <pc:docMkLst>
        <pc:docMk/>
      </pc:docMkLst>
      <pc:sldChg chg="modSp mod">
        <pc:chgData name="Chandan MR" userId="cdb22230-4ccc-497c-96b8-718f92487ff9" providerId="ADAL" clId="{54F8FA01-41B8-4850-A5F2-1C1C957D80E2}" dt="2022-02-28T15:44:18.050" v="3645" actId="20577"/>
        <pc:sldMkLst>
          <pc:docMk/>
          <pc:sldMk cId="4262071373" sldId="258"/>
        </pc:sldMkLst>
        <pc:spChg chg="mod">
          <ac:chgData name="Chandan MR" userId="cdb22230-4ccc-497c-96b8-718f92487ff9" providerId="ADAL" clId="{54F8FA01-41B8-4850-A5F2-1C1C957D80E2}" dt="2022-02-28T15:43:43.144" v="3636" actId="20577"/>
          <ac:spMkLst>
            <pc:docMk/>
            <pc:sldMk cId="4262071373" sldId="258"/>
            <ac:spMk id="15" creationId="{381E3DA4-661D-43EF-9A08-18F157E13521}"/>
          </ac:spMkLst>
        </pc:spChg>
        <pc:spChg chg="mod">
          <ac:chgData name="Chandan MR" userId="cdb22230-4ccc-497c-96b8-718f92487ff9" providerId="ADAL" clId="{54F8FA01-41B8-4850-A5F2-1C1C957D80E2}" dt="2022-02-28T15:43:57.770" v="3641" actId="20577"/>
          <ac:spMkLst>
            <pc:docMk/>
            <pc:sldMk cId="4262071373" sldId="258"/>
            <ac:spMk id="16" creationId="{EC6DA23A-8F24-4567-9CE4-343B2EBFC6E1}"/>
          </ac:spMkLst>
        </pc:spChg>
        <pc:spChg chg="mod">
          <ac:chgData name="Chandan MR" userId="cdb22230-4ccc-497c-96b8-718f92487ff9" providerId="ADAL" clId="{54F8FA01-41B8-4850-A5F2-1C1C957D80E2}" dt="2022-02-28T15:44:18.050" v="3645" actId="20577"/>
          <ac:spMkLst>
            <pc:docMk/>
            <pc:sldMk cId="4262071373" sldId="258"/>
            <ac:spMk id="17" creationId="{22EDA261-F159-4E18-81C0-796A524F0FA2}"/>
          </ac:spMkLst>
        </pc:spChg>
      </pc:sldChg>
      <pc:sldChg chg="modSp mod addCm">
        <pc:chgData name="Chandan MR" userId="cdb22230-4ccc-497c-96b8-718f92487ff9" providerId="ADAL" clId="{54F8FA01-41B8-4850-A5F2-1C1C957D80E2}" dt="2022-02-18T14:18:56.969" v="8"/>
        <pc:sldMkLst>
          <pc:docMk/>
          <pc:sldMk cId="728839886" sldId="267"/>
        </pc:sldMkLst>
        <pc:spChg chg="mod">
          <ac:chgData name="Chandan MR" userId="cdb22230-4ccc-497c-96b8-718f92487ff9" providerId="ADAL" clId="{54F8FA01-41B8-4850-A5F2-1C1C957D80E2}" dt="2022-02-18T14:05:01.504" v="5" actId="20577"/>
          <ac:spMkLst>
            <pc:docMk/>
            <pc:sldMk cId="728839886" sldId="267"/>
            <ac:spMk id="3" creationId="{D2793A56-CFEC-49E5-AC37-95F0F87E7EDC}"/>
          </ac:spMkLst>
        </pc:spChg>
      </pc:sldChg>
      <pc:sldChg chg="modSp modCm">
        <pc:chgData name="Chandan MR" userId="cdb22230-4ccc-497c-96b8-718f92487ff9" providerId="ADAL" clId="{54F8FA01-41B8-4850-A5F2-1C1C957D80E2}" dt="2022-02-28T15:38:04.832" v="3603" actId="255"/>
        <pc:sldMkLst>
          <pc:docMk/>
          <pc:sldMk cId="3128154839" sldId="271"/>
        </pc:sldMkLst>
        <pc:spChg chg="mod">
          <ac:chgData name="Chandan MR" userId="cdb22230-4ccc-497c-96b8-718f92487ff9" providerId="ADAL" clId="{54F8FA01-41B8-4850-A5F2-1C1C957D80E2}" dt="2022-02-28T15:38:04.832" v="3603" actId="255"/>
          <ac:spMkLst>
            <pc:docMk/>
            <pc:sldMk cId="3128154839" sldId="271"/>
            <ac:spMk id="2" creationId="{2DFA63D3-9C60-442F-A030-BDA95DEBC247}"/>
          </ac:spMkLst>
        </pc:spChg>
      </pc:sldChg>
      <pc:sldChg chg="modCm">
        <pc:chgData name="Chandan MR" userId="cdb22230-4ccc-497c-96b8-718f92487ff9" providerId="ADAL" clId="{54F8FA01-41B8-4850-A5F2-1C1C957D80E2}" dt="2022-02-19T10:31:00.368" v="2361" actId="2056"/>
        <pc:sldMkLst>
          <pc:docMk/>
          <pc:sldMk cId="1407710857" sldId="275"/>
        </pc:sldMkLst>
      </pc:sldChg>
      <pc:sldChg chg="addSp delSp modSp mod">
        <pc:chgData name="Chandan MR" userId="cdb22230-4ccc-497c-96b8-718f92487ff9" providerId="ADAL" clId="{54F8FA01-41B8-4850-A5F2-1C1C957D80E2}" dt="2022-02-28T16:12:38.034" v="4400" actId="1076"/>
        <pc:sldMkLst>
          <pc:docMk/>
          <pc:sldMk cId="3202078724" sldId="289"/>
        </pc:sldMkLst>
        <pc:spChg chg="add del mod">
          <ac:chgData name="Chandan MR" userId="cdb22230-4ccc-497c-96b8-718f92487ff9" providerId="ADAL" clId="{54F8FA01-41B8-4850-A5F2-1C1C957D80E2}" dt="2022-02-28T15:47:07.383" v="3648"/>
          <ac:spMkLst>
            <pc:docMk/>
            <pc:sldMk cId="3202078724" sldId="289"/>
            <ac:spMk id="3" creationId="{8A7F6AAD-B232-41C0-8768-8D07637761A3}"/>
          </ac:spMkLst>
        </pc:spChg>
        <pc:spChg chg="mod">
          <ac:chgData name="Chandan MR" userId="cdb22230-4ccc-497c-96b8-718f92487ff9" providerId="ADAL" clId="{54F8FA01-41B8-4850-A5F2-1C1C957D80E2}" dt="2022-02-28T16:09:03.520" v="4383" actId="1076"/>
          <ac:spMkLst>
            <pc:docMk/>
            <pc:sldMk cId="3202078724" sldId="289"/>
            <ac:spMk id="6" creationId="{B4D947A4-1CBE-4316-B0C9-0EA2A08BBEE6}"/>
          </ac:spMkLst>
        </pc:spChg>
        <pc:spChg chg="mod">
          <ac:chgData name="Chandan MR" userId="cdb22230-4ccc-497c-96b8-718f92487ff9" providerId="ADAL" clId="{54F8FA01-41B8-4850-A5F2-1C1C957D80E2}" dt="2022-02-28T16:08:19.962" v="4375" actId="1076"/>
          <ac:spMkLst>
            <pc:docMk/>
            <pc:sldMk cId="3202078724" sldId="289"/>
            <ac:spMk id="14" creationId="{77DA18BE-3EED-4E9F-BC1B-9582E0E99630}"/>
          </ac:spMkLst>
        </pc:spChg>
        <pc:spChg chg="mod">
          <ac:chgData name="Chandan MR" userId="cdb22230-4ccc-497c-96b8-718f92487ff9" providerId="ADAL" clId="{54F8FA01-41B8-4850-A5F2-1C1C957D80E2}" dt="2022-02-28T16:09:48.227" v="4386" actId="1076"/>
          <ac:spMkLst>
            <pc:docMk/>
            <pc:sldMk cId="3202078724" sldId="289"/>
            <ac:spMk id="15" creationId="{B07A86C5-A60F-4E4A-B9C8-8FE67796942A}"/>
          </ac:spMkLst>
        </pc:spChg>
        <pc:spChg chg="mod">
          <ac:chgData name="Chandan MR" userId="cdb22230-4ccc-497c-96b8-718f92487ff9" providerId="ADAL" clId="{54F8FA01-41B8-4850-A5F2-1C1C957D80E2}" dt="2022-02-28T16:07:14.360" v="4365" actId="1076"/>
          <ac:spMkLst>
            <pc:docMk/>
            <pc:sldMk cId="3202078724" sldId="289"/>
            <ac:spMk id="16" creationId="{E9306F47-4780-432D-B456-036E2B589A81}"/>
          </ac:spMkLst>
        </pc:spChg>
        <pc:spChg chg="mod">
          <ac:chgData name="Chandan MR" userId="cdb22230-4ccc-497c-96b8-718f92487ff9" providerId="ADAL" clId="{54F8FA01-41B8-4850-A5F2-1C1C957D80E2}" dt="2022-02-28T16:07:22.465" v="4367" actId="1076"/>
          <ac:spMkLst>
            <pc:docMk/>
            <pc:sldMk cId="3202078724" sldId="289"/>
            <ac:spMk id="17" creationId="{E6105C77-A359-442C-9D0B-595A3B628033}"/>
          </ac:spMkLst>
        </pc:spChg>
        <pc:spChg chg="add del mod">
          <ac:chgData name="Chandan MR" userId="cdb22230-4ccc-497c-96b8-718f92487ff9" providerId="ADAL" clId="{54F8FA01-41B8-4850-A5F2-1C1C957D80E2}" dt="2022-02-28T15:49:06.997" v="3697"/>
          <ac:spMkLst>
            <pc:docMk/>
            <pc:sldMk cId="3202078724" sldId="289"/>
            <ac:spMk id="18" creationId="{C77465E3-A957-439E-B6A0-3D96BB402559}"/>
          </ac:spMkLst>
        </pc:spChg>
        <pc:spChg chg="add del mod">
          <ac:chgData name="Chandan MR" userId="cdb22230-4ccc-497c-96b8-718f92487ff9" providerId="ADAL" clId="{54F8FA01-41B8-4850-A5F2-1C1C957D80E2}" dt="2022-02-28T15:53:00.220" v="3708"/>
          <ac:spMkLst>
            <pc:docMk/>
            <pc:sldMk cId="3202078724" sldId="289"/>
            <ac:spMk id="20" creationId="{EDF3C69A-3360-48CA-85F4-C0A858EF820B}"/>
          </ac:spMkLst>
        </pc:spChg>
        <pc:spChg chg="add mod">
          <ac:chgData name="Chandan MR" userId="cdb22230-4ccc-497c-96b8-718f92487ff9" providerId="ADAL" clId="{54F8FA01-41B8-4850-A5F2-1C1C957D80E2}" dt="2022-02-28T16:12:14.725" v="4397" actId="1076"/>
          <ac:spMkLst>
            <pc:docMk/>
            <pc:sldMk cId="3202078724" sldId="289"/>
            <ac:spMk id="21" creationId="{C2D585ED-5C09-424D-9A2F-A9F527D217A5}"/>
          </ac:spMkLst>
        </pc:spChg>
        <pc:spChg chg="add mod">
          <ac:chgData name="Chandan MR" userId="cdb22230-4ccc-497c-96b8-718f92487ff9" providerId="ADAL" clId="{54F8FA01-41B8-4850-A5F2-1C1C957D80E2}" dt="2022-02-28T16:12:03.142" v="4396" actId="1076"/>
          <ac:spMkLst>
            <pc:docMk/>
            <pc:sldMk cId="3202078724" sldId="289"/>
            <ac:spMk id="22" creationId="{359A02A7-8C52-47B4-BB27-1E5A209F0A7D}"/>
          </ac:spMkLst>
        </pc:spChg>
        <pc:spChg chg="add mod">
          <ac:chgData name="Chandan MR" userId="cdb22230-4ccc-497c-96b8-718f92487ff9" providerId="ADAL" clId="{54F8FA01-41B8-4850-A5F2-1C1C957D80E2}" dt="2022-02-28T16:12:20.776" v="4398" actId="1076"/>
          <ac:spMkLst>
            <pc:docMk/>
            <pc:sldMk cId="3202078724" sldId="289"/>
            <ac:spMk id="23" creationId="{ECFCD345-3BE7-4441-A111-3100D0E75929}"/>
          </ac:spMkLst>
        </pc:spChg>
        <pc:spChg chg="add mod">
          <ac:chgData name="Chandan MR" userId="cdb22230-4ccc-497c-96b8-718f92487ff9" providerId="ADAL" clId="{54F8FA01-41B8-4850-A5F2-1C1C957D80E2}" dt="2022-02-28T16:12:38.034" v="4400" actId="1076"/>
          <ac:spMkLst>
            <pc:docMk/>
            <pc:sldMk cId="3202078724" sldId="289"/>
            <ac:spMk id="24" creationId="{970019B5-A53A-4FE9-AD19-6F604D5C6276}"/>
          </ac:spMkLst>
        </pc:spChg>
        <pc:picChg chg="mod">
          <ac:chgData name="Chandan MR" userId="cdb22230-4ccc-497c-96b8-718f92487ff9" providerId="ADAL" clId="{54F8FA01-41B8-4850-A5F2-1C1C957D80E2}" dt="2022-02-28T16:10:27.384" v="4390" actId="1076"/>
          <ac:picMkLst>
            <pc:docMk/>
            <pc:sldMk cId="3202078724" sldId="289"/>
            <ac:picMk id="7" creationId="{B229C12B-90CF-4E6C-A96F-0123D6C71BDD}"/>
          </ac:picMkLst>
        </pc:picChg>
        <pc:picChg chg="mod">
          <ac:chgData name="Chandan MR" userId="cdb22230-4ccc-497c-96b8-718f92487ff9" providerId="ADAL" clId="{54F8FA01-41B8-4850-A5F2-1C1C957D80E2}" dt="2022-02-28T16:10:50.734" v="4392" actId="1076"/>
          <ac:picMkLst>
            <pc:docMk/>
            <pc:sldMk cId="3202078724" sldId="289"/>
            <ac:picMk id="9" creationId="{4CE04BA0-10F3-4401-B4A2-9A94EA7EEA88}"/>
          </ac:picMkLst>
        </pc:picChg>
        <pc:picChg chg="mod">
          <ac:chgData name="Chandan MR" userId="cdb22230-4ccc-497c-96b8-718f92487ff9" providerId="ADAL" clId="{54F8FA01-41B8-4850-A5F2-1C1C957D80E2}" dt="2022-02-28T16:07:53.762" v="4372" actId="1076"/>
          <ac:picMkLst>
            <pc:docMk/>
            <pc:sldMk cId="3202078724" sldId="289"/>
            <ac:picMk id="12" creationId="{6260D818-1464-4E4C-8ABD-A06D926B34DD}"/>
          </ac:picMkLst>
        </pc:picChg>
        <pc:picChg chg="mod">
          <ac:chgData name="Chandan MR" userId="cdb22230-4ccc-497c-96b8-718f92487ff9" providerId="ADAL" clId="{54F8FA01-41B8-4850-A5F2-1C1C957D80E2}" dt="2022-02-28T16:10:32.565" v="4391" actId="1076"/>
          <ac:picMkLst>
            <pc:docMk/>
            <pc:sldMk cId="3202078724" sldId="289"/>
            <ac:picMk id="13" creationId="{3F1E12FB-89F6-4EA7-B4E6-0987E4513CB0}"/>
          </ac:picMkLst>
        </pc:picChg>
        <pc:cxnChg chg="mod">
          <ac:chgData name="Chandan MR" userId="cdb22230-4ccc-497c-96b8-718f92487ff9" providerId="ADAL" clId="{54F8FA01-41B8-4850-A5F2-1C1C957D80E2}" dt="2022-02-28T16:09:19.349" v="4384" actId="1076"/>
          <ac:cxnSpMkLst>
            <pc:docMk/>
            <pc:sldMk cId="3202078724" sldId="289"/>
            <ac:cxnSpMk id="8" creationId="{6FB00D3C-7655-484E-B51E-FEF2FBD49E2B}"/>
          </ac:cxnSpMkLst>
        </pc:cxnChg>
        <pc:cxnChg chg="mod">
          <ac:chgData name="Chandan MR" userId="cdb22230-4ccc-497c-96b8-718f92487ff9" providerId="ADAL" clId="{54F8FA01-41B8-4850-A5F2-1C1C957D80E2}" dt="2022-02-28T16:10:03.327" v="4388" actId="1076"/>
          <ac:cxnSpMkLst>
            <pc:docMk/>
            <pc:sldMk cId="3202078724" sldId="289"/>
            <ac:cxnSpMk id="10" creationId="{1B3BCC93-25B5-45B5-B1D2-F6A02C2D958E}"/>
          </ac:cxnSpMkLst>
        </pc:cxnChg>
        <pc:cxnChg chg="mod">
          <ac:chgData name="Chandan MR" userId="cdb22230-4ccc-497c-96b8-718f92487ff9" providerId="ADAL" clId="{54F8FA01-41B8-4850-A5F2-1C1C957D80E2}" dt="2022-02-28T16:07:29.510" v="4369" actId="1076"/>
          <ac:cxnSpMkLst>
            <pc:docMk/>
            <pc:sldMk cId="3202078724" sldId="289"/>
            <ac:cxnSpMk id="11" creationId="{242F4B85-E3E2-4A2B-A6EF-1BDFFF59A35B}"/>
          </ac:cxnSpMkLst>
        </pc:cxnChg>
      </pc:sldChg>
      <pc:sldChg chg="ord">
        <pc:chgData name="Chandan MR" userId="cdb22230-4ccc-497c-96b8-718f92487ff9" providerId="ADAL" clId="{54F8FA01-41B8-4850-A5F2-1C1C957D80E2}" dt="2022-02-18T14:15:44.277" v="7"/>
        <pc:sldMkLst>
          <pc:docMk/>
          <pc:sldMk cId="2586593932" sldId="292"/>
        </pc:sldMkLst>
      </pc:sldChg>
      <pc:sldChg chg="addSp delSp modSp new del mod delAnim modAnim">
        <pc:chgData name="Chandan MR" userId="cdb22230-4ccc-497c-96b8-718f92487ff9" providerId="ADAL" clId="{54F8FA01-41B8-4850-A5F2-1C1C957D80E2}" dt="2022-02-19T10:31:40.008" v="2362" actId="47"/>
        <pc:sldMkLst>
          <pc:docMk/>
          <pc:sldMk cId="1142062214" sldId="294"/>
        </pc:sldMkLst>
        <pc:spChg chg="mod">
          <ac:chgData name="Chandan MR" userId="cdb22230-4ccc-497c-96b8-718f92487ff9" providerId="ADAL" clId="{54F8FA01-41B8-4850-A5F2-1C1C957D80E2}" dt="2022-02-18T16:41:30.462" v="360" actId="20577"/>
          <ac:spMkLst>
            <pc:docMk/>
            <pc:sldMk cId="1142062214" sldId="294"/>
            <ac:spMk id="2" creationId="{51D80B66-82B6-4107-9E17-C46F2142A660}"/>
          </ac:spMkLst>
        </pc:spChg>
        <pc:spChg chg="del mod">
          <ac:chgData name="Chandan MR" userId="cdb22230-4ccc-497c-96b8-718f92487ff9" providerId="ADAL" clId="{54F8FA01-41B8-4850-A5F2-1C1C957D80E2}" dt="2022-02-18T15:09:00.911" v="18" actId="1032"/>
          <ac:spMkLst>
            <pc:docMk/>
            <pc:sldMk cId="1142062214" sldId="294"/>
            <ac:spMk id="3" creationId="{649BB37F-B098-40D0-B365-79803CD60FB1}"/>
          </ac:spMkLst>
        </pc:spChg>
        <pc:graphicFrameChg chg="add mod modGraphic">
          <ac:chgData name="Chandan MR" userId="cdb22230-4ccc-497c-96b8-718f92487ff9" providerId="ADAL" clId="{54F8FA01-41B8-4850-A5F2-1C1C957D80E2}" dt="2022-02-19T07:22:56.609" v="1623" actId="13782"/>
          <ac:graphicFrameMkLst>
            <pc:docMk/>
            <pc:sldMk cId="1142062214" sldId="294"/>
            <ac:graphicFrameMk id="6" creationId="{7B2FB5A0-CD64-4293-9699-0CB803323486}"/>
          </ac:graphicFrameMkLst>
        </pc:graphicFrameChg>
      </pc:sldChg>
      <pc:sldChg chg="addSp delSp modSp new mod modCm">
        <pc:chgData name="Chandan MR" userId="cdb22230-4ccc-497c-96b8-718f92487ff9" providerId="ADAL" clId="{54F8FA01-41B8-4850-A5F2-1C1C957D80E2}" dt="2022-02-19T11:27:06.721" v="2562"/>
        <pc:sldMkLst>
          <pc:docMk/>
          <pc:sldMk cId="488813519" sldId="295"/>
        </pc:sldMkLst>
        <pc:spChg chg="mod">
          <ac:chgData name="Chandan MR" userId="cdb22230-4ccc-497c-96b8-718f92487ff9" providerId="ADAL" clId="{54F8FA01-41B8-4850-A5F2-1C1C957D80E2}" dt="2022-02-19T08:55:35.272" v="2241" actId="1076"/>
          <ac:spMkLst>
            <pc:docMk/>
            <pc:sldMk cId="488813519" sldId="295"/>
            <ac:spMk id="2" creationId="{58194A03-BA83-44F1-B109-44F48FCC707A}"/>
          </ac:spMkLst>
        </pc:spChg>
        <pc:spChg chg="mod">
          <ac:chgData name="Chandan MR" userId="cdb22230-4ccc-497c-96b8-718f92487ff9" providerId="ADAL" clId="{54F8FA01-41B8-4850-A5F2-1C1C957D80E2}" dt="2022-02-19T10:58:48.638" v="2557" actId="20577"/>
          <ac:spMkLst>
            <pc:docMk/>
            <pc:sldMk cId="488813519" sldId="295"/>
            <ac:spMk id="17" creationId="{BA0975A1-DAF6-4B62-B1F3-EB01C48FA7DD}"/>
          </ac:spMkLst>
        </pc:spChg>
        <pc:spChg chg="mod">
          <ac:chgData name="Chandan MR" userId="cdb22230-4ccc-497c-96b8-718f92487ff9" providerId="ADAL" clId="{54F8FA01-41B8-4850-A5F2-1C1C957D80E2}" dt="2022-02-18T17:27:21.073" v="431" actId="1076"/>
          <ac:spMkLst>
            <pc:docMk/>
            <pc:sldMk cId="488813519" sldId="295"/>
            <ac:spMk id="230" creationId="{7E7A0B44-1DAF-4294-982A-0EC42BB0B9B5}"/>
          </ac:spMkLst>
        </pc:spChg>
        <pc:graphicFrameChg chg="add del mod">
          <ac:chgData name="Chandan MR" userId="cdb22230-4ccc-497c-96b8-718f92487ff9" providerId="ADAL" clId="{54F8FA01-41B8-4850-A5F2-1C1C957D80E2}" dt="2022-02-19T08:55:20.359" v="2239"/>
          <ac:graphicFrameMkLst>
            <pc:docMk/>
            <pc:sldMk cId="488813519" sldId="295"/>
            <ac:graphicFrameMk id="19" creationId="{17C8999E-328F-4637-9E50-9183CD6A1CB0}"/>
          </ac:graphicFrameMkLst>
        </pc:graphicFrameChg>
        <pc:graphicFrameChg chg="add mod">
          <ac:chgData name="Chandan MR" userId="cdb22230-4ccc-497c-96b8-718f92487ff9" providerId="ADAL" clId="{54F8FA01-41B8-4850-A5F2-1C1C957D80E2}" dt="2022-02-19T08:55:27.425" v="2240"/>
          <ac:graphicFrameMkLst>
            <pc:docMk/>
            <pc:sldMk cId="488813519" sldId="295"/>
            <ac:graphicFrameMk id="20" creationId="{DF45F5E7-301F-4186-A2B7-863F4EAC7328}"/>
          </ac:graphicFrameMkLst>
        </pc:graphicFrameChg>
      </pc:sldChg>
      <pc:sldChg chg="addSp delSp modSp mod delAnim modAnim modCm">
        <pc:chgData name="Chandan MR" userId="cdb22230-4ccc-497c-96b8-718f92487ff9" providerId="ADAL" clId="{54F8FA01-41B8-4850-A5F2-1C1C957D80E2}" dt="2022-02-28T15:43:30.078" v="3634" actId="20577"/>
        <pc:sldMkLst>
          <pc:docMk/>
          <pc:sldMk cId="1598697774" sldId="296"/>
        </pc:sldMkLst>
        <pc:spChg chg="mod">
          <ac:chgData name="Chandan MR" userId="cdb22230-4ccc-497c-96b8-718f92487ff9" providerId="ADAL" clId="{54F8FA01-41B8-4850-A5F2-1C1C957D80E2}" dt="2022-02-28T15:43:30.078" v="3634" actId="20577"/>
          <ac:spMkLst>
            <pc:docMk/>
            <pc:sldMk cId="1598697774" sldId="296"/>
            <ac:spMk id="15" creationId="{1A8B1456-B8EA-432D-BD26-E453226A5407}"/>
          </ac:spMkLst>
        </pc:spChg>
        <pc:spChg chg="mod">
          <ac:chgData name="Chandan MR" userId="cdb22230-4ccc-497c-96b8-718f92487ff9" providerId="ADAL" clId="{54F8FA01-41B8-4850-A5F2-1C1C957D80E2}" dt="2022-02-22T06:57:22.999" v="3484" actId="20577"/>
          <ac:spMkLst>
            <pc:docMk/>
            <pc:sldMk cId="1598697774" sldId="296"/>
            <ac:spMk id="24" creationId="{DC40C494-BE9C-4BB0-BFCB-5731246F5758}"/>
          </ac:spMkLst>
        </pc:spChg>
        <pc:spChg chg="mod">
          <ac:chgData name="Chandan MR" userId="cdb22230-4ccc-497c-96b8-718f92487ff9" providerId="ADAL" clId="{54F8FA01-41B8-4850-A5F2-1C1C957D80E2}" dt="2022-02-22T06:45:00.760" v="3467" actId="1076"/>
          <ac:spMkLst>
            <pc:docMk/>
            <pc:sldMk cId="1598697774" sldId="296"/>
            <ac:spMk id="26" creationId="{1BCFC2E9-DB19-47B3-B350-133C44BC956A}"/>
          </ac:spMkLst>
        </pc:spChg>
        <pc:spChg chg="mod">
          <ac:chgData name="Chandan MR" userId="cdb22230-4ccc-497c-96b8-718f92487ff9" providerId="ADAL" clId="{54F8FA01-41B8-4850-A5F2-1C1C957D80E2}" dt="2022-02-28T15:43:27.470" v="3633" actId="20577"/>
          <ac:spMkLst>
            <pc:docMk/>
            <pc:sldMk cId="1598697774" sldId="296"/>
            <ac:spMk id="34" creationId="{6637FB93-CE88-4303-BBD8-232D48165C96}"/>
          </ac:spMkLst>
        </pc:spChg>
        <pc:spChg chg="mod">
          <ac:chgData name="Chandan MR" userId="cdb22230-4ccc-497c-96b8-718f92487ff9" providerId="ADAL" clId="{54F8FA01-41B8-4850-A5F2-1C1C957D80E2}" dt="2022-02-28T15:43:22.840" v="3631" actId="20577"/>
          <ac:spMkLst>
            <pc:docMk/>
            <pc:sldMk cId="1598697774" sldId="296"/>
            <ac:spMk id="44" creationId="{9ACFDC72-E541-423C-A398-B0FD59D81CA8}"/>
          </ac:spMkLst>
        </pc:spChg>
        <pc:picChg chg="del">
          <ac:chgData name="Chandan MR" userId="cdb22230-4ccc-497c-96b8-718f92487ff9" providerId="ADAL" clId="{54F8FA01-41B8-4850-A5F2-1C1C957D80E2}" dt="2022-02-22T06:43:55.510" v="3429" actId="478"/>
          <ac:picMkLst>
            <pc:docMk/>
            <pc:sldMk cId="1598697774" sldId="296"/>
            <ac:picMk id="7" creationId="{E5F11D80-EF89-46F5-9C98-A68316FAAFC1}"/>
          </ac:picMkLst>
        </pc:picChg>
        <pc:picChg chg="add mod">
          <ac:chgData name="Chandan MR" userId="cdb22230-4ccc-497c-96b8-718f92487ff9" providerId="ADAL" clId="{54F8FA01-41B8-4850-A5F2-1C1C957D80E2}" dt="2022-02-22T06:44:03.534" v="3430" actId="1076"/>
          <ac:picMkLst>
            <pc:docMk/>
            <pc:sldMk cId="1598697774" sldId="296"/>
            <ac:picMk id="18" creationId="{E245BD09-39FB-4E77-8D3C-640B8C9EF312}"/>
          </ac:picMkLst>
        </pc:picChg>
        <pc:picChg chg="add mod">
          <ac:chgData name="Chandan MR" userId="cdb22230-4ccc-497c-96b8-718f92487ff9" providerId="ADAL" clId="{54F8FA01-41B8-4850-A5F2-1C1C957D80E2}" dt="2022-02-22T06:57:06.311" v="3471" actId="1076"/>
          <ac:picMkLst>
            <pc:docMk/>
            <pc:sldMk cId="1598697774" sldId="296"/>
            <ac:picMk id="21" creationId="{88107B60-B517-4C6B-B310-B662DA4074FC}"/>
          </ac:picMkLst>
        </pc:picChg>
        <pc:picChg chg="del">
          <ac:chgData name="Chandan MR" userId="cdb22230-4ccc-497c-96b8-718f92487ff9" providerId="ADAL" clId="{54F8FA01-41B8-4850-A5F2-1C1C957D80E2}" dt="2022-02-22T06:56:59.101" v="3470" actId="478"/>
          <ac:picMkLst>
            <pc:docMk/>
            <pc:sldMk cId="1598697774" sldId="296"/>
            <ac:picMk id="25" creationId="{C4812C50-BBE5-485E-9D23-44D7B2D04334}"/>
          </ac:picMkLst>
        </pc:picChg>
      </pc:sldChg>
      <pc:sldChg chg="new del">
        <pc:chgData name="Chandan MR" userId="cdb22230-4ccc-497c-96b8-718f92487ff9" providerId="ADAL" clId="{54F8FA01-41B8-4850-A5F2-1C1C957D80E2}" dt="2022-02-19T03:45:31.922" v="440" actId="47"/>
        <pc:sldMkLst>
          <pc:docMk/>
          <pc:sldMk cId="1243934306" sldId="297"/>
        </pc:sldMkLst>
      </pc:sldChg>
      <pc:sldChg chg="addSp delSp modSp new mod modAnim modCm">
        <pc:chgData name="Chandan MR" userId="cdb22230-4ccc-497c-96b8-718f92487ff9" providerId="ADAL" clId="{54F8FA01-41B8-4850-A5F2-1C1C957D80E2}" dt="2022-02-19T12:42:34.876" v="3022" actId="27918"/>
        <pc:sldMkLst>
          <pc:docMk/>
          <pc:sldMk cId="4221124682" sldId="297"/>
        </pc:sldMkLst>
        <pc:spChg chg="del">
          <ac:chgData name="Chandan MR" userId="cdb22230-4ccc-497c-96b8-718f92487ff9" providerId="ADAL" clId="{54F8FA01-41B8-4850-A5F2-1C1C957D80E2}" dt="2022-02-19T04:22:52.664" v="626" actId="478"/>
          <ac:spMkLst>
            <pc:docMk/>
            <pc:sldMk cId="4221124682" sldId="297"/>
            <ac:spMk id="2" creationId="{85BECF8E-19D6-441D-94B1-D31278EB65FD}"/>
          </ac:spMkLst>
        </pc:spChg>
        <pc:spChg chg="add del">
          <ac:chgData name="Chandan MR" userId="cdb22230-4ccc-497c-96b8-718f92487ff9" providerId="ADAL" clId="{54F8FA01-41B8-4850-A5F2-1C1C957D80E2}" dt="2022-02-19T10:37:02.672" v="2364" actId="478"/>
          <ac:spMkLst>
            <pc:docMk/>
            <pc:sldMk cId="4221124682" sldId="297"/>
            <ac:spMk id="2" creationId="{D16BF55E-0C4D-4D6D-A72F-353459136D56}"/>
          </ac:spMkLst>
        </pc:spChg>
        <pc:spChg chg="del">
          <ac:chgData name="Chandan MR" userId="cdb22230-4ccc-497c-96b8-718f92487ff9" providerId="ADAL" clId="{54F8FA01-41B8-4850-A5F2-1C1C957D80E2}" dt="2022-02-19T03:46:58.481" v="442" actId="1032"/>
          <ac:spMkLst>
            <pc:docMk/>
            <pc:sldMk cId="4221124682" sldId="297"/>
            <ac:spMk id="3" creationId="{3EC494A7-1C8C-440A-9329-EEE067006DBA}"/>
          </ac:spMkLst>
        </pc:spChg>
        <pc:spChg chg="add del">
          <ac:chgData name="Chandan MR" userId="cdb22230-4ccc-497c-96b8-718f92487ff9" providerId="ADAL" clId="{54F8FA01-41B8-4850-A5F2-1C1C957D80E2}" dt="2022-02-19T10:37:38.389" v="2366" actId="478"/>
          <ac:spMkLst>
            <pc:docMk/>
            <pc:sldMk cId="4221124682" sldId="297"/>
            <ac:spMk id="3" creationId="{EF2DCA57-0BE3-47CD-8B6A-64D8943117E2}"/>
          </ac:spMkLst>
        </pc:spChg>
        <pc:spChg chg="add del mod">
          <ac:chgData name="Chandan MR" userId="cdb22230-4ccc-497c-96b8-718f92487ff9" providerId="ADAL" clId="{54F8FA01-41B8-4850-A5F2-1C1C957D80E2}" dt="2022-02-19T10:37:51.356" v="2369"/>
          <ac:spMkLst>
            <pc:docMk/>
            <pc:sldMk cId="4221124682" sldId="297"/>
            <ac:spMk id="6" creationId="{ABCC7AD7-35A8-4950-B60E-5EE8B61C5F68}"/>
          </ac:spMkLst>
        </pc:spChg>
        <pc:spChg chg="add del mod">
          <ac:chgData name="Chandan MR" userId="cdb22230-4ccc-497c-96b8-718f92487ff9" providerId="ADAL" clId="{54F8FA01-41B8-4850-A5F2-1C1C957D80E2}" dt="2022-02-19T10:43:28.574" v="2376"/>
          <ac:spMkLst>
            <pc:docMk/>
            <pc:sldMk cId="4221124682" sldId="297"/>
            <ac:spMk id="7" creationId="{BD7DE9CB-B6C7-42AB-94CD-4247B5D924B1}"/>
          </ac:spMkLst>
        </pc:spChg>
        <pc:spChg chg="add del mod">
          <ac:chgData name="Chandan MR" userId="cdb22230-4ccc-497c-96b8-718f92487ff9" providerId="ADAL" clId="{54F8FA01-41B8-4850-A5F2-1C1C957D80E2}" dt="2022-02-19T04:14:43.452" v="478" actId="1032"/>
          <ac:spMkLst>
            <pc:docMk/>
            <pc:sldMk cId="4221124682" sldId="297"/>
            <ac:spMk id="8" creationId="{4753BE29-C4D9-48EF-A8E1-2B6D38CAC46A}"/>
          </ac:spMkLst>
        </pc:spChg>
        <pc:spChg chg="add mod">
          <ac:chgData name="Chandan MR" userId="cdb22230-4ccc-497c-96b8-718f92487ff9" providerId="ADAL" clId="{54F8FA01-41B8-4850-A5F2-1C1C957D80E2}" dt="2022-02-19T10:55:47.817" v="2537" actId="20577"/>
          <ac:spMkLst>
            <pc:docMk/>
            <pc:sldMk cId="4221124682" sldId="297"/>
            <ac:spMk id="8" creationId="{DF0F17FD-B712-4195-B30D-B352B095F5F2}"/>
          </ac:spMkLst>
        </pc:spChg>
        <pc:spChg chg="add del mod">
          <ac:chgData name="Chandan MR" userId="cdb22230-4ccc-497c-96b8-718f92487ff9" providerId="ADAL" clId="{54F8FA01-41B8-4850-A5F2-1C1C957D80E2}" dt="2022-02-19T04:22:52.664" v="628"/>
          <ac:spMkLst>
            <pc:docMk/>
            <pc:sldMk cId="4221124682" sldId="297"/>
            <ac:spMk id="10" creationId="{93446A26-F9C1-4795-B002-59F05278DB45}"/>
          </ac:spMkLst>
        </pc:spChg>
        <pc:spChg chg="add mod">
          <ac:chgData name="Chandan MR" userId="cdb22230-4ccc-497c-96b8-718f92487ff9" providerId="ADAL" clId="{54F8FA01-41B8-4850-A5F2-1C1C957D80E2}" dt="2022-02-19T11:55:22.402" v="2693" actId="1076"/>
          <ac:spMkLst>
            <pc:docMk/>
            <pc:sldMk cId="4221124682" sldId="297"/>
            <ac:spMk id="10" creationId="{AB8F8287-8F8A-4695-A8EB-A7D5059D7FAE}"/>
          </ac:spMkLst>
        </pc:spChg>
        <pc:spChg chg="add del ord">
          <ac:chgData name="Chandan MR" userId="cdb22230-4ccc-497c-96b8-718f92487ff9" providerId="ADAL" clId="{54F8FA01-41B8-4850-A5F2-1C1C957D80E2}" dt="2022-02-19T04:23:49.800" v="633" actId="478"/>
          <ac:spMkLst>
            <pc:docMk/>
            <pc:sldMk cId="4221124682" sldId="297"/>
            <ac:spMk id="11" creationId="{12880FCA-345A-497E-A0A3-B3F5C773CD5F}"/>
          </ac:spMkLst>
        </pc:spChg>
        <pc:spChg chg="add mod">
          <ac:chgData name="Chandan MR" userId="cdb22230-4ccc-497c-96b8-718f92487ff9" providerId="ADAL" clId="{54F8FA01-41B8-4850-A5F2-1C1C957D80E2}" dt="2022-02-19T11:49:29.006" v="2565" actId="1076"/>
          <ac:spMkLst>
            <pc:docMk/>
            <pc:sldMk cId="4221124682" sldId="297"/>
            <ac:spMk id="12" creationId="{8ED183CC-D10B-4BC7-B843-FEE596B9CC55}"/>
          </ac:spMkLst>
        </pc:spChg>
        <pc:spChg chg="add mod">
          <ac:chgData name="Chandan MR" userId="cdb22230-4ccc-497c-96b8-718f92487ff9" providerId="ADAL" clId="{54F8FA01-41B8-4850-A5F2-1C1C957D80E2}" dt="2022-02-19T11:49:34.594" v="2566" actId="1076"/>
          <ac:spMkLst>
            <pc:docMk/>
            <pc:sldMk cId="4221124682" sldId="297"/>
            <ac:spMk id="13" creationId="{67F6F69F-ABF0-4DEB-B0F3-6420FD48B9B5}"/>
          </ac:spMkLst>
        </pc:spChg>
        <pc:spChg chg="add del mod">
          <ac:chgData name="Chandan MR" userId="cdb22230-4ccc-497c-96b8-718f92487ff9" providerId="ADAL" clId="{54F8FA01-41B8-4850-A5F2-1C1C957D80E2}" dt="2022-02-19T04:34:44.514" v="793"/>
          <ac:spMkLst>
            <pc:docMk/>
            <pc:sldMk cId="4221124682" sldId="297"/>
            <ac:spMk id="14" creationId="{32E230F0-E182-40AF-96E9-CC21DAE2D768}"/>
          </ac:spMkLst>
        </pc:spChg>
        <pc:spChg chg="add mod">
          <ac:chgData name="Chandan MR" userId="cdb22230-4ccc-497c-96b8-718f92487ff9" providerId="ADAL" clId="{54F8FA01-41B8-4850-A5F2-1C1C957D80E2}" dt="2022-02-19T04:56:54" v="870" actId="1076"/>
          <ac:spMkLst>
            <pc:docMk/>
            <pc:sldMk cId="4221124682" sldId="297"/>
            <ac:spMk id="15" creationId="{D63C3806-D086-4A34-A833-B1B53CF6FA86}"/>
          </ac:spMkLst>
        </pc:spChg>
        <pc:spChg chg="add mod">
          <ac:chgData name="Chandan MR" userId="cdb22230-4ccc-497c-96b8-718f92487ff9" providerId="ADAL" clId="{54F8FA01-41B8-4850-A5F2-1C1C957D80E2}" dt="2022-02-19T12:12:05.032" v="3019" actId="1076"/>
          <ac:spMkLst>
            <pc:docMk/>
            <pc:sldMk cId="4221124682" sldId="297"/>
            <ac:spMk id="19" creationId="{FBEDDEAD-4493-4EA9-9558-A46F122B06F4}"/>
          </ac:spMkLst>
        </pc:spChg>
        <pc:spChg chg="add del mod">
          <ac:chgData name="Chandan MR" userId="cdb22230-4ccc-497c-96b8-718f92487ff9" providerId="ADAL" clId="{54F8FA01-41B8-4850-A5F2-1C1C957D80E2}" dt="2022-02-19T05:25:18.729" v="1111"/>
          <ac:spMkLst>
            <pc:docMk/>
            <pc:sldMk cId="4221124682" sldId="297"/>
            <ac:spMk id="21" creationId="{4C9B0FF7-B0D6-431D-8ADC-D6B8F99CD0CB}"/>
          </ac:spMkLst>
        </pc:spChg>
        <pc:spChg chg="add mod">
          <ac:chgData name="Chandan MR" userId="cdb22230-4ccc-497c-96b8-718f92487ff9" providerId="ADAL" clId="{54F8FA01-41B8-4850-A5F2-1C1C957D80E2}" dt="2022-02-19T12:11:08.085" v="2992" actId="20577"/>
          <ac:spMkLst>
            <pc:docMk/>
            <pc:sldMk cId="4221124682" sldId="297"/>
            <ac:spMk id="23" creationId="{D6F1CCD3-82A3-4531-B238-7BE3CF7FFD20}"/>
          </ac:spMkLst>
        </pc:spChg>
        <pc:graphicFrameChg chg="add del mod modGraphic">
          <ac:chgData name="Chandan MR" userId="cdb22230-4ccc-497c-96b8-718f92487ff9" providerId="ADAL" clId="{54F8FA01-41B8-4850-A5F2-1C1C957D80E2}" dt="2022-02-19T04:14:30.843" v="477" actId="478"/>
          <ac:graphicFrameMkLst>
            <pc:docMk/>
            <pc:sldMk cId="4221124682" sldId="297"/>
            <ac:graphicFrameMk id="6" creationId="{BA7262B0-A818-4EB5-8E26-458969267AB8}"/>
          </ac:graphicFrameMkLst>
        </pc:graphicFrameChg>
        <pc:graphicFrameChg chg="add mod modGraphic">
          <ac:chgData name="Chandan MR" userId="cdb22230-4ccc-497c-96b8-718f92487ff9" providerId="ADAL" clId="{54F8FA01-41B8-4850-A5F2-1C1C957D80E2}" dt="2022-02-19T11:50:46.047" v="2592" actId="20577"/>
          <ac:graphicFrameMkLst>
            <pc:docMk/>
            <pc:sldMk cId="4221124682" sldId="297"/>
            <ac:graphicFrameMk id="9" creationId="{4C8EF86D-8A01-4F2B-8833-002EE168D163}"/>
          </ac:graphicFrameMkLst>
        </pc:graphicFrameChg>
        <pc:graphicFrameChg chg="add mod modGraphic">
          <ac:chgData name="Chandan MR" userId="cdb22230-4ccc-497c-96b8-718f92487ff9" providerId="ADAL" clId="{54F8FA01-41B8-4850-A5F2-1C1C957D80E2}" dt="2022-02-19T08:55:09.607" v="2237" actId="207"/>
          <ac:graphicFrameMkLst>
            <pc:docMk/>
            <pc:sldMk cId="4221124682" sldId="297"/>
            <ac:graphicFrameMk id="14" creationId="{4E50DE67-1644-4A31-8608-C1C7172D41D8}"/>
          </ac:graphicFrameMkLst>
        </pc:graphicFrameChg>
        <pc:graphicFrameChg chg="add del mod">
          <ac:chgData name="Chandan MR" userId="cdb22230-4ccc-497c-96b8-718f92487ff9" providerId="ADAL" clId="{54F8FA01-41B8-4850-A5F2-1C1C957D80E2}" dt="2022-02-19T05:02:06.721" v="979"/>
          <ac:graphicFrameMkLst>
            <pc:docMk/>
            <pc:sldMk cId="4221124682" sldId="297"/>
            <ac:graphicFrameMk id="20" creationId="{938E33A5-E8B7-49BE-90A6-BCB90ECAB153}"/>
          </ac:graphicFrameMkLst>
        </pc:graphicFrameChg>
        <pc:graphicFrameChg chg="add del mod">
          <ac:chgData name="Chandan MR" userId="cdb22230-4ccc-497c-96b8-718f92487ff9" providerId="ADAL" clId="{54F8FA01-41B8-4850-A5F2-1C1C957D80E2}" dt="2022-02-19T11:52:44.914" v="2618" actId="21"/>
          <ac:graphicFrameMkLst>
            <pc:docMk/>
            <pc:sldMk cId="4221124682" sldId="297"/>
            <ac:graphicFrameMk id="20" creationId="{B0BAED94-61C4-47D1-A189-D6655737542E}"/>
          </ac:graphicFrameMkLst>
        </pc:graphicFrameChg>
        <pc:graphicFrameChg chg="add del mod">
          <ac:chgData name="Chandan MR" userId="cdb22230-4ccc-497c-96b8-718f92487ff9" providerId="ADAL" clId="{54F8FA01-41B8-4850-A5F2-1C1C957D80E2}" dt="2022-02-19T11:52:57.022" v="2620" actId="21"/>
          <ac:graphicFrameMkLst>
            <pc:docMk/>
            <pc:sldMk cId="4221124682" sldId="297"/>
            <ac:graphicFrameMk id="21" creationId="{472C0276-F35D-4404-9BE2-B088EAEAB0E3}"/>
          </ac:graphicFrameMkLst>
        </pc:graphicFrameChg>
        <pc:graphicFrameChg chg="add mod">
          <ac:chgData name="Chandan MR" userId="cdb22230-4ccc-497c-96b8-718f92487ff9" providerId="ADAL" clId="{54F8FA01-41B8-4850-A5F2-1C1C957D80E2}" dt="2022-02-19T12:42:27.502" v="3020"/>
          <ac:graphicFrameMkLst>
            <pc:docMk/>
            <pc:sldMk cId="4221124682" sldId="297"/>
            <ac:graphicFrameMk id="22" creationId="{6711A91B-07A2-400B-A76E-4731624CFCAE}"/>
          </ac:graphicFrameMkLst>
        </pc:graphicFrameChg>
        <pc:picChg chg="add mod">
          <ac:chgData name="Chandan MR" userId="cdb22230-4ccc-497c-96b8-718f92487ff9" providerId="ADAL" clId="{54F8FA01-41B8-4850-A5F2-1C1C957D80E2}" dt="2022-02-19T11:49:56.340" v="2569" actId="1076"/>
          <ac:picMkLst>
            <pc:docMk/>
            <pc:sldMk cId="4221124682" sldId="297"/>
            <ac:picMk id="16" creationId="{6B044B46-47C4-4419-BAE8-881CE6B49A89}"/>
          </ac:picMkLst>
        </pc:picChg>
        <pc:picChg chg="add mod">
          <ac:chgData name="Chandan MR" userId="cdb22230-4ccc-497c-96b8-718f92487ff9" providerId="ADAL" clId="{54F8FA01-41B8-4850-A5F2-1C1C957D80E2}" dt="2022-02-19T11:50:04.068" v="2570" actId="1076"/>
          <ac:picMkLst>
            <pc:docMk/>
            <pc:sldMk cId="4221124682" sldId="297"/>
            <ac:picMk id="17" creationId="{A0232B79-98D7-4086-AB71-6799E7411307}"/>
          </ac:picMkLst>
        </pc:picChg>
        <pc:picChg chg="add mod">
          <ac:chgData name="Chandan MR" userId="cdb22230-4ccc-497c-96b8-718f92487ff9" providerId="ADAL" clId="{54F8FA01-41B8-4850-A5F2-1C1C957D80E2}" dt="2022-02-19T11:50:09.376" v="2571" actId="1076"/>
          <ac:picMkLst>
            <pc:docMk/>
            <pc:sldMk cId="4221124682" sldId="297"/>
            <ac:picMk id="18" creationId="{90E4B93E-D908-427B-B443-5F9D8ED3F5B7}"/>
          </ac:picMkLst>
        </pc:picChg>
      </pc:sldChg>
      <pc:sldChg chg="addSp delSp modSp new del mod ord">
        <pc:chgData name="Chandan MR" userId="cdb22230-4ccc-497c-96b8-718f92487ff9" providerId="ADAL" clId="{54F8FA01-41B8-4850-A5F2-1C1C957D80E2}" dt="2022-02-19T07:40:26.930" v="1856" actId="47"/>
        <pc:sldMkLst>
          <pc:docMk/>
          <pc:sldMk cId="444321614" sldId="298"/>
        </pc:sldMkLst>
        <pc:spChg chg="del">
          <ac:chgData name="Chandan MR" userId="cdb22230-4ccc-497c-96b8-718f92487ff9" providerId="ADAL" clId="{54F8FA01-41B8-4850-A5F2-1C1C957D80E2}" dt="2022-02-19T05:33:57.824" v="1523" actId="1032"/>
          <ac:spMkLst>
            <pc:docMk/>
            <pc:sldMk cId="444321614" sldId="298"/>
            <ac:spMk id="3" creationId="{EF674A94-B55C-43FC-9102-7C73D0186E44}"/>
          </ac:spMkLst>
        </pc:spChg>
        <pc:spChg chg="add del mod">
          <ac:chgData name="Chandan MR" userId="cdb22230-4ccc-497c-96b8-718f92487ff9" providerId="ADAL" clId="{54F8FA01-41B8-4850-A5F2-1C1C957D80E2}" dt="2022-02-19T05:52:06.345" v="1588" actId="478"/>
          <ac:spMkLst>
            <pc:docMk/>
            <pc:sldMk cId="444321614" sldId="298"/>
            <ac:spMk id="7" creationId="{D8694373-F38F-40F2-A547-B918335B8218}"/>
          </ac:spMkLst>
        </pc:spChg>
        <pc:spChg chg="add del mod">
          <ac:chgData name="Chandan MR" userId="cdb22230-4ccc-497c-96b8-718f92487ff9" providerId="ADAL" clId="{54F8FA01-41B8-4850-A5F2-1C1C957D80E2}" dt="2022-02-19T05:53:27.052" v="1591" actId="478"/>
          <ac:spMkLst>
            <pc:docMk/>
            <pc:sldMk cId="444321614" sldId="298"/>
            <ac:spMk id="8" creationId="{0EBF3FD5-7F25-45D5-8884-1517292CF24B}"/>
          </ac:spMkLst>
        </pc:spChg>
        <pc:spChg chg="add del mod">
          <ac:chgData name="Chandan MR" userId="cdb22230-4ccc-497c-96b8-718f92487ff9" providerId="ADAL" clId="{54F8FA01-41B8-4850-A5F2-1C1C957D80E2}" dt="2022-02-19T05:53:28.414" v="1592" actId="478"/>
          <ac:spMkLst>
            <pc:docMk/>
            <pc:sldMk cId="444321614" sldId="298"/>
            <ac:spMk id="9" creationId="{E20EA925-B928-4393-BE48-6E71F360B039}"/>
          </ac:spMkLst>
        </pc:spChg>
        <pc:spChg chg="add del mod">
          <ac:chgData name="Chandan MR" userId="cdb22230-4ccc-497c-96b8-718f92487ff9" providerId="ADAL" clId="{54F8FA01-41B8-4850-A5F2-1C1C957D80E2}" dt="2022-02-19T05:54:07.792" v="1595" actId="478"/>
          <ac:spMkLst>
            <pc:docMk/>
            <pc:sldMk cId="444321614" sldId="298"/>
            <ac:spMk id="10" creationId="{8B55E6E4-D884-47EF-B9E7-6ED5E43A37C4}"/>
          </ac:spMkLst>
        </pc:spChg>
        <pc:spChg chg="add mod">
          <ac:chgData name="Chandan MR" userId="cdb22230-4ccc-497c-96b8-718f92487ff9" providerId="ADAL" clId="{54F8FA01-41B8-4850-A5F2-1C1C957D80E2}" dt="2022-02-19T07:32:45.646" v="1626" actId="1076"/>
          <ac:spMkLst>
            <pc:docMk/>
            <pc:sldMk cId="444321614" sldId="298"/>
            <ac:spMk id="11" creationId="{483929D8-7670-4D27-AF0B-CDF17A8D79BA}"/>
          </ac:spMkLst>
        </pc:spChg>
        <pc:graphicFrameChg chg="add mod modGraphic">
          <ac:chgData name="Chandan MR" userId="cdb22230-4ccc-497c-96b8-718f92487ff9" providerId="ADAL" clId="{54F8FA01-41B8-4850-A5F2-1C1C957D80E2}" dt="2022-02-19T05:51:35.872" v="1586" actId="478"/>
          <ac:graphicFrameMkLst>
            <pc:docMk/>
            <pc:sldMk cId="444321614" sldId="298"/>
            <ac:graphicFrameMk id="6" creationId="{F053108A-52A6-47D6-AC08-AFF86A46CF2F}"/>
          </ac:graphicFrameMkLst>
        </pc:graphicFrameChg>
        <pc:cxnChg chg="add mod">
          <ac:chgData name="Chandan MR" userId="cdb22230-4ccc-497c-96b8-718f92487ff9" providerId="ADAL" clId="{54F8FA01-41B8-4850-A5F2-1C1C957D80E2}" dt="2022-02-19T07:35:46.790" v="1850" actId="692"/>
          <ac:cxnSpMkLst>
            <pc:docMk/>
            <pc:sldMk cId="444321614" sldId="298"/>
            <ac:cxnSpMk id="13" creationId="{8081B2E6-0AA7-47BF-A03D-231962DA991C}"/>
          </ac:cxnSpMkLst>
        </pc:cxnChg>
        <pc:cxnChg chg="add mod">
          <ac:chgData name="Chandan MR" userId="cdb22230-4ccc-497c-96b8-718f92487ff9" providerId="ADAL" clId="{54F8FA01-41B8-4850-A5F2-1C1C957D80E2}" dt="2022-02-19T07:36:07.278" v="1852" actId="1076"/>
          <ac:cxnSpMkLst>
            <pc:docMk/>
            <pc:sldMk cId="444321614" sldId="298"/>
            <ac:cxnSpMk id="17" creationId="{0419CD2A-3838-4B24-8CC4-66F80C17D317}"/>
          </ac:cxnSpMkLst>
        </pc:cxnChg>
        <pc:cxnChg chg="add del mod">
          <ac:chgData name="Chandan MR" userId="cdb22230-4ccc-497c-96b8-718f92487ff9" providerId="ADAL" clId="{54F8FA01-41B8-4850-A5F2-1C1C957D80E2}" dt="2022-02-19T07:40:24.423" v="1855" actId="478"/>
          <ac:cxnSpMkLst>
            <pc:docMk/>
            <pc:sldMk cId="444321614" sldId="298"/>
            <ac:cxnSpMk id="19" creationId="{035C531C-4243-4D0E-A194-EE5348BD5664}"/>
          </ac:cxnSpMkLst>
        </pc:cxnChg>
        <pc:cxnChg chg="add">
          <ac:chgData name="Chandan MR" userId="cdb22230-4ccc-497c-96b8-718f92487ff9" providerId="ADAL" clId="{54F8FA01-41B8-4850-A5F2-1C1C957D80E2}" dt="2022-02-19T07:37:05.934" v="1854" actId="11529"/>
          <ac:cxnSpMkLst>
            <pc:docMk/>
            <pc:sldMk cId="444321614" sldId="298"/>
            <ac:cxnSpMk id="21" creationId="{59ECF047-A8F9-4338-9B90-3F6F71326428}"/>
          </ac:cxnSpMkLst>
        </pc:cxnChg>
      </pc:sldChg>
      <pc:sldChg chg="addSp modSp new del">
        <pc:chgData name="Chandan MR" userId="cdb22230-4ccc-497c-96b8-718f92487ff9" providerId="ADAL" clId="{54F8FA01-41B8-4850-A5F2-1C1C957D80E2}" dt="2022-02-19T07:58:24.719" v="1859" actId="47"/>
        <pc:sldMkLst>
          <pc:docMk/>
          <pc:sldMk cId="3287014587" sldId="298"/>
        </pc:sldMkLst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8" creationId="{59D54DE6-DE0F-4084-9413-BDFCCAEAAD82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10" creationId="{E2630B38-0090-4C24-856E-4C024CF04F18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13" creationId="{5A198B7A-DDE1-4E39-BD8A-D30B6036709A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17" creationId="{C5F6307E-35D4-4EEC-A068-8CF64B5F9238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18" creationId="{28086EBC-E7B9-44F5-B1F7-5BDC82FDDF76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22" creationId="{7EEE3A74-3066-4650-BEAE-3E3FD8031DF4}"/>
          </ac:spMkLst>
        </pc:spChg>
        <pc:spChg chg="mod">
          <ac:chgData name="Chandan MR" userId="cdb22230-4ccc-497c-96b8-718f92487ff9" providerId="ADAL" clId="{54F8FA01-41B8-4850-A5F2-1C1C957D80E2}" dt="2022-02-19T07:58:10.100" v="1858"/>
          <ac:spMkLst>
            <pc:docMk/>
            <pc:sldMk cId="3287014587" sldId="298"/>
            <ac:spMk id="27" creationId="{69D8E545-E057-4463-AEAD-F8050A3CF502}"/>
          </ac:spMkLst>
        </pc:spChg>
        <pc:grpChg chg="add mod">
          <ac:chgData name="Chandan MR" userId="cdb22230-4ccc-497c-96b8-718f92487ff9" providerId="ADAL" clId="{54F8FA01-41B8-4850-A5F2-1C1C957D80E2}" dt="2022-02-19T07:58:10.100" v="1858"/>
          <ac:grpSpMkLst>
            <pc:docMk/>
            <pc:sldMk cId="3287014587" sldId="298"/>
            <ac:grpSpMk id="6" creationId="{D339877E-7AD0-4F04-950C-516630F9B445}"/>
          </ac:grpSpMkLst>
        </pc:grp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7" creationId="{02D2C4CB-962E-445A-83D6-1E88798656AC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9" creationId="{5D496911-B282-470F-BEC7-51CCC0A9D8C8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1" creationId="{23C39CE8-F938-42CE-9A0F-8626666AA37A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2" creationId="{1392BD8C-0C22-418F-979F-7919ACAC8C0C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4" creationId="{1E0D9262-3057-4BBF-9905-87EC7FA85AA3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5" creationId="{746223FE-43DB-425D-884E-09A134EC57C3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6" creationId="{CAC4AB94-F897-4AC1-91EA-FEF1CC836922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19" creationId="{D4F303EA-1140-48BC-8A34-4AF23ED5DCAA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0" creationId="{06D8B108-A7C8-4AD3-A38B-73072D5493FC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1" creationId="{F6F16BE2-6817-4280-9FAA-4D823494E02F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3" creationId="{B5EA9D05-E830-4910-8D7A-DBC703A3CE48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4" creationId="{683817DC-28E2-4A3B-8C26-9DD4D0EB64DF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5" creationId="{12A0C513-F92D-4CFA-A4C5-5E1D316B4210}"/>
          </ac:picMkLst>
        </pc:picChg>
        <pc:picChg chg="mod">
          <ac:chgData name="Chandan MR" userId="cdb22230-4ccc-497c-96b8-718f92487ff9" providerId="ADAL" clId="{54F8FA01-41B8-4850-A5F2-1C1C957D80E2}" dt="2022-02-19T07:58:10.100" v="1858"/>
          <ac:picMkLst>
            <pc:docMk/>
            <pc:sldMk cId="3287014587" sldId="298"/>
            <ac:picMk id="26" creationId="{56A216F5-E0C3-4691-91C7-1471DC870B3C}"/>
          </ac:picMkLst>
        </pc:picChg>
      </pc:sldChg>
      <pc:sldChg chg="addSp delSp modSp new del mod">
        <pc:chgData name="Chandan MR" userId="cdb22230-4ccc-497c-96b8-718f92487ff9" providerId="ADAL" clId="{54F8FA01-41B8-4850-A5F2-1C1C957D80E2}" dt="2022-02-19T03:29:12.955" v="439" actId="47"/>
        <pc:sldMkLst>
          <pc:docMk/>
          <pc:sldMk cId="3324135520" sldId="298"/>
        </pc:sldMkLst>
        <pc:spChg chg="del">
          <ac:chgData name="Chandan MR" userId="cdb22230-4ccc-497c-96b8-718f92487ff9" providerId="ADAL" clId="{54F8FA01-41B8-4850-A5F2-1C1C957D80E2}" dt="2022-02-19T03:28:42.104" v="438" actId="1032"/>
          <ac:spMkLst>
            <pc:docMk/>
            <pc:sldMk cId="3324135520" sldId="298"/>
            <ac:spMk id="3" creationId="{65E88734-21A3-45CF-8CEF-0E7FEFCF8477}"/>
          </ac:spMkLst>
        </pc:spChg>
        <pc:graphicFrameChg chg="add modGraphic">
          <ac:chgData name="Chandan MR" userId="cdb22230-4ccc-497c-96b8-718f92487ff9" providerId="ADAL" clId="{54F8FA01-41B8-4850-A5F2-1C1C957D80E2}" dt="2022-02-19T03:28:42.104" v="438" actId="1032"/>
          <ac:graphicFrameMkLst>
            <pc:docMk/>
            <pc:sldMk cId="3324135520" sldId="298"/>
            <ac:graphicFrameMk id="6" creationId="{EC71C7E4-0D66-4E11-AA4C-361459B5E19A}"/>
          </ac:graphicFrameMkLst>
        </pc:graphicFrameChg>
      </pc:sldChg>
      <pc:sldChg chg="addSp delSp modSp new mod setBg modCm">
        <pc:chgData name="Chandan MR" userId="cdb22230-4ccc-497c-96b8-718f92487ff9" providerId="ADAL" clId="{54F8FA01-41B8-4850-A5F2-1C1C957D80E2}" dt="2022-02-19T15:28:34.397" v="3154" actId="20577"/>
        <pc:sldMkLst>
          <pc:docMk/>
          <pc:sldMk cId="3441297917" sldId="298"/>
        </pc:sldMkLst>
        <pc:spChg chg="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6" creationId="{7F0550ED-420B-4E4C-A9FD-A344C0A09CDD}"/>
          </ac:spMkLst>
        </pc:spChg>
        <pc:spChg chg="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8" creationId="{6E91DEAA-D96E-4088-9F3D-D3B90F23F4CA}"/>
          </ac:spMkLst>
        </pc:spChg>
        <pc:spChg chg="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11" creationId="{0559838E-0F14-4F28-9CF5-DD4A4FB418F5}"/>
          </ac:spMkLst>
        </pc:spChg>
        <pc:spChg chg="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15" creationId="{0CC2F349-94EB-4157-BB94-8CCC66F3D50E}"/>
          </ac:spMkLst>
        </pc:spChg>
        <pc:spChg chg="add del mod">
          <ac:chgData name="Chandan MR" userId="cdb22230-4ccc-497c-96b8-718f92487ff9" providerId="ADAL" clId="{54F8FA01-41B8-4850-A5F2-1C1C957D80E2}" dt="2022-02-19T08:01:59.316" v="1877" actId="478"/>
          <ac:spMkLst>
            <pc:docMk/>
            <pc:sldMk cId="3441297917" sldId="298"/>
            <ac:spMk id="16" creationId="{84A6893B-5CE2-4C7A-A839-1FDF33CF0423}"/>
          </ac:spMkLst>
        </pc:spChg>
        <pc:spChg chg="del mod">
          <ac:chgData name="Chandan MR" userId="cdb22230-4ccc-497c-96b8-718f92487ff9" providerId="ADAL" clId="{54F8FA01-41B8-4850-A5F2-1C1C957D80E2}" dt="2022-02-19T08:05:01.079" v="1890" actId="478"/>
          <ac:spMkLst>
            <pc:docMk/>
            <pc:sldMk cId="3441297917" sldId="298"/>
            <ac:spMk id="20" creationId="{2C302305-1E4E-4CF4-9723-A7D30CD25A9B}"/>
          </ac:spMkLst>
        </pc:spChg>
        <pc:spChg chg="del mod">
          <ac:chgData name="Chandan MR" userId="cdb22230-4ccc-497c-96b8-718f92487ff9" providerId="ADAL" clId="{54F8FA01-41B8-4850-A5F2-1C1C957D80E2}" dt="2022-02-19T08:01:45.840" v="1872" actId="478"/>
          <ac:spMkLst>
            <pc:docMk/>
            <pc:sldMk cId="3441297917" sldId="298"/>
            <ac:spMk id="25" creationId="{D5E18154-00E9-425D-A00A-58A37565731E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28" creationId="{3B809CE9-6E93-4FE9-81A1-35129FC086F2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30" creationId="{8EFA0E19-4BC7-4BF5-96B0-DB02CD9AD986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33" creationId="{11E39C02-BF73-4BEA-8CEE-59B7FD3455DF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37" creationId="{A3CED17E-448E-4C3C-AAD5-8DAE407B8E27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38" creationId="{F6316699-2966-4997-9FC2-DBC33A5B1E03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42" creationId="{04B0CF05-4438-4D7B-B6C1-9CDCF67914A8}"/>
          </ac:spMkLst>
        </pc:spChg>
        <pc:spChg chg="mod">
          <ac:chgData name="Chandan MR" userId="cdb22230-4ccc-497c-96b8-718f92487ff9" providerId="ADAL" clId="{54F8FA01-41B8-4850-A5F2-1C1C957D80E2}" dt="2022-02-19T08:08:30.369" v="1893"/>
          <ac:spMkLst>
            <pc:docMk/>
            <pc:sldMk cId="3441297917" sldId="298"/>
            <ac:spMk id="47" creationId="{EE7ECA89-BE11-465C-8686-7D9404DC13A2}"/>
          </ac:spMkLst>
        </pc:spChg>
        <pc:spChg chg="add 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48" creationId="{3E3903B7-FAA8-477C-845A-42658138966E}"/>
          </ac:spMkLst>
        </pc:spChg>
        <pc:spChg chg="add del">
          <ac:chgData name="Chandan MR" userId="cdb22230-4ccc-497c-96b8-718f92487ff9" providerId="ADAL" clId="{54F8FA01-41B8-4850-A5F2-1C1C957D80E2}" dt="2022-02-19T08:09:52.415" v="1912" actId="478"/>
          <ac:spMkLst>
            <pc:docMk/>
            <pc:sldMk cId="3441297917" sldId="298"/>
            <ac:spMk id="49" creationId="{FF5019E5-627E-4487-9B52-7207ADFBD009}"/>
          </ac:spMkLst>
        </pc:spChg>
        <pc:spChg chg="add mod">
          <ac:chgData name="Chandan MR" userId="cdb22230-4ccc-497c-96b8-718f92487ff9" providerId="ADAL" clId="{54F8FA01-41B8-4850-A5F2-1C1C957D80E2}" dt="2022-02-19T12:09:51.384" v="2944" actId="1076"/>
          <ac:spMkLst>
            <pc:docMk/>
            <pc:sldMk cId="3441297917" sldId="298"/>
            <ac:spMk id="50" creationId="{CE8D601C-E7CD-4AF7-A6BC-9029CD0C93AE}"/>
          </ac:spMkLst>
        </pc:spChg>
        <pc:spChg chg="add 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51" creationId="{C9FBBB22-557B-40D2-A0B2-5947E6C9541E}"/>
          </ac:spMkLst>
        </pc:spChg>
        <pc:spChg chg="add 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52" creationId="{9B583A81-E540-4EDE-B589-988663060A06}"/>
          </ac:spMkLst>
        </pc:spChg>
        <pc:spChg chg="add 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53" creationId="{83861D2C-32AD-45D4-8667-7B7C1A51836B}"/>
          </ac:spMkLst>
        </pc:spChg>
        <pc:spChg chg="add del mod">
          <ac:chgData name="Chandan MR" userId="cdb22230-4ccc-497c-96b8-718f92487ff9" providerId="ADAL" clId="{54F8FA01-41B8-4850-A5F2-1C1C957D80E2}" dt="2022-02-19T08:18:07.556" v="2060"/>
          <ac:spMkLst>
            <pc:docMk/>
            <pc:sldMk cId="3441297917" sldId="298"/>
            <ac:spMk id="54" creationId="{29B5043E-C994-48E3-BCA4-0E0236B355D3}"/>
          </ac:spMkLst>
        </pc:spChg>
        <pc:spChg chg="add mod">
          <ac:chgData name="Chandan MR" userId="cdb22230-4ccc-497c-96b8-718f92487ff9" providerId="ADAL" clId="{54F8FA01-41B8-4850-A5F2-1C1C957D80E2}" dt="2022-02-19T12:09:46.861" v="2943" actId="1076"/>
          <ac:spMkLst>
            <pc:docMk/>
            <pc:sldMk cId="3441297917" sldId="298"/>
            <ac:spMk id="55" creationId="{459FD83B-2FDB-4861-8C71-E131F82D4D32}"/>
          </ac:spMkLst>
        </pc:spChg>
        <pc:spChg chg="add del mod">
          <ac:chgData name="Chandan MR" userId="cdb22230-4ccc-497c-96b8-718f92487ff9" providerId="ADAL" clId="{54F8FA01-41B8-4850-A5F2-1C1C957D80E2}" dt="2022-02-19T08:48:58.184" v="2201" actId="478"/>
          <ac:spMkLst>
            <pc:docMk/>
            <pc:sldMk cId="3441297917" sldId="298"/>
            <ac:spMk id="66" creationId="{97D158FC-FF95-4E6F-8C8B-1FF8C57A273E}"/>
          </ac:spMkLst>
        </pc:spChg>
        <pc:spChg chg="add mod">
          <ac:chgData name="Chandan MR" userId="cdb22230-4ccc-497c-96b8-718f92487ff9" providerId="ADAL" clId="{54F8FA01-41B8-4850-A5F2-1C1C957D80E2}" dt="2022-02-19T12:09:36.977" v="2942" actId="1076"/>
          <ac:spMkLst>
            <pc:docMk/>
            <pc:sldMk cId="3441297917" sldId="298"/>
            <ac:spMk id="69" creationId="{31680A38-D2FE-4844-BC88-D009C799AF97}"/>
          </ac:spMkLst>
        </pc:spChg>
        <pc:spChg chg="add del mod">
          <ac:chgData name="Chandan MR" userId="cdb22230-4ccc-497c-96b8-718f92487ff9" providerId="ADAL" clId="{54F8FA01-41B8-4850-A5F2-1C1C957D80E2}" dt="2022-02-19T12:09:58.937" v="2945" actId="1076"/>
          <ac:spMkLst>
            <pc:docMk/>
            <pc:sldMk cId="3441297917" sldId="298"/>
            <ac:spMk id="70" creationId="{5D53632A-6EF5-4485-A21E-D7CAE4CBFB26}"/>
          </ac:spMkLst>
        </pc:spChg>
        <pc:spChg chg="add mod">
          <ac:chgData name="Chandan MR" userId="cdb22230-4ccc-497c-96b8-718f92487ff9" providerId="ADAL" clId="{54F8FA01-41B8-4850-A5F2-1C1C957D80E2}" dt="2022-02-19T15:28:34.397" v="3154" actId="20577"/>
          <ac:spMkLst>
            <pc:docMk/>
            <pc:sldMk cId="3441297917" sldId="298"/>
            <ac:spMk id="71" creationId="{C49D8C4E-832F-47FF-94CE-5594B73633A4}"/>
          </ac:spMkLst>
        </pc:spChg>
        <pc:spChg chg="add del mod">
          <ac:chgData name="Chandan MR" userId="cdb22230-4ccc-497c-96b8-718f92487ff9" providerId="ADAL" clId="{54F8FA01-41B8-4850-A5F2-1C1C957D80E2}" dt="2022-02-19T09:04:28.091" v="2254" actId="478"/>
          <ac:spMkLst>
            <pc:docMk/>
            <pc:sldMk cId="3441297917" sldId="298"/>
            <ac:spMk id="74" creationId="{66B4A787-385A-4D19-B470-88DAE5EB524B}"/>
          </ac:spMkLst>
        </pc:spChg>
        <pc:grpChg chg="add del mod">
          <ac:chgData name="Chandan MR" userId="cdb22230-4ccc-497c-96b8-718f92487ff9" providerId="ADAL" clId="{54F8FA01-41B8-4850-A5F2-1C1C957D80E2}" dt="2022-02-19T12:09:36.977" v="2942" actId="1076"/>
          <ac:grpSpMkLst>
            <pc:docMk/>
            <pc:sldMk cId="3441297917" sldId="298"/>
            <ac:grpSpMk id="4" creationId="{C2399318-DCB7-444F-9BEC-C91FE159394A}"/>
          </ac:grpSpMkLst>
        </pc:grpChg>
        <pc:grpChg chg="add del mod">
          <ac:chgData name="Chandan MR" userId="cdb22230-4ccc-497c-96b8-718f92487ff9" providerId="ADAL" clId="{54F8FA01-41B8-4850-A5F2-1C1C957D80E2}" dt="2022-02-19T08:08:34.152" v="1894"/>
          <ac:grpSpMkLst>
            <pc:docMk/>
            <pc:sldMk cId="3441297917" sldId="298"/>
            <ac:grpSpMk id="26" creationId="{48E4D2FD-7AB6-4EA7-A45E-BDC7A37EAF65}"/>
          </ac:grpSpMkLst>
        </pc:grpChg>
        <pc:graphicFrameChg chg="add mod">
          <ac:chgData name="Chandan MR" userId="cdb22230-4ccc-497c-96b8-718f92487ff9" providerId="ADAL" clId="{54F8FA01-41B8-4850-A5F2-1C1C957D80E2}" dt="2022-02-19T08:59:25.162" v="2243"/>
          <ac:graphicFrameMkLst>
            <pc:docMk/>
            <pc:sldMk cId="3441297917" sldId="298"/>
            <ac:graphicFrameMk id="75" creationId="{F5AC01B0-F809-426E-98C0-F6446E624D9F}"/>
          </ac:graphicFrameMkLst>
        </pc:graphicFrameChg>
        <pc:picChg chg="del mod">
          <ac:chgData name="Chandan MR" userId="cdb22230-4ccc-497c-96b8-718f92487ff9" providerId="ADAL" clId="{54F8FA01-41B8-4850-A5F2-1C1C957D80E2}" dt="2022-02-19T08:03:50.070" v="1884" actId="478"/>
          <ac:picMkLst>
            <pc:docMk/>
            <pc:sldMk cId="3441297917" sldId="298"/>
            <ac:picMk id="5" creationId="{A1ED3A46-B49D-4454-BCF7-ED783A07E28A}"/>
          </ac:picMkLst>
        </pc:picChg>
        <pc:picChg chg="del mod">
          <ac:chgData name="Chandan MR" userId="cdb22230-4ccc-497c-96b8-718f92487ff9" providerId="ADAL" clId="{54F8FA01-41B8-4850-A5F2-1C1C957D80E2}" dt="2022-02-19T08:04:37.709" v="1886" actId="478"/>
          <ac:picMkLst>
            <pc:docMk/>
            <pc:sldMk cId="3441297917" sldId="298"/>
            <ac:picMk id="7" creationId="{F270E911-C399-47C2-A2A9-9049423A7638}"/>
          </ac:picMkLst>
        </pc:picChg>
        <pc:picChg chg="del mod">
          <ac:chgData name="Chandan MR" userId="cdb22230-4ccc-497c-96b8-718f92487ff9" providerId="ADAL" clId="{54F8FA01-41B8-4850-A5F2-1C1C957D80E2}" dt="2022-02-19T08:03:20.687" v="1881" actId="478"/>
          <ac:picMkLst>
            <pc:docMk/>
            <pc:sldMk cId="3441297917" sldId="298"/>
            <ac:picMk id="9" creationId="{E416FC24-CEA7-47B6-9CA9-B8139D9F187A}"/>
          </ac:picMkLst>
        </pc:picChg>
        <pc:picChg chg="del mod">
          <ac:chgData name="Chandan MR" userId="cdb22230-4ccc-497c-96b8-718f92487ff9" providerId="ADAL" clId="{54F8FA01-41B8-4850-A5F2-1C1C957D80E2}" dt="2022-02-19T08:03:34.738" v="1883" actId="478"/>
          <ac:picMkLst>
            <pc:docMk/>
            <pc:sldMk cId="3441297917" sldId="298"/>
            <ac:picMk id="10" creationId="{4E66794A-BD0C-4768-8DBB-5B7D34B5F5C9}"/>
          </ac:picMkLst>
        </pc:picChg>
        <pc:picChg chg="del mod">
          <ac:chgData name="Chandan MR" userId="cdb22230-4ccc-497c-96b8-718f92487ff9" providerId="ADAL" clId="{54F8FA01-41B8-4850-A5F2-1C1C957D80E2}" dt="2022-02-19T08:01:13.186" v="1866" actId="478"/>
          <ac:picMkLst>
            <pc:docMk/>
            <pc:sldMk cId="3441297917" sldId="298"/>
            <ac:picMk id="12" creationId="{EEEA132B-D315-4388-8198-F16D5723E000}"/>
          </ac:picMkLst>
        </pc:picChg>
        <pc:picChg chg="del mod">
          <ac:chgData name="Chandan MR" userId="cdb22230-4ccc-497c-96b8-718f92487ff9" providerId="ADAL" clId="{54F8FA01-41B8-4850-A5F2-1C1C957D80E2}" dt="2022-02-19T08:04:32.745" v="1885" actId="478"/>
          <ac:picMkLst>
            <pc:docMk/>
            <pc:sldMk cId="3441297917" sldId="298"/>
            <ac:picMk id="13" creationId="{B1991A2D-650D-4554-94A1-44931EFFD74B}"/>
          </ac:picMkLst>
        </pc:picChg>
        <pc:picChg chg="del mod">
          <ac:chgData name="Chandan MR" userId="cdb22230-4ccc-497c-96b8-718f92487ff9" providerId="ADAL" clId="{54F8FA01-41B8-4850-A5F2-1C1C957D80E2}" dt="2022-02-19T08:01:08.025" v="1865" actId="478"/>
          <ac:picMkLst>
            <pc:docMk/>
            <pc:sldMk cId="3441297917" sldId="298"/>
            <ac:picMk id="14" creationId="{467CA7DF-8305-43E4-BD6D-996AA352446E}"/>
          </ac:picMkLst>
        </pc:picChg>
        <pc:picChg chg="del mod">
          <ac:chgData name="Chandan MR" userId="cdb22230-4ccc-497c-96b8-718f92487ff9" providerId="ADAL" clId="{54F8FA01-41B8-4850-A5F2-1C1C957D80E2}" dt="2022-02-19T08:01:30.038" v="1870" actId="478"/>
          <ac:picMkLst>
            <pc:docMk/>
            <pc:sldMk cId="3441297917" sldId="298"/>
            <ac:picMk id="17" creationId="{AF69A615-A2A4-4364-A1F2-1D5C69F1A684}"/>
          </ac:picMkLst>
        </pc:picChg>
        <pc:picChg chg="del mod">
          <ac:chgData name="Chandan MR" userId="cdb22230-4ccc-497c-96b8-718f92487ff9" providerId="ADAL" clId="{54F8FA01-41B8-4850-A5F2-1C1C957D80E2}" dt="2022-02-19T08:01:25.341" v="1869" actId="478"/>
          <ac:picMkLst>
            <pc:docMk/>
            <pc:sldMk cId="3441297917" sldId="298"/>
            <ac:picMk id="18" creationId="{28B446A6-387A-4F42-8C3D-7CD8AB328C5A}"/>
          </ac:picMkLst>
        </pc:picChg>
        <pc:picChg chg="del mod">
          <ac:chgData name="Chandan MR" userId="cdb22230-4ccc-497c-96b8-718f92487ff9" providerId="ADAL" clId="{54F8FA01-41B8-4850-A5F2-1C1C957D80E2}" dt="2022-02-19T08:04:41.898" v="1887" actId="478"/>
          <ac:picMkLst>
            <pc:docMk/>
            <pc:sldMk cId="3441297917" sldId="298"/>
            <ac:picMk id="19" creationId="{F1AF86F1-42B6-4985-949C-4EC385B85C61}"/>
          </ac:picMkLst>
        </pc:picChg>
        <pc:picChg chg="del mod">
          <ac:chgData name="Chandan MR" userId="cdb22230-4ccc-497c-96b8-718f92487ff9" providerId="ADAL" clId="{54F8FA01-41B8-4850-A5F2-1C1C957D80E2}" dt="2022-02-19T08:03:27.055" v="1882" actId="478"/>
          <ac:picMkLst>
            <pc:docMk/>
            <pc:sldMk cId="3441297917" sldId="298"/>
            <ac:picMk id="21" creationId="{1860AB70-B573-4A0C-8BCE-C9E144AF3172}"/>
          </ac:picMkLst>
        </pc:picChg>
        <pc:picChg chg="del mod">
          <ac:chgData name="Chandan MR" userId="cdb22230-4ccc-497c-96b8-718f92487ff9" providerId="ADAL" clId="{54F8FA01-41B8-4850-A5F2-1C1C957D80E2}" dt="2022-02-19T08:04:50.628" v="1888" actId="478"/>
          <ac:picMkLst>
            <pc:docMk/>
            <pc:sldMk cId="3441297917" sldId="298"/>
            <ac:picMk id="22" creationId="{27998D7C-054B-4325-9EEF-C71D9FC61DB1}"/>
          </ac:picMkLst>
        </pc:picChg>
        <pc:picChg chg="del mod">
          <ac:chgData name="Chandan MR" userId="cdb22230-4ccc-497c-96b8-718f92487ff9" providerId="ADAL" clId="{54F8FA01-41B8-4850-A5F2-1C1C957D80E2}" dt="2022-02-19T08:02:15.018" v="1880" actId="478"/>
          <ac:picMkLst>
            <pc:docMk/>
            <pc:sldMk cId="3441297917" sldId="298"/>
            <ac:picMk id="23" creationId="{FE338E28-6CD4-4DD4-B0BA-636D38306193}"/>
          </ac:picMkLst>
        </pc:picChg>
        <pc:picChg chg="del mod">
          <ac:chgData name="Chandan MR" userId="cdb22230-4ccc-497c-96b8-718f92487ff9" providerId="ADAL" clId="{54F8FA01-41B8-4850-A5F2-1C1C957D80E2}" dt="2022-02-19T08:00:51.701" v="1862" actId="478"/>
          <ac:picMkLst>
            <pc:docMk/>
            <pc:sldMk cId="3441297917" sldId="298"/>
            <ac:picMk id="24" creationId="{DA3CD309-3548-40BE-B5A6-2625ECC79593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27" creationId="{5027A004-55B4-4691-8DF5-0FE7F1ED5F70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29" creationId="{4898FA74-333D-4557-9D84-E250C68EB5DA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1" creationId="{522BD492-F4A5-423E-B701-4D26462EDBFA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2" creationId="{FA86135B-7DFE-4082-99FB-E689425121B2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4" creationId="{FDAAF5F0-7E94-4612-866B-BA87B41060AA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5" creationId="{E0CC78AB-DDC9-4BCD-9492-2BA655EFBE9B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6" creationId="{3686BE96-7087-41CF-8218-E174047E6C09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39" creationId="{EF68B1E9-2E6C-4F08-B902-130E84801F9A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0" creationId="{B0F31250-C333-4A10-A68C-2CB5F0EEAF98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1" creationId="{921B8D21-EFE8-43A0-88C8-4BF670A7DD62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3" creationId="{D8799951-8677-40DE-93AE-5815EEAFCD91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4" creationId="{B51FB968-58A0-434B-928E-B85448A3F015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5" creationId="{0599E8EA-441A-49BD-B3BE-32A08C870B2B}"/>
          </ac:picMkLst>
        </pc:picChg>
        <pc:picChg chg="mod">
          <ac:chgData name="Chandan MR" userId="cdb22230-4ccc-497c-96b8-718f92487ff9" providerId="ADAL" clId="{54F8FA01-41B8-4850-A5F2-1C1C957D80E2}" dt="2022-02-19T08:08:30.369" v="1893"/>
          <ac:picMkLst>
            <pc:docMk/>
            <pc:sldMk cId="3441297917" sldId="298"/>
            <ac:picMk id="46" creationId="{365BE414-EF96-43BF-808C-440E4AE48BAC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59" creationId="{753FBDEB-8DB9-439B-AFD8-6F546A7FC849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60" creationId="{8995812D-0605-4EF0-8660-6AF338CBCD28}"/>
          </ac:picMkLst>
        </pc:picChg>
        <pc:picChg chg="add mod">
          <ac:chgData name="Chandan MR" userId="cdb22230-4ccc-497c-96b8-718f92487ff9" providerId="ADAL" clId="{54F8FA01-41B8-4850-A5F2-1C1C957D80E2}" dt="2022-02-19T12:10:05.029" v="2946" actId="1076"/>
          <ac:picMkLst>
            <pc:docMk/>
            <pc:sldMk cId="3441297917" sldId="298"/>
            <ac:picMk id="61" creationId="{B34837FD-5F6A-46F9-BDEE-4A8D4EFBE918}"/>
          </ac:picMkLst>
        </pc:picChg>
        <pc:picChg chg="add mod">
          <ac:chgData name="Chandan MR" userId="cdb22230-4ccc-497c-96b8-718f92487ff9" providerId="ADAL" clId="{54F8FA01-41B8-4850-A5F2-1C1C957D80E2}" dt="2022-02-19T12:10:10.927" v="2947" actId="1076"/>
          <ac:picMkLst>
            <pc:docMk/>
            <pc:sldMk cId="3441297917" sldId="298"/>
            <ac:picMk id="62" creationId="{3D09F1D9-ECD2-45D7-9FD0-911D5DDDC309}"/>
          </ac:picMkLst>
        </pc:picChg>
        <pc:picChg chg="add del mod">
          <ac:chgData name="Chandan MR" userId="cdb22230-4ccc-497c-96b8-718f92487ff9" providerId="ADAL" clId="{54F8FA01-41B8-4850-A5F2-1C1C957D80E2}" dt="2022-02-19T08:37:34.026" v="2165"/>
          <ac:picMkLst>
            <pc:docMk/>
            <pc:sldMk cId="3441297917" sldId="298"/>
            <ac:picMk id="65" creationId="{EC712566-6A5D-49FE-B9A8-0A96F3FF9567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1026" creationId="{95201C51-02BF-4CDA-B3E0-BC019CDCE465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1028" creationId="{EF6D94FB-9729-4AF4-99BD-25F0DCAE1971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1030" creationId="{10336311-68C7-4C0F-B536-2DB9ACAAFB54}"/>
          </ac:picMkLst>
        </pc:picChg>
        <pc:picChg chg="add del mod">
          <ac:chgData name="Chandan MR" userId="cdb22230-4ccc-497c-96b8-718f92487ff9" providerId="ADAL" clId="{54F8FA01-41B8-4850-A5F2-1C1C957D80E2}" dt="2022-02-19T08:32:20.886" v="2143"/>
          <ac:picMkLst>
            <pc:docMk/>
            <pc:sldMk cId="3441297917" sldId="298"/>
            <ac:picMk id="1032" creationId="{979DC478-3DAE-45F7-B6A5-973A8C675EE2}"/>
          </ac:picMkLst>
        </pc:picChg>
        <pc:picChg chg="add mod">
          <ac:chgData name="Chandan MR" userId="cdb22230-4ccc-497c-96b8-718f92487ff9" providerId="ADAL" clId="{54F8FA01-41B8-4850-A5F2-1C1C957D80E2}" dt="2022-02-19T12:09:36.977" v="2942" actId="1076"/>
          <ac:picMkLst>
            <pc:docMk/>
            <pc:sldMk cId="3441297917" sldId="298"/>
            <ac:picMk id="1034" creationId="{EAE3D7CD-9D6B-4CE3-844E-829DBA674603}"/>
          </ac:picMkLst>
        </pc:picChg>
        <pc:cxnChg chg="add del mod">
          <ac:chgData name="Chandan MR" userId="cdb22230-4ccc-497c-96b8-718f92487ff9" providerId="ADAL" clId="{54F8FA01-41B8-4850-A5F2-1C1C957D80E2}" dt="2022-02-19T08:47:28.162" v="2194" actId="478"/>
          <ac:cxnSpMkLst>
            <pc:docMk/>
            <pc:sldMk cId="3441297917" sldId="298"/>
            <ac:cxnSpMk id="57" creationId="{57F9F923-2441-456B-9B6F-F77233580D2C}"/>
          </ac:cxnSpMkLst>
        </pc:cxnChg>
      </pc:sldChg>
      <pc:sldChg chg="new del">
        <pc:chgData name="Chandan MR" userId="cdb22230-4ccc-497c-96b8-718f92487ff9" providerId="ADAL" clId="{54F8FA01-41B8-4850-A5F2-1C1C957D80E2}" dt="2022-02-19T05:33:13.781" v="1521" actId="47"/>
        <pc:sldMkLst>
          <pc:docMk/>
          <pc:sldMk cId="3898548606" sldId="298"/>
        </pc:sldMkLst>
      </pc:sldChg>
      <pc:sldChg chg="addSp modSp new del">
        <pc:chgData name="Chandan MR" userId="cdb22230-4ccc-497c-96b8-718f92487ff9" providerId="ADAL" clId="{54F8FA01-41B8-4850-A5F2-1C1C957D80E2}" dt="2022-02-19T09:00:01.279" v="2245" actId="47"/>
        <pc:sldMkLst>
          <pc:docMk/>
          <pc:sldMk cId="441221675" sldId="300"/>
        </pc:sldMkLst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4" creationId="{86A2FF7E-D85D-4860-AF9D-CFC0093A4B52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5" creationId="{2F59DBDD-1C16-473F-962D-2F58992DDD43}"/>
          </ac:spMkLst>
        </pc:spChg>
        <pc:spChg chg="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7" creationId="{17252A57-21AE-463C-8AF5-A9ED4E9A8326}"/>
          </ac:spMkLst>
        </pc:spChg>
        <pc:spChg chg="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8" creationId="{7E210ED2-5118-4C54-951A-96DC4A6DACA8}"/>
          </ac:spMkLst>
        </pc:spChg>
        <pc:spChg chg="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9" creationId="{F04FBE9F-0D22-4CF7-987C-18303E5A3DAF}"/>
          </ac:spMkLst>
        </pc:spChg>
        <pc:spChg chg="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0" creationId="{4BEB8797-29FA-44B3-B1DB-11A288532B9F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1" creationId="{C1430DDB-812D-4942-9261-889CB3449107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2" creationId="{609CCF2F-19B2-4E93-AC38-48A8FFCE9067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3" creationId="{AA996E0B-FC69-4756-8E53-481FBDDA2F2C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4" creationId="{55478965-A9AE-45E0-BE5C-977002F11C16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5" creationId="{9EEA0376-F071-4FA3-A3D8-F9CC8AD971F1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16" creationId="{C0264828-9DAC-4C69-810F-B6DD7B259AD6}"/>
          </ac:spMkLst>
        </pc:spChg>
        <pc:spChg chg="add mod">
          <ac:chgData name="Chandan MR" userId="cdb22230-4ccc-497c-96b8-718f92487ff9" providerId="ADAL" clId="{54F8FA01-41B8-4850-A5F2-1C1C957D80E2}" dt="2022-02-19T08:59:40.815" v="2244"/>
          <ac:spMkLst>
            <pc:docMk/>
            <pc:sldMk cId="441221675" sldId="300"/>
            <ac:spMk id="25" creationId="{5D029452-1A11-4650-9EF1-8252D987EB0E}"/>
          </ac:spMkLst>
        </pc:spChg>
        <pc:grpChg chg="add mod">
          <ac:chgData name="Chandan MR" userId="cdb22230-4ccc-497c-96b8-718f92487ff9" providerId="ADAL" clId="{54F8FA01-41B8-4850-A5F2-1C1C957D80E2}" dt="2022-02-19T08:59:40.815" v="2244"/>
          <ac:grpSpMkLst>
            <pc:docMk/>
            <pc:sldMk cId="441221675" sldId="300"/>
            <ac:grpSpMk id="6" creationId="{EE879200-FAC8-4E1A-AD3E-D7CA24DB6B55}"/>
          </ac:grpSpMkLst>
        </pc:grpChg>
        <pc:graphicFrameChg chg="add mod">
          <ac:chgData name="Chandan MR" userId="cdb22230-4ccc-497c-96b8-718f92487ff9" providerId="ADAL" clId="{54F8FA01-41B8-4850-A5F2-1C1C957D80E2}" dt="2022-02-19T08:59:40.815" v="2244"/>
          <ac:graphicFrameMkLst>
            <pc:docMk/>
            <pc:sldMk cId="441221675" sldId="300"/>
            <ac:graphicFrameMk id="26" creationId="{74E4FE99-F26A-4DBC-ADDE-2DD05B6393FA}"/>
          </ac:graphicFrameMkLst>
        </pc:graphicFrame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17" creationId="{D766DD5B-276E-4B95-B7BD-2699B40BEBAB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18" creationId="{2D37DECA-69BE-4474-A4B4-59CFDCCB0563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19" creationId="{AAB73C16-E462-4991-8DFC-611628470B2B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20" creationId="{EB3A974C-C141-45ED-9598-D2588E51001B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21" creationId="{BCDA70C2-0B5D-4154-B882-B0F20E9229B6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22" creationId="{580FB282-772D-4ECD-9C02-BF28B4A04FE7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23" creationId="{075174B8-E2F8-4478-A4E1-B21469C0683A}"/>
          </ac:picMkLst>
        </pc:picChg>
        <pc:picChg chg="add mod">
          <ac:chgData name="Chandan MR" userId="cdb22230-4ccc-497c-96b8-718f92487ff9" providerId="ADAL" clId="{54F8FA01-41B8-4850-A5F2-1C1C957D80E2}" dt="2022-02-19T08:59:40.815" v="2244"/>
          <ac:picMkLst>
            <pc:docMk/>
            <pc:sldMk cId="441221675" sldId="300"/>
            <ac:picMk id="24" creationId="{36A9F959-C1D0-4B2F-99A9-964F90DED16D}"/>
          </ac:picMkLst>
        </pc:picChg>
      </pc:sldChg>
      <pc:sldChg chg="modCm">
        <pc:chgData name="Chandan MR" userId="cdb22230-4ccc-497c-96b8-718f92487ff9" providerId="ADAL" clId="{54F8FA01-41B8-4850-A5F2-1C1C957D80E2}" dt="2022-02-19T10:47:00.138" v="2393" actId="2056"/>
        <pc:sldMkLst>
          <pc:docMk/>
          <pc:sldMk cId="255538406" sldId="301"/>
        </pc:sldMkLst>
      </pc:sldChg>
      <pc:sldChg chg="modSp mod">
        <pc:chgData name="Chandan MR" userId="cdb22230-4ccc-497c-96b8-718f92487ff9" providerId="ADAL" clId="{54F8FA01-41B8-4850-A5F2-1C1C957D80E2}" dt="2022-02-20T06:25:14.827" v="3222" actId="1076"/>
        <pc:sldMkLst>
          <pc:docMk/>
          <pc:sldMk cId="1357664961" sldId="305"/>
        </pc:sldMkLst>
        <pc:spChg chg="mod">
          <ac:chgData name="Chandan MR" userId="cdb22230-4ccc-497c-96b8-718f92487ff9" providerId="ADAL" clId="{54F8FA01-41B8-4850-A5F2-1C1C957D80E2}" dt="2022-02-20T06:25:14.827" v="3222" actId="1076"/>
          <ac:spMkLst>
            <pc:docMk/>
            <pc:sldMk cId="1357664961" sldId="305"/>
            <ac:spMk id="2" creationId="{6DE1F14A-D688-4023-87C9-16428BF83198}"/>
          </ac:spMkLst>
        </pc:spChg>
        <pc:spChg chg="mod">
          <ac:chgData name="Chandan MR" userId="cdb22230-4ccc-497c-96b8-718f92487ff9" providerId="ADAL" clId="{54F8FA01-41B8-4850-A5F2-1C1C957D80E2}" dt="2022-02-19T14:49:29.953" v="3026" actId="1076"/>
          <ac:spMkLst>
            <pc:docMk/>
            <pc:sldMk cId="1357664961" sldId="305"/>
            <ac:spMk id="9" creationId="{33B0D3D2-BD01-4A29-8079-54CB171A5A00}"/>
          </ac:spMkLst>
        </pc:spChg>
        <pc:spChg chg="mod">
          <ac:chgData name="Chandan MR" userId="cdb22230-4ccc-497c-96b8-718f92487ff9" providerId="ADAL" clId="{54F8FA01-41B8-4850-A5F2-1C1C957D80E2}" dt="2022-02-20T06:25:13.249" v="3221" actId="1076"/>
          <ac:spMkLst>
            <pc:docMk/>
            <pc:sldMk cId="1357664961" sldId="305"/>
            <ac:spMk id="15" creationId="{2BD379D0-6808-4810-B615-7C74026F5F3D}"/>
          </ac:spMkLst>
        </pc:spChg>
        <pc:spChg chg="mod">
          <ac:chgData name="Chandan MR" userId="cdb22230-4ccc-497c-96b8-718f92487ff9" providerId="ADAL" clId="{54F8FA01-41B8-4850-A5F2-1C1C957D80E2}" dt="2022-02-20T06:25:02.553" v="3220" actId="1076"/>
          <ac:spMkLst>
            <pc:docMk/>
            <pc:sldMk cId="1357664961" sldId="305"/>
            <ac:spMk id="16" creationId="{8C7945BC-DD1C-429E-809D-D3D0E6EDEBF4}"/>
          </ac:spMkLst>
        </pc:spChg>
      </pc:sldChg>
      <pc:sldChg chg="modSp">
        <pc:chgData name="Chandan MR" userId="cdb22230-4ccc-497c-96b8-718f92487ff9" providerId="ADAL" clId="{54F8FA01-41B8-4850-A5F2-1C1C957D80E2}" dt="2022-02-28T15:42:20.200" v="3622" actId="20577"/>
        <pc:sldMkLst>
          <pc:docMk/>
          <pc:sldMk cId="2464014686" sldId="306"/>
        </pc:sldMkLst>
        <pc:graphicFrameChg chg="mod">
          <ac:chgData name="Chandan MR" userId="cdb22230-4ccc-497c-96b8-718f92487ff9" providerId="ADAL" clId="{54F8FA01-41B8-4850-A5F2-1C1C957D80E2}" dt="2022-02-28T15:42:20.200" v="3622" actId="20577"/>
          <ac:graphicFrameMkLst>
            <pc:docMk/>
            <pc:sldMk cId="2464014686" sldId="306"/>
            <ac:graphicFrameMk id="12" creationId="{2954D0D8-AB5F-49C1-AFFE-110934452041}"/>
          </ac:graphicFrameMkLst>
        </pc:graphicFrameChg>
      </pc:sldChg>
      <pc:sldChg chg="addSp delSp modSp new mod">
        <pc:chgData name="Chandan MR" userId="cdb22230-4ccc-497c-96b8-718f92487ff9" providerId="ADAL" clId="{54F8FA01-41B8-4850-A5F2-1C1C957D80E2}" dt="2022-02-19T15:30:44.294" v="3219" actId="122"/>
        <pc:sldMkLst>
          <pc:docMk/>
          <pc:sldMk cId="3782477193" sldId="308"/>
        </pc:sldMkLst>
        <pc:spChg chg="add del mod">
          <ac:chgData name="Chandan MR" userId="cdb22230-4ccc-497c-96b8-718f92487ff9" providerId="ADAL" clId="{54F8FA01-41B8-4850-A5F2-1C1C957D80E2}" dt="2022-02-19T14:54:45.090" v="3039" actId="478"/>
          <ac:spMkLst>
            <pc:docMk/>
            <pc:sldMk cId="3782477193" sldId="308"/>
            <ac:spMk id="4" creationId="{50607500-C369-4764-B180-2EDC6EC46362}"/>
          </ac:spMkLst>
        </pc:spChg>
        <pc:spChg chg="add mod">
          <ac:chgData name="Chandan MR" userId="cdb22230-4ccc-497c-96b8-718f92487ff9" providerId="ADAL" clId="{54F8FA01-41B8-4850-A5F2-1C1C957D80E2}" dt="2022-02-19T15:03:42.165" v="3089" actId="14100"/>
          <ac:spMkLst>
            <pc:docMk/>
            <pc:sldMk cId="3782477193" sldId="308"/>
            <ac:spMk id="9" creationId="{81259B16-F7C6-44DC-AC9D-DF75BA968F4C}"/>
          </ac:spMkLst>
        </pc:spChg>
        <pc:spChg chg="add mod">
          <ac:chgData name="Chandan MR" userId="cdb22230-4ccc-497c-96b8-718f92487ff9" providerId="ADAL" clId="{54F8FA01-41B8-4850-A5F2-1C1C957D80E2}" dt="2022-02-19T15:02:44.214" v="3088" actId="14100"/>
          <ac:spMkLst>
            <pc:docMk/>
            <pc:sldMk cId="3782477193" sldId="308"/>
            <ac:spMk id="10" creationId="{EA40B1D1-F58E-4181-B790-472EDCCB9442}"/>
          </ac:spMkLst>
        </pc:spChg>
        <pc:spChg chg="add mod">
          <ac:chgData name="Chandan MR" userId="cdb22230-4ccc-497c-96b8-718f92487ff9" providerId="ADAL" clId="{54F8FA01-41B8-4850-A5F2-1C1C957D80E2}" dt="2022-02-19T15:02:40.499" v="3087" actId="14100"/>
          <ac:spMkLst>
            <pc:docMk/>
            <pc:sldMk cId="3782477193" sldId="308"/>
            <ac:spMk id="11" creationId="{7904CD0F-45DA-4DA0-A509-EDBE2DEE4FD2}"/>
          </ac:spMkLst>
        </pc:spChg>
        <pc:spChg chg="add mod">
          <ac:chgData name="Chandan MR" userId="cdb22230-4ccc-497c-96b8-718f92487ff9" providerId="ADAL" clId="{54F8FA01-41B8-4850-A5F2-1C1C957D80E2}" dt="2022-02-19T15:02:32.542" v="3086" actId="1076"/>
          <ac:spMkLst>
            <pc:docMk/>
            <pc:sldMk cId="3782477193" sldId="308"/>
            <ac:spMk id="12" creationId="{D0D58F4B-D2ED-410F-A0F6-F9D0A36E593D}"/>
          </ac:spMkLst>
        </pc:spChg>
        <pc:spChg chg="add del mod">
          <ac:chgData name="Chandan MR" userId="cdb22230-4ccc-497c-96b8-718f92487ff9" providerId="ADAL" clId="{54F8FA01-41B8-4850-A5F2-1C1C957D80E2}" dt="2022-02-19T15:25:54.387" v="3102"/>
          <ac:spMkLst>
            <pc:docMk/>
            <pc:sldMk cId="3782477193" sldId="308"/>
            <ac:spMk id="15" creationId="{1431A1A6-C0EE-4AA5-A066-9928D66CAEFB}"/>
          </ac:spMkLst>
        </pc:spChg>
        <pc:spChg chg="add mod">
          <ac:chgData name="Chandan MR" userId="cdb22230-4ccc-497c-96b8-718f92487ff9" providerId="ADAL" clId="{54F8FA01-41B8-4850-A5F2-1C1C957D80E2}" dt="2022-02-19T15:30:44.294" v="3219" actId="122"/>
          <ac:spMkLst>
            <pc:docMk/>
            <pc:sldMk cId="3782477193" sldId="308"/>
            <ac:spMk id="16" creationId="{95AD8DA6-4CD2-439A-A08B-F042A167BEF7}"/>
          </ac:spMkLst>
        </pc:spChg>
        <pc:spChg chg="add mod">
          <ac:chgData name="Chandan MR" userId="cdb22230-4ccc-497c-96b8-718f92487ff9" providerId="ADAL" clId="{54F8FA01-41B8-4850-A5F2-1C1C957D80E2}" dt="2022-02-19T15:29:29.877" v="3191" actId="20577"/>
          <ac:spMkLst>
            <pc:docMk/>
            <pc:sldMk cId="3782477193" sldId="308"/>
            <ac:spMk id="17" creationId="{F680471F-763C-4C27-9EAF-F8FE7F122E8D}"/>
          </ac:spMkLst>
        </pc:spChg>
        <pc:spChg chg="add del mod">
          <ac:chgData name="Chandan MR" userId="cdb22230-4ccc-497c-96b8-718f92487ff9" providerId="ADAL" clId="{54F8FA01-41B8-4850-A5F2-1C1C957D80E2}" dt="2022-02-19T15:30:34.992" v="3218" actId="20577"/>
          <ac:spMkLst>
            <pc:docMk/>
            <pc:sldMk cId="3782477193" sldId="308"/>
            <ac:spMk id="18" creationId="{4F340680-C64F-4D48-9609-7DD62B836104}"/>
          </ac:spMkLst>
        </pc:spChg>
        <pc:spChg chg="add del mod">
          <ac:chgData name="Chandan MR" userId="cdb22230-4ccc-497c-96b8-718f92487ff9" providerId="ADAL" clId="{54F8FA01-41B8-4850-A5F2-1C1C957D80E2}" dt="2022-02-19T15:27:48.424" v="3117"/>
          <ac:spMkLst>
            <pc:docMk/>
            <pc:sldMk cId="3782477193" sldId="308"/>
            <ac:spMk id="19" creationId="{E7B3F4C2-A2A9-4CEF-9961-0EC0932918C2}"/>
          </ac:spMkLst>
        </pc:spChg>
        <pc:spChg chg="add del mod">
          <ac:chgData name="Chandan MR" userId="cdb22230-4ccc-497c-96b8-718f92487ff9" providerId="ADAL" clId="{54F8FA01-41B8-4850-A5F2-1C1C957D80E2}" dt="2022-02-19T15:28:24.875" v="3152"/>
          <ac:spMkLst>
            <pc:docMk/>
            <pc:sldMk cId="3782477193" sldId="308"/>
            <ac:spMk id="20" creationId="{C940DCCB-B221-4B15-9654-6504AEA7CDF5}"/>
          </ac:spMkLst>
        </pc:spChg>
        <pc:picChg chg="add mod">
          <ac:chgData name="Chandan MR" userId="cdb22230-4ccc-497c-96b8-718f92487ff9" providerId="ADAL" clId="{54F8FA01-41B8-4850-A5F2-1C1C957D80E2}" dt="2022-02-19T15:04:10.836" v="3092" actId="1076"/>
          <ac:picMkLst>
            <pc:docMk/>
            <pc:sldMk cId="3782477193" sldId="308"/>
            <ac:picMk id="5" creationId="{951EE5CC-9F24-4F71-BB2A-139CC3F706B4}"/>
          </ac:picMkLst>
        </pc:picChg>
        <pc:picChg chg="add mod">
          <ac:chgData name="Chandan MR" userId="cdb22230-4ccc-497c-96b8-718f92487ff9" providerId="ADAL" clId="{54F8FA01-41B8-4850-A5F2-1C1C957D80E2}" dt="2022-02-19T15:04:52.845" v="3096" actId="1076"/>
          <ac:picMkLst>
            <pc:docMk/>
            <pc:sldMk cId="3782477193" sldId="308"/>
            <ac:picMk id="13" creationId="{F5165DDF-373A-4F4D-98DF-DE2DCBA25FAF}"/>
          </ac:picMkLst>
        </pc:picChg>
        <pc:picChg chg="add mod">
          <ac:chgData name="Chandan MR" userId="cdb22230-4ccc-497c-96b8-718f92487ff9" providerId="ADAL" clId="{54F8FA01-41B8-4850-A5F2-1C1C957D80E2}" dt="2022-02-19T15:05:26.044" v="3099" actId="1076"/>
          <ac:picMkLst>
            <pc:docMk/>
            <pc:sldMk cId="3782477193" sldId="308"/>
            <ac:picMk id="14" creationId="{73174F6A-2840-4B55-B794-76385DF8E4A8}"/>
          </ac:picMkLst>
        </pc:picChg>
        <pc:cxnChg chg="add del mod">
          <ac:chgData name="Chandan MR" userId="cdb22230-4ccc-497c-96b8-718f92487ff9" providerId="ADAL" clId="{54F8FA01-41B8-4850-A5F2-1C1C957D80E2}" dt="2022-02-19T15:27:39.623" v="3114" actId="478"/>
          <ac:cxnSpMkLst>
            <pc:docMk/>
            <pc:sldMk cId="3782477193" sldId="308"/>
            <ac:cxnSpMk id="7" creationId="{294788CF-AF85-489C-8B48-BBD27579743B}"/>
          </ac:cxnSpMkLst>
        </pc:cxnChg>
      </pc:sldChg>
      <pc:sldChg chg="add del">
        <pc:chgData name="Chandan MR" userId="cdb22230-4ccc-497c-96b8-718f92487ff9" providerId="ADAL" clId="{54F8FA01-41B8-4850-A5F2-1C1C957D80E2}" dt="2022-02-19T14:55:30.901" v="3045" actId="47"/>
        <pc:sldMkLst>
          <pc:docMk/>
          <pc:sldMk cId="773598256" sldId="309"/>
        </pc:sldMkLst>
      </pc:sldChg>
      <pc:sldChg chg="addSp delSp modSp mod modCm">
        <pc:chgData name="Chandan MR" userId="cdb22230-4ccc-497c-96b8-718f92487ff9" providerId="ADAL" clId="{54F8FA01-41B8-4850-A5F2-1C1C957D80E2}" dt="2022-03-03T09:08:33.907" v="4527" actId="21"/>
        <pc:sldMkLst>
          <pc:docMk/>
          <pc:sldMk cId="1976972685" sldId="309"/>
        </pc:sldMkLst>
        <pc:graphicFrameChg chg="add del mod">
          <ac:chgData name="Chandan MR" userId="cdb22230-4ccc-497c-96b8-718f92487ff9" providerId="ADAL" clId="{54F8FA01-41B8-4850-A5F2-1C1C957D80E2}" dt="2022-03-03T09:08:33.907" v="4527" actId="21"/>
          <ac:graphicFrameMkLst>
            <pc:docMk/>
            <pc:sldMk cId="1976972685" sldId="309"/>
            <ac:graphicFrameMk id="14" creationId="{91B35833-BB35-439A-AC9D-7062716DD528}"/>
          </ac:graphicFrameMkLst>
        </pc:graphicFrameChg>
      </pc:sldChg>
      <pc:sldChg chg="addSp delSp modSp new mod">
        <pc:chgData name="Chandan MR" userId="cdb22230-4ccc-497c-96b8-718f92487ff9" providerId="ADAL" clId="{54F8FA01-41B8-4850-A5F2-1C1C957D80E2}" dt="2022-02-20T07:23:13.830" v="3423" actId="1076"/>
        <pc:sldMkLst>
          <pc:docMk/>
          <pc:sldMk cId="2066261812" sldId="311"/>
        </pc:sldMkLst>
        <pc:spChg chg="add mod">
          <ac:chgData name="Chandan MR" userId="cdb22230-4ccc-497c-96b8-718f92487ff9" providerId="ADAL" clId="{54F8FA01-41B8-4850-A5F2-1C1C957D80E2}" dt="2022-02-20T07:21:20.263" v="3416" actId="1076"/>
          <ac:spMkLst>
            <pc:docMk/>
            <pc:sldMk cId="2066261812" sldId="311"/>
            <ac:spMk id="4" creationId="{494663FB-61D9-4363-AE95-CCC338A1DBB6}"/>
          </ac:spMkLst>
        </pc:spChg>
        <pc:spChg chg="add mod">
          <ac:chgData name="Chandan MR" userId="cdb22230-4ccc-497c-96b8-718f92487ff9" providerId="ADAL" clId="{54F8FA01-41B8-4850-A5F2-1C1C957D80E2}" dt="2022-02-20T07:23:11.319" v="3422" actId="1076"/>
          <ac:spMkLst>
            <pc:docMk/>
            <pc:sldMk cId="2066261812" sldId="311"/>
            <ac:spMk id="5" creationId="{013B7E06-D90B-4BAB-B620-9878494D9264}"/>
          </ac:spMkLst>
        </pc:spChg>
        <pc:spChg chg="add mod">
          <ac:chgData name="Chandan MR" userId="cdb22230-4ccc-497c-96b8-718f92487ff9" providerId="ADAL" clId="{54F8FA01-41B8-4850-A5F2-1C1C957D80E2}" dt="2022-02-20T06:46:22.185" v="3257" actId="1076"/>
          <ac:spMkLst>
            <pc:docMk/>
            <pc:sldMk cId="2066261812" sldId="311"/>
            <ac:spMk id="6" creationId="{74FAE196-FE4D-41FD-8A51-BAB8A0818466}"/>
          </ac:spMkLst>
        </pc:spChg>
        <pc:spChg chg="add mod">
          <ac:chgData name="Chandan MR" userId="cdb22230-4ccc-497c-96b8-718f92487ff9" providerId="ADAL" clId="{54F8FA01-41B8-4850-A5F2-1C1C957D80E2}" dt="2022-02-20T07:23:13.830" v="3423" actId="1076"/>
          <ac:spMkLst>
            <pc:docMk/>
            <pc:sldMk cId="2066261812" sldId="311"/>
            <ac:spMk id="7" creationId="{2DDBA228-6CB2-4C53-A021-14C4778DDC27}"/>
          </ac:spMkLst>
        </pc:spChg>
        <pc:spChg chg="add mod">
          <ac:chgData name="Chandan MR" userId="cdb22230-4ccc-497c-96b8-718f92487ff9" providerId="ADAL" clId="{54F8FA01-41B8-4850-A5F2-1C1C957D80E2}" dt="2022-02-20T07:04:11.842" v="3337" actId="1076"/>
          <ac:spMkLst>
            <pc:docMk/>
            <pc:sldMk cId="2066261812" sldId="311"/>
            <ac:spMk id="9" creationId="{3BCFD717-EA4C-466B-A8B5-24E637CE22F2}"/>
          </ac:spMkLst>
        </pc:spChg>
        <pc:spChg chg="add mod">
          <ac:chgData name="Chandan MR" userId="cdb22230-4ccc-497c-96b8-718f92487ff9" providerId="ADAL" clId="{54F8FA01-41B8-4850-A5F2-1C1C957D80E2}" dt="2022-02-20T07:04:27.921" v="3341" actId="14100"/>
          <ac:spMkLst>
            <pc:docMk/>
            <pc:sldMk cId="2066261812" sldId="311"/>
            <ac:spMk id="10" creationId="{CD77F182-C49B-40E3-8369-C7C58EBFB2D0}"/>
          </ac:spMkLst>
        </pc:spChg>
        <pc:spChg chg="add del mod">
          <ac:chgData name="Chandan MR" userId="cdb22230-4ccc-497c-96b8-718f92487ff9" providerId="ADAL" clId="{54F8FA01-41B8-4850-A5F2-1C1C957D80E2}" dt="2022-02-20T07:04:20.918" v="3340" actId="1076"/>
          <ac:spMkLst>
            <pc:docMk/>
            <pc:sldMk cId="2066261812" sldId="311"/>
            <ac:spMk id="11" creationId="{8CEEE33D-DA82-4A58-9635-BEB16FE54364}"/>
          </ac:spMkLst>
        </pc:spChg>
        <pc:spChg chg="add mod">
          <ac:chgData name="Chandan MR" userId="cdb22230-4ccc-497c-96b8-718f92487ff9" providerId="ADAL" clId="{54F8FA01-41B8-4850-A5F2-1C1C957D80E2}" dt="2022-02-20T07:21:30.799" v="3418" actId="1076"/>
          <ac:spMkLst>
            <pc:docMk/>
            <pc:sldMk cId="2066261812" sldId="311"/>
            <ac:spMk id="12" creationId="{30210B95-2334-413E-9DFA-382AC1FC3E02}"/>
          </ac:spMkLst>
        </pc:spChg>
        <pc:picChg chg="add del mod">
          <ac:chgData name="Chandan MR" userId="cdb22230-4ccc-497c-96b8-718f92487ff9" providerId="ADAL" clId="{54F8FA01-41B8-4850-A5F2-1C1C957D80E2}" dt="2022-02-20T07:15:20.307" v="3412" actId="478"/>
          <ac:picMkLst>
            <pc:docMk/>
            <pc:sldMk cId="2066261812" sldId="311"/>
            <ac:picMk id="8" creationId="{EBBD418E-2335-4092-BD1F-7CD8E3348BE1}"/>
          </ac:picMkLst>
        </pc:picChg>
      </pc:sldChg>
      <pc:sldChg chg="addSp delSp modSp mod addAnim delAnim modAnim">
        <pc:chgData name="Chandan MR" userId="cdb22230-4ccc-497c-96b8-718f92487ff9" providerId="ADAL" clId="{54F8FA01-41B8-4850-A5F2-1C1C957D80E2}" dt="2022-02-28T15:40:30.540" v="3606" actId="1076"/>
        <pc:sldMkLst>
          <pc:docMk/>
          <pc:sldMk cId="1161475572" sldId="314"/>
        </pc:sldMkLst>
        <pc:spChg chg="mod">
          <ac:chgData name="Chandan MR" userId="cdb22230-4ccc-497c-96b8-718f92487ff9" providerId="ADAL" clId="{54F8FA01-41B8-4850-A5F2-1C1C957D80E2}" dt="2022-02-28T15:36:36.735" v="3591" actId="14100"/>
          <ac:spMkLst>
            <pc:docMk/>
            <pc:sldMk cId="1161475572" sldId="314"/>
            <ac:spMk id="4" creationId="{28AFDA21-3D71-4853-9A93-972308B0FC1E}"/>
          </ac:spMkLst>
        </pc:spChg>
        <pc:spChg chg="mod">
          <ac:chgData name="Chandan MR" userId="cdb22230-4ccc-497c-96b8-718f92487ff9" providerId="ADAL" clId="{54F8FA01-41B8-4850-A5F2-1C1C957D80E2}" dt="2022-02-28T15:34:08.486" v="3539" actId="255"/>
          <ac:spMkLst>
            <pc:docMk/>
            <pc:sldMk cId="1161475572" sldId="314"/>
            <ac:spMk id="16" creationId="{71AAFD2F-CFCD-4D24-8697-B466F0F19BCB}"/>
          </ac:spMkLst>
        </pc:spChg>
        <pc:spChg chg="mod">
          <ac:chgData name="Chandan MR" userId="cdb22230-4ccc-497c-96b8-718f92487ff9" providerId="ADAL" clId="{54F8FA01-41B8-4850-A5F2-1C1C957D80E2}" dt="2022-02-28T15:36:36.735" v="3591" actId="14100"/>
          <ac:spMkLst>
            <pc:docMk/>
            <pc:sldMk cId="1161475572" sldId="314"/>
            <ac:spMk id="41" creationId="{11EF485A-3765-43EC-8305-06375311025D}"/>
          </ac:spMkLst>
        </pc:spChg>
        <pc:picChg chg="mod">
          <ac:chgData name="Chandan MR" userId="cdb22230-4ccc-497c-96b8-718f92487ff9" providerId="ADAL" clId="{54F8FA01-41B8-4850-A5F2-1C1C957D80E2}" dt="2022-02-28T15:40:30.540" v="3606" actId="1076"/>
          <ac:picMkLst>
            <pc:docMk/>
            <pc:sldMk cId="1161475572" sldId="314"/>
            <ac:picMk id="18" creationId="{90CA43E2-9676-42E0-BDC6-8E204E63D595}"/>
          </ac:picMkLst>
        </pc:picChg>
        <pc:picChg chg="mod">
          <ac:chgData name="Chandan MR" userId="cdb22230-4ccc-497c-96b8-718f92487ff9" providerId="ADAL" clId="{54F8FA01-41B8-4850-A5F2-1C1C957D80E2}" dt="2022-02-28T15:37:06.401" v="3596" actId="1076"/>
          <ac:picMkLst>
            <pc:docMk/>
            <pc:sldMk cId="1161475572" sldId="314"/>
            <ac:picMk id="20" creationId="{1DCE3F4A-7AE5-4D94-90B3-12B13B296590}"/>
          </ac:picMkLst>
        </pc:picChg>
        <pc:picChg chg="mod">
          <ac:chgData name="Chandan MR" userId="cdb22230-4ccc-497c-96b8-718f92487ff9" providerId="ADAL" clId="{54F8FA01-41B8-4850-A5F2-1C1C957D80E2}" dt="2022-02-28T15:37:19.348" v="3601" actId="1076"/>
          <ac:picMkLst>
            <pc:docMk/>
            <pc:sldMk cId="1161475572" sldId="314"/>
            <ac:picMk id="22" creationId="{333EC19B-25F5-4D6D-B5B3-F822A6256188}"/>
          </ac:picMkLst>
        </pc:picChg>
        <pc:picChg chg="add del mod">
          <ac:chgData name="Chandan MR" userId="cdb22230-4ccc-497c-96b8-718f92487ff9" providerId="ADAL" clId="{54F8FA01-41B8-4850-A5F2-1C1C957D80E2}" dt="2022-02-28T15:37:04.806" v="3595" actId="1076"/>
          <ac:picMkLst>
            <pc:docMk/>
            <pc:sldMk cId="1161475572" sldId="314"/>
            <ac:picMk id="24" creationId="{5C1B1099-CEBF-4D4F-979C-FEE4C1C77AFD}"/>
          </ac:picMkLst>
        </pc:picChg>
        <pc:picChg chg="mod">
          <ac:chgData name="Chandan MR" userId="cdb22230-4ccc-497c-96b8-718f92487ff9" providerId="ADAL" clId="{54F8FA01-41B8-4850-A5F2-1C1C957D80E2}" dt="2022-02-28T15:37:13.882" v="3599" actId="1076"/>
          <ac:picMkLst>
            <pc:docMk/>
            <pc:sldMk cId="1161475572" sldId="314"/>
            <ac:picMk id="26" creationId="{1105D4D6-7C06-46F9-A2EE-377D83441831}"/>
          </ac:picMkLst>
        </pc:picChg>
        <pc:picChg chg="mod">
          <ac:chgData name="Chandan MR" userId="cdb22230-4ccc-497c-96b8-718f92487ff9" providerId="ADAL" clId="{54F8FA01-41B8-4850-A5F2-1C1C957D80E2}" dt="2022-02-28T15:37:08.240" v="3597" actId="1076"/>
          <ac:picMkLst>
            <pc:docMk/>
            <pc:sldMk cId="1161475572" sldId="314"/>
            <ac:picMk id="28" creationId="{AF5B1CF6-9F06-4D53-89E7-A1D6461587E2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30" creationId="{ECDFBEB1-052F-4F93-B118-8C1CA2C1BF2E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32" creationId="{F37B3125-15D7-4A1B-ACEC-C1FB2B637FED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34" creationId="{86A4C5B9-D091-4095-9D0F-B96E7AD89006}"/>
          </ac:picMkLst>
        </pc:picChg>
        <pc:picChg chg="mod">
          <ac:chgData name="Chandan MR" userId="cdb22230-4ccc-497c-96b8-718f92487ff9" providerId="ADAL" clId="{54F8FA01-41B8-4850-A5F2-1C1C957D80E2}" dt="2022-02-28T15:37:22.288" v="3602" actId="1076"/>
          <ac:picMkLst>
            <pc:docMk/>
            <pc:sldMk cId="1161475572" sldId="314"/>
            <ac:picMk id="35" creationId="{407F28B0-774F-4A98-975E-A53EC68BA043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36" creationId="{927EAAD7-C13C-48E4-BAC9-02299FC900B5}"/>
          </ac:picMkLst>
        </pc:picChg>
        <pc:picChg chg="add del mod">
          <ac:chgData name="Chandan MR" userId="cdb22230-4ccc-497c-96b8-718f92487ff9" providerId="ADAL" clId="{54F8FA01-41B8-4850-A5F2-1C1C957D80E2}" dt="2022-02-28T15:35:53.818" v="3567" actId="478"/>
          <ac:picMkLst>
            <pc:docMk/>
            <pc:sldMk cId="1161475572" sldId="314"/>
            <ac:picMk id="37" creationId="{0182891D-56E9-4DF6-A584-493DD4BBDF73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38" creationId="{41F17C06-C4D7-4171-AF4C-131EE2E4C9A1}"/>
          </ac:picMkLst>
        </pc:picChg>
        <pc:picChg chg="add del mod">
          <ac:chgData name="Chandan MR" userId="cdb22230-4ccc-497c-96b8-718f92487ff9" providerId="ADAL" clId="{54F8FA01-41B8-4850-A5F2-1C1C957D80E2}" dt="2022-02-28T15:35:57.233" v="3570" actId="478"/>
          <ac:picMkLst>
            <pc:docMk/>
            <pc:sldMk cId="1161475572" sldId="314"/>
            <ac:picMk id="39" creationId="{894A29EA-CCCB-4ACA-A9B0-8429EF665DE0}"/>
          </ac:picMkLst>
        </pc:picChg>
        <pc:picChg chg="add del 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40" creationId="{86A3ECDA-70C2-4147-BC80-611113B8E90F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42" creationId="{AD077BDB-CFE4-4792-B60E-D57BAE0F00CE}"/>
          </ac:picMkLst>
        </pc:picChg>
        <pc:picChg chg="add del mod">
          <ac:chgData name="Chandan MR" userId="cdb22230-4ccc-497c-96b8-718f92487ff9" providerId="ADAL" clId="{54F8FA01-41B8-4850-A5F2-1C1C957D80E2}" dt="2022-02-28T15:35:49.550" v="3564" actId="478"/>
          <ac:picMkLst>
            <pc:docMk/>
            <pc:sldMk cId="1161475572" sldId="314"/>
            <ac:picMk id="43" creationId="{9E8D0976-10F3-438C-AD2D-00EE9BCD9061}"/>
          </ac:picMkLst>
        </pc:picChg>
        <pc:picChg chg="add del 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44" creationId="{0AD75BBC-7843-4C11-B7BB-66267A59504C}"/>
          </ac:picMkLst>
        </pc:picChg>
        <pc:picChg chg="add del mod">
          <ac:chgData name="Chandan MR" userId="cdb22230-4ccc-497c-96b8-718f92487ff9" providerId="ADAL" clId="{54F8FA01-41B8-4850-A5F2-1C1C957D80E2}" dt="2022-02-28T15:35:58.075" v="3571" actId="478"/>
          <ac:picMkLst>
            <pc:docMk/>
            <pc:sldMk cId="1161475572" sldId="314"/>
            <ac:picMk id="45" creationId="{D18DB4F7-FD96-435B-BE52-8A9177F318C2}"/>
          </ac:picMkLst>
        </pc:picChg>
        <pc:picChg chg="add del 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46" creationId="{C64718C8-08B4-41EC-A184-2468E491CF83}"/>
          </ac:picMkLst>
        </pc:picChg>
        <pc:picChg chg="add del mod">
          <ac:chgData name="Chandan MR" userId="cdb22230-4ccc-497c-96b8-718f92487ff9" providerId="ADAL" clId="{54F8FA01-41B8-4850-A5F2-1C1C957D80E2}" dt="2022-02-28T15:36:02.380" v="3578" actId="478"/>
          <ac:picMkLst>
            <pc:docMk/>
            <pc:sldMk cId="1161475572" sldId="314"/>
            <ac:picMk id="47" creationId="{F7BBCC10-1B2F-4C2D-8C67-4ABF27AAE27E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48" creationId="{7C712B59-5C3E-4B0B-9F49-C257E2DA1AE5}"/>
          </ac:picMkLst>
        </pc:picChg>
        <pc:picChg chg="add del mod">
          <ac:chgData name="Chandan MR" userId="cdb22230-4ccc-497c-96b8-718f92487ff9" providerId="ADAL" clId="{54F8FA01-41B8-4850-A5F2-1C1C957D80E2}" dt="2022-02-28T15:36:09.440" v="3583" actId="478"/>
          <ac:picMkLst>
            <pc:docMk/>
            <pc:sldMk cId="1161475572" sldId="314"/>
            <ac:picMk id="49" creationId="{3270CED4-AF0C-4E2F-BB5E-E4D4662F8516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50" creationId="{144984DA-155C-4E97-BC5E-B1E52A2F8E04}"/>
          </ac:picMkLst>
        </pc:picChg>
        <pc:picChg chg="add del mod">
          <ac:chgData name="Chandan MR" userId="cdb22230-4ccc-497c-96b8-718f92487ff9" providerId="ADAL" clId="{54F8FA01-41B8-4850-A5F2-1C1C957D80E2}" dt="2022-02-28T15:36:12.310" v="3586" actId="478"/>
          <ac:picMkLst>
            <pc:docMk/>
            <pc:sldMk cId="1161475572" sldId="314"/>
            <ac:picMk id="51" creationId="{343C2AFC-7420-420D-95E3-A177D4A3506F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52" creationId="{600FE2EC-10EB-4709-A839-A356BC4997A3}"/>
          </ac:picMkLst>
        </pc:picChg>
        <pc:picChg chg="add del mod">
          <ac:chgData name="Chandan MR" userId="cdb22230-4ccc-497c-96b8-718f92487ff9" providerId="ADAL" clId="{54F8FA01-41B8-4850-A5F2-1C1C957D80E2}" dt="2022-02-28T15:36:10.560" v="3584" actId="478"/>
          <ac:picMkLst>
            <pc:docMk/>
            <pc:sldMk cId="1161475572" sldId="314"/>
            <ac:picMk id="53" creationId="{973AF15A-223D-47FF-A57B-2A0E4E3417CC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54" creationId="{854A0E52-BD4E-4315-8AA2-D16BFE9EBBF7}"/>
          </ac:picMkLst>
        </pc:picChg>
        <pc:picChg chg="add del mod">
          <ac:chgData name="Chandan MR" userId="cdb22230-4ccc-497c-96b8-718f92487ff9" providerId="ADAL" clId="{54F8FA01-41B8-4850-A5F2-1C1C957D80E2}" dt="2022-02-28T15:36:11.459" v="3585" actId="478"/>
          <ac:picMkLst>
            <pc:docMk/>
            <pc:sldMk cId="1161475572" sldId="314"/>
            <ac:picMk id="55" creationId="{3DAEC14E-E55C-4ACF-9749-A22E9082934C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56" creationId="{177C9A2B-A8B5-4777-AE8D-DE4A89230904}"/>
          </ac:picMkLst>
        </pc:picChg>
        <pc:picChg chg="add del mod">
          <ac:chgData name="Chandan MR" userId="cdb22230-4ccc-497c-96b8-718f92487ff9" providerId="ADAL" clId="{54F8FA01-41B8-4850-A5F2-1C1C957D80E2}" dt="2022-02-28T15:36:13.182" v="3587" actId="478"/>
          <ac:picMkLst>
            <pc:docMk/>
            <pc:sldMk cId="1161475572" sldId="314"/>
            <ac:picMk id="57" creationId="{D19A3E24-F223-4065-846C-7ED116B5F994}"/>
          </ac:picMkLst>
        </pc:picChg>
        <pc:picChg chg="mod">
          <ac:chgData name="Chandan MR" userId="cdb22230-4ccc-497c-96b8-718f92487ff9" providerId="ADAL" clId="{54F8FA01-41B8-4850-A5F2-1C1C957D80E2}" dt="2022-02-28T15:36:59.114" v="3594" actId="14100"/>
          <ac:picMkLst>
            <pc:docMk/>
            <pc:sldMk cId="1161475572" sldId="314"/>
            <ac:picMk id="58" creationId="{2FB71F7E-F0B0-4FEC-90B0-450F85B1FA86}"/>
          </ac:picMkLst>
        </pc:picChg>
        <pc:picChg chg="add del mod">
          <ac:chgData name="Chandan MR" userId="cdb22230-4ccc-497c-96b8-718f92487ff9" providerId="ADAL" clId="{54F8FA01-41B8-4850-A5F2-1C1C957D80E2}" dt="2022-02-28T15:35:59.820" v="3574" actId="478"/>
          <ac:picMkLst>
            <pc:docMk/>
            <pc:sldMk cId="1161475572" sldId="314"/>
            <ac:picMk id="59" creationId="{D5B0FA76-8999-4A75-92DD-D8EDE6DB0887}"/>
          </ac:picMkLst>
        </pc:picChg>
        <pc:picChg chg="add del mod">
          <ac:chgData name="Chandan MR" userId="cdb22230-4ccc-497c-96b8-718f92487ff9" providerId="ADAL" clId="{54F8FA01-41B8-4850-A5F2-1C1C957D80E2}" dt="2022-02-28T15:36:00.362" v="3575" actId="478"/>
          <ac:picMkLst>
            <pc:docMk/>
            <pc:sldMk cId="1161475572" sldId="314"/>
            <ac:picMk id="60" creationId="{32D33974-986B-46B5-A5AC-4D3BC4DFB84D}"/>
          </ac:picMkLst>
        </pc:picChg>
        <pc:picChg chg="add del mod">
          <ac:chgData name="Chandan MR" userId="cdb22230-4ccc-497c-96b8-718f92487ff9" providerId="ADAL" clId="{54F8FA01-41B8-4850-A5F2-1C1C957D80E2}" dt="2022-02-28T15:36:01.640" v="3577" actId="478"/>
          <ac:picMkLst>
            <pc:docMk/>
            <pc:sldMk cId="1161475572" sldId="314"/>
            <ac:picMk id="61" creationId="{042538E2-CC5E-4E26-8AE6-32D2648B559E}"/>
          </ac:picMkLst>
        </pc:picChg>
        <pc:picChg chg="add del mod">
          <ac:chgData name="Chandan MR" userId="cdb22230-4ccc-497c-96b8-718f92487ff9" providerId="ADAL" clId="{54F8FA01-41B8-4850-A5F2-1C1C957D80E2}" dt="2022-02-28T15:35:59.280" v="3573" actId="478"/>
          <ac:picMkLst>
            <pc:docMk/>
            <pc:sldMk cId="1161475572" sldId="314"/>
            <ac:picMk id="62" creationId="{CBAB432F-F550-4B55-B0D1-49F53667347C}"/>
          </ac:picMkLst>
        </pc:picChg>
        <pc:picChg chg="add del mod">
          <ac:chgData name="Chandan MR" userId="cdb22230-4ccc-497c-96b8-718f92487ff9" providerId="ADAL" clId="{54F8FA01-41B8-4850-A5F2-1C1C957D80E2}" dt="2022-02-28T15:36:00.975" v="3576" actId="478"/>
          <ac:picMkLst>
            <pc:docMk/>
            <pc:sldMk cId="1161475572" sldId="314"/>
            <ac:picMk id="63" creationId="{E84C4D96-DFC2-4170-9045-F724276F3DCB}"/>
          </ac:picMkLst>
        </pc:picChg>
        <pc:picChg chg="add del mod">
          <ac:chgData name="Chandan MR" userId="cdb22230-4ccc-497c-96b8-718f92487ff9" providerId="ADAL" clId="{54F8FA01-41B8-4850-A5F2-1C1C957D80E2}" dt="2022-02-28T15:35:58.770" v="3572" actId="478"/>
          <ac:picMkLst>
            <pc:docMk/>
            <pc:sldMk cId="1161475572" sldId="314"/>
            <ac:picMk id="64" creationId="{41A07832-02CA-4CCF-97EB-B0594C1A73DE}"/>
          </ac:picMkLst>
        </pc:picChg>
        <pc:picChg chg="add del mod">
          <ac:chgData name="Chandan MR" userId="cdb22230-4ccc-497c-96b8-718f92487ff9" providerId="ADAL" clId="{54F8FA01-41B8-4850-A5F2-1C1C957D80E2}" dt="2022-02-28T15:35:56.386" v="3569" actId="478"/>
          <ac:picMkLst>
            <pc:docMk/>
            <pc:sldMk cId="1161475572" sldId="314"/>
            <ac:picMk id="65" creationId="{7EA7F06E-BEBF-4825-B227-A4045890D2AF}"/>
          </ac:picMkLst>
        </pc:picChg>
        <pc:picChg chg="add del mod">
          <ac:chgData name="Chandan MR" userId="cdb22230-4ccc-497c-96b8-718f92487ff9" providerId="ADAL" clId="{54F8FA01-41B8-4850-A5F2-1C1C957D80E2}" dt="2022-02-28T15:35:55.456" v="3568" actId="478"/>
          <ac:picMkLst>
            <pc:docMk/>
            <pc:sldMk cId="1161475572" sldId="314"/>
            <ac:picMk id="66" creationId="{A3AEB241-9320-4608-AECD-15A3BAA220FA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67" creationId="{521A9E9F-A1AE-4EBF-BA8B-880512E1325F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68" creationId="{4DC61582-C66C-43E3-8B4B-3F75E2A79F08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69" creationId="{CF5573BB-714F-47D7-8CC9-8045EA9A7C72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0" creationId="{83FE97AF-2D3C-4769-AFA4-95A4FD59FDC4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1" creationId="{DBE2A9AF-17C6-4E70-9E38-4E94C6821185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2" creationId="{CC7F6B1B-79BD-47B7-BFA7-66F55D1A7E71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3" creationId="{521AA7BF-2BAC-408E-B697-159B45C5E6DA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4" creationId="{C9441ADD-446C-4AB8-97C4-D15E80A7C20D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5" creationId="{02392D88-D624-4566-B6F0-80D06C85D183}"/>
          </ac:picMkLst>
        </pc:picChg>
        <pc:picChg chg="add mod">
          <ac:chgData name="Chandan MR" userId="cdb22230-4ccc-497c-96b8-718f92487ff9" providerId="ADAL" clId="{54F8FA01-41B8-4850-A5F2-1C1C957D80E2}" dt="2022-02-28T15:35:43.543" v="3561" actId="571"/>
          <ac:picMkLst>
            <pc:docMk/>
            <pc:sldMk cId="1161475572" sldId="314"/>
            <ac:picMk id="76" creationId="{42508D2D-3538-4917-B9AD-D7A65B4E9752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77" creationId="{24441F0D-DCE9-4B33-B760-8D82436F1460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78" creationId="{889FD7AD-3EBD-409F-A1C8-361BDB59D285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79" creationId="{1D867959-301F-45D3-8402-68B0CF8ED81C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0" creationId="{8BDA8C2C-065F-4A9B-8026-E159E9898C1D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1" creationId="{C2889284-9FD5-480C-AD72-8588DC3F7678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2" creationId="{9AA4B7F6-FE1F-4D24-AA7B-A04A9B0C3EEF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3" creationId="{3B53AC83-3417-4024-A685-41DDEC843C18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4" creationId="{F944ECAC-6404-4461-89B6-40A71A7F50C1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5" creationId="{5DF78192-D897-4BD0-83F2-DFCB14E4150A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6" creationId="{A5024FFD-9B91-4A0A-9CAE-0F30B9A77B6E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7" creationId="{C90D80AD-292C-43DD-BB48-D91F33807D65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8" creationId="{D45A515B-1315-4DFB-8D9F-D6E7F88D49DE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89" creationId="{88174F2C-CB8A-4476-ADB6-DBBFB2762BA7}"/>
          </ac:picMkLst>
        </pc:picChg>
        <pc:picChg chg="add mod">
          <ac:chgData name="Chandan MR" userId="cdb22230-4ccc-497c-96b8-718f92487ff9" providerId="ADAL" clId="{54F8FA01-41B8-4850-A5F2-1C1C957D80E2}" dt="2022-02-28T15:35:17.872" v="3550" actId="571"/>
          <ac:picMkLst>
            <pc:docMk/>
            <pc:sldMk cId="1161475572" sldId="314"/>
            <ac:picMk id="90" creationId="{590EAAC0-BEEB-4235-8D68-863A3F36B79E}"/>
          </ac:picMkLst>
        </pc:picChg>
        <pc:cxnChg chg="mod">
          <ac:chgData name="Chandan MR" userId="cdb22230-4ccc-497c-96b8-718f92487ff9" providerId="ADAL" clId="{54F8FA01-41B8-4850-A5F2-1C1C957D80E2}" dt="2022-02-28T15:36:36.735" v="3591" actId="14100"/>
          <ac:cxnSpMkLst>
            <pc:docMk/>
            <pc:sldMk cId="1161475572" sldId="314"/>
            <ac:cxnSpMk id="10" creationId="{61CD0699-05E6-4B9D-AE32-D4B01B328BA2}"/>
          </ac:cxnSpMkLst>
        </pc:cxnChg>
      </pc:sldChg>
      <pc:sldChg chg="modSp mod">
        <pc:chgData name="Chandan MR" userId="cdb22230-4ccc-497c-96b8-718f92487ff9" providerId="ADAL" clId="{54F8FA01-41B8-4850-A5F2-1C1C957D80E2}" dt="2022-03-02T09:34:12.081" v="4401" actId="208"/>
        <pc:sldMkLst>
          <pc:docMk/>
          <pc:sldMk cId="3683567479" sldId="317"/>
        </pc:sldMkLst>
        <pc:picChg chg="mod">
          <ac:chgData name="Chandan MR" userId="cdb22230-4ccc-497c-96b8-718f92487ff9" providerId="ADAL" clId="{54F8FA01-41B8-4850-A5F2-1C1C957D80E2}" dt="2022-03-02T09:34:12.081" v="4401" actId="208"/>
          <ac:picMkLst>
            <pc:docMk/>
            <pc:sldMk cId="3683567479" sldId="317"/>
            <ac:picMk id="24" creationId="{C9DA84C8-2D2F-45DE-BA8D-D9B5D1A3649C}"/>
          </ac:picMkLst>
        </pc:picChg>
      </pc:sldChg>
      <pc:sldChg chg="modSp mod">
        <pc:chgData name="Chandan MR" userId="cdb22230-4ccc-497c-96b8-718f92487ff9" providerId="ADAL" clId="{54F8FA01-41B8-4850-A5F2-1C1C957D80E2}" dt="2022-03-02T09:49:06.442" v="4468" actId="20577"/>
        <pc:sldMkLst>
          <pc:docMk/>
          <pc:sldMk cId="2239841375" sldId="318"/>
        </pc:sldMkLst>
        <pc:spChg chg="mod">
          <ac:chgData name="Chandan MR" userId="cdb22230-4ccc-497c-96b8-718f92487ff9" providerId="ADAL" clId="{54F8FA01-41B8-4850-A5F2-1C1C957D80E2}" dt="2022-03-02T09:47:47.776" v="4447" actId="20577"/>
          <ac:spMkLst>
            <pc:docMk/>
            <pc:sldMk cId="2239841375" sldId="318"/>
            <ac:spMk id="31" creationId="{CD4D12B7-FF29-453F-90E1-76D4B391AEEC}"/>
          </ac:spMkLst>
        </pc:spChg>
        <pc:spChg chg="mod">
          <ac:chgData name="Chandan MR" userId="cdb22230-4ccc-497c-96b8-718f92487ff9" providerId="ADAL" clId="{54F8FA01-41B8-4850-A5F2-1C1C957D80E2}" dt="2022-03-02T09:49:06.442" v="4468" actId="20577"/>
          <ac:spMkLst>
            <pc:docMk/>
            <pc:sldMk cId="2239841375" sldId="318"/>
            <ac:spMk id="36" creationId="{375E8E36-CB4F-43F2-8E9C-08FA2352302A}"/>
          </ac:spMkLst>
        </pc:spChg>
      </pc:sldChg>
      <pc:sldChg chg="addSp delSp modSp new mod modAnim">
        <pc:chgData name="Chandan MR" userId="cdb22230-4ccc-497c-96b8-718f92487ff9" providerId="ADAL" clId="{54F8FA01-41B8-4850-A5F2-1C1C957D80E2}" dt="2022-03-03T09:55:03.278" v="4681" actId="255"/>
        <pc:sldMkLst>
          <pc:docMk/>
          <pc:sldMk cId="4221044788" sldId="320"/>
        </pc:sldMkLst>
        <pc:spChg chg="del mod">
          <ac:chgData name="Chandan MR" userId="cdb22230-4ccc-497c-96b8-718f92487ff9" providerId="ADAL" clId="{54F8FA01-41B8-4850-A5F2-1C1C957D80E2}" dt="2022-03-03T08:34:57.969" v="4479" actId="478"/>
          <ac:spMkLst>
            <pc:docMk/>
            <pc:sldMk cId="4221044788" sldId="320"/>
            <ac:spMk id="2" creationId="{800294E8-1659-4D58-B7D1-15EC517EFE03}"/>
          </ac:spMkLst>
        </pc:spChg>
        <pc:spChg chg="del">
          <ac:chgData name="Chandan MR" userId="cdb22230-4ccc-497c-96b8-718f92487ff9" providerId="ADAL" clId="{54F8FA01-41B8-4850-A5F2-1C1C957D80E2}" dt="2022-03-03T08:34:55.148" v="4477" actId="478"/>
          <ac:spMkLst>
            <pc:docMk/>
            <pc:sldMk cId="4221044788" sldId="320"/>
            <ac:spMk id="3" creationId="{272B7B2B-637A-4B8B-BC4A-D7408563C8F0}"/>
          </ac:spMkLst>
        </pc:spChg>
        <pc:spChg chg="mod">
          <ac:chgData name="Chandan MR" userId="cdb22230-4ccc-497c-96b8-718f92487ff9" providerId="ADAL" clId="{54F8FA01-41B8-4850-A5F2-1C1C957D80E2}" dt="2022-03-03T09:50:16.459" v="4632" actId="1076"/>
          <ac:spMkLst>
            <pc:docMk/>
            <pc:sldMk cId="4221044788" sldId="320"/>
            <ac:spMk id="12" creationId="{0B1D97C5-D853-4229-AF19-51DD9D9A30ED}"/>
          </ac:spMkLst>
        </pc:spChg>
        <pc:spChg chg="mod">
          <ac:chgData name="Chandan MR" userId="cdb22230-4ccc-497c-96b8-718f92487ff9" providerId="ADAL" clId="{54F8FA01-41B8-4850-A5F2-1C1C957D80E2}" dt="2022-03-03T09:52:58.279" v="4679" actId="1076"/>
          <ac:spMkLst>
            <pc:docMk/>
            <pc:sldMk cId="4221044788" sldId="320"/>
            <ac:spMk id="13" creationId="{70EA40A6-67FF-4BF7-AA4A-00B568B39B89}"/>
          </ac:spMkLst>
        </pc:spChg>
        <pc:spChg chg="add mod">
          <ac:chgData name="Chandan MR" userId="cdb22230-4ccc-497c-96b8-718f92487ff9" providerId="ADAL" clId="{54F8FA01-41B8-4850-A5F2-1C1C957D80E2}" dt="2022-03-03T09:54:58.152" v="4680" actId="255"/>
          <ac:spMkLst>
            <pc:docMk/>
            <pc:sldMk cId="4221044788" sldId="320"/>
            <ac:spMk id="14" creationId="{F99542F2-5A4E-4EF8-82A1-C20F1C0041AC}"/>
          </ac:spMkLst>
        </pc:spChg>
        <pc:spChg chg="add mod">
          <ac:chgData name="Chandan MR" userId="cdb22230-4ccc-497c-96b8-718f92487ff9" providerId="ADAL" clId="{54F8FA01-41B8-4850-A5F2-1C1C957D80E2}" dt="2022-03-03T09:55:03.278" v="4681" actId="255"/>
          <ac:spMkLst>
            <pc:docMk/>
            <pc:sldMk cId="4221044788" sldId="320"/>
            <ac:spMk id="15" creationId="{4DC91C03-8F3D-41A7-9F27-7B889AE4C8A6}"/>
          </ac:spMkLst>
        </pc:spChg>
        <pc:graphicFrameChg chg="add mod">
          <ac:chgData name="Chandan MR" userId="cdb22230-4ccc-497c-96b8-718f92487ff9" providerId="ADAL" clId="{54F8FA01-41B8-4850-A5F2-1C1C957D80E2}" dt="2022-03-03T08:38:33.108" v="4487"/>
          <ac:graphicFrameMkLst>
            <pc:docMk/>
            <pc:sldMk cId="4221044788" sldId="320"/>
            <ac:graphicFrameMk id="6" creationId="{6A3547EE-BC79-4AE7-A1D9-82BD73BE0BFB}"/>
          </ac:graphicFrameMkLst>
        </pc:graphicFrameChg>
        <pc:graphicFrameChg chg="mod">
          <ac:chgData name="Chandan MR" userId="cdb22230-4ccc-497c-96b8-718f92487ff9" providerId="ADAL" clId="{54F8FA01-41B8-4850-A5F2-1C1C957D80E2}" dt="2022-03-03T09:50:29.586" v="4634" actId="1076"/>
          <ac:graphicFrameMkLst>
            <pc:docMk/>
            <pc:sldMk cId="4221044788" sldId="320"/>
            <ac:graphicFrameMk id="7" creationId="{8644C524-D564-429C-8780-CDC01F709A23}"/>
          </ac:graphicFrameMkLst>
        </pc:graphicFrameChg>
        <pc:graphicFrameChg chg="add mod">
          <ac:chgData name="Chandan MR" userId="cdb22230-4ccc-497c-96b8-718f92487ff9" providerId="ADAL" clId="{54F8FA01-41B8-4850-A5F2-1C1C957D80E2}" dt="2022-03-03T09:49:36.034" v="4584" actId="1076"/>
          <ac:graphicFrameMkLst>
            <pc:docMk/>
            <pc:sldMk cId="4221044788" sldId="320"/>
            <ac:graphicFrameMk id="8" creationId="{27920464-1ACD-41CA-836B-F0F2E97B3283}"/>
          </ac:graphicFrameMkLst>
        </pc:graphicFrameChg>
        <pc:graphicFrameChg chg="add del mod">
          <ac:chgData name="Chandan MR" userId="cdb22230-4ccc-497c-96b8-718f92487ff9" providerId="ADAL" clId="{54F8FA01-41B8-4850-A5F2-1C1C957D80E2}" dt="2022-03-03T09:08:21.457" v="4524" actId="478"/>
          <ac:graphicFrameMkLst>
            <pc:docMk/>
            <pc:sldMk cId="4221044788" sldId="320"/>
            <ac:graphicFrameMk id="10" creationId="{9B49AF1D-3769-4FAC-8B1C-B54190BB79F2}"/>
          </ac:graphicFrameMkLst>
        </pc:graphicFrameChg>
        <pc:cxnChg chg="add mod">
          <ac:chgData name="Chandan MR" userId="cdb22230-4ccc-497c-96b8-718f92487ff9" providerId="ADAL" clId="{54F8FA01-41B8-4850-A5F2-1C1C957D80E2}" dt="2022-03-03T09:52:21.119" v="4675" actId="1076"/>
          <ac:cxnSpMkLst>
            <pc:docMk/>
            <pc:sldMk cId="4221044788" sldId="320"/>
            <ac:cxnSpMk id="16" creationId="{CDB56814-E96A-43C4-B693-6FE17F7FFDE5}"/>
          </ac:cxnSpMkLst>
        </pc:cxnChg>
      </pc:sldChg>
    </pc:docChg>
  </pc:docChgLst>
  <pc:docChgLst>
    <pc:chgData name="Vijetha Arya" userId="S::vijetha.arya@themathcompany.com::d2a87cb4-0299-44c0-bef6-4b4170c06539" providerId="AD" clId="Web-{5325A844-96B9-41D7-A88F-AA33A0A8342C}"/>
    <pc:docChg chg="modSld">
      <pc:chgData name="Vijetha Arya" userId="S::vijetha.arya@themathcompany.com::d2a87cb4-0299-44c0-bef6-4b4170c06539" providerId="AD" clId="Web-{5325A844-96B9-41D7-A88F-AA33A0A8342C}" dt="2022-02-17T08:09:58.965" v="44"/>
      <pc:docMkLst>
        <pc:docMk/>
      </pc:docMkLst>
      <pc:sldChg chg="modSp">
        <pc:chgData name="Vijetha Arya" userId="S::vijetha.arya@themathcompany.com::d2a87cb4-0299-44c0-bef6-4b4170c06539" providerId="AD" clId="Web-{5325A844-96B9-41D7-A88F-AA33A0A8342C}" dt="2022-02-17T08:09:25.636" v="25" actId="20577"/>
        <pc:sldMkLst>
          <pc:docMk/>
          <pc:sldMk cId="486897324" sldId="278"/>
        </pc:sldMkLst>
        <pc:spChg chg="mod">
          <ac:chgData name="Vijetha Arya" userId="S::vijetha.arya@themathcompany.com::d2a87cb4-0299-44c0-bef6-4b4170c06539" providerId="AD" clId="Web-{5325A844-96B9-41D7-A88F-AA33A0A8342C}" dt="2022-02-17T08:09:25.636" v="25" actId="20577"/>
          <ac:spMkLst>
            <pc:docMk/>
            <pc:sldMk cId="486897324" sldId="278"/>
            <ac:spMk id="2" creationId="{C04F7341-7498-4BEB-B331-76726E85F539}"/>
          </ac:spMkLst>
        </pc:spChg>
      </pc:sldChg>
      <pc:sldChg chg="modSp modCm">
        <pc:chgData name="Vijetha Arya" userId="S::vijetha.arya@themathcompany.com::d2a87cb4-0299-44c0-bef6-4b4170c06539" providerId="AD" clId="Web-{5325A844-96B9-41D7-A88F-AA33A0A8342C}" dt="2022-02-17T08:09:58.965" v="44"/>
        <pc:sldMkLst>
          <pc:docMk/>
          <pc:sldMk cId="1413081544" sldId="279"/>
        </pc:sldMkLst>
        <pc:spChg chg="mod">
          <ac:chgData name="Vijetha Arya" userId="S::vijetha.arya@themathcompany.com::d2a87cb4-0299-44c0-bef6-4b4170c06539" providerId="AD" clId="Web-{5325A844-96B9-41D7-A88F-AA33A0A8342C}" dt="2022-02-17T08:09:50.730" v="43" actId="20577"/>
          <ac:spMkLst>
            <pc:docMk/>
            <pc:sldMk cId="1413081544" sldId="279"/>
            <ac:spMk id="15" creationId="{BD951A7C-226F-4A2B-8EC3-62E02351E9C5}"/>
          </ac:spMkLst>
        </pc:spChg>
      </pc:sldChg>
    </pc:docChg>
  </pc:docChgLst>
  <pc:docChgLst>
    <pc:chgData name="Shyamala Iyer" userId="a90e9eeb-39b0-446d-bf09-4d7f6f3a5ac9" providerId="ADAL" clId="{65CFBF62-80E7-4ADB-81F2-84BEB70EC940}"/>
    <pc:docChg chg="undo redo custSel addSld delSld modSld sldOrd">
      <pc:chgData name="Shyamala Iyer" userId="a90e9eeb-39b0-446d-bf09-4d7f6f3a5ac9" providerId="ADAL" clId="{65CFBF62-80E7-4ADB-81F2-84BEB70EC940}" dt="2022-03-03T09:55:38.397" v="4892" actId="14100"/>
      <pc:docMkLst>
        <pc:docMk/>
      </pc:docMkLst>
      <pc:sldChg chg="addSp delSp modSp new mod delCm modCm">
        <pc:chgData name="Shyamala Iyer" userId="a90e9eeb-39b0-446d-bf09-4d7f6f3a5ac9" providerId="ADAL" clId="{65CFBF62-80E7-4ADB-81F2-84BEB70EC940}" dt="2022-02-21T12:06:13.785" v="4768" actId="14100"/>
        <pc:sldMkLst>
          <pc:docMk/>
          <pc:sldMk cId="3128154839" sldId="271"/>
        </pc:sldMkLst>
        <pc:spChg chg="mod">
          <ac:chgData name="Shyamala Iyer" userId="a90e9eeb-39b0-446d-bf09-4d7f6f3a5ac9" providerId="ADAL" clId="{65CFBF62-80E7-4ADB-81F2-84BEB70EC940}" dt="2022-02-21T12:06:13.785" v="4768" actId="14100"/>
          <ac:spMkLst>
            <pc:docMk/>
            <pc:sldMk cId="3128154839" sldId="271"/>
            <ac:spMk id="2" creationId="{2DFA63D3-9C60-442F-A030-BDA95DEBC247}"/>
          </ac:spMkLst>
        </pc:spChg>
        <pc:spChg chg="del">
          <ac:chgData name="Shyamala Iyer" userId="a90e9eeb-39b0-446d-bf09-4d7f6f3a5ac9" providerId="ADAL" clId="{65CFBF62-80E7-4ADB-81F2-84BEB70EC940}" dt="2022-02-16T12:12:24.845" v="2"/>
          <ac:spMkLst>
            <pc:docMk/>
            <pc:sldMk cId="3128154839" sldId="271"/>
            <ac:spMk id="3" creationId="{89AFE14B-9A9D-4A4D-BA6D-127FBC9A1C61}"/>
          </ac:spMkLst>
        </pc:spChg>
        <pc:spChg chg="add del mod">
          <ac:chgData name="Shyamala Iyer" userId="a90e9eeb-39b0-446d-bf09-4d7f6f3a5ac9" providerId="ADAL" clId="{65CFBF62-80E7-4ADB-81F2-84BEB70EC940}" dt="2022-02-19T14:15:15.443" v="3209" actId="21"/>
          <ac:spMkLst>
            <pc:docMk/>
            <pc:sldMk cId="3128154839" sldId="271"/>
            <ac:spMk id="3" creationId="{97AC7408-3DB7-43F8-92C2-47B318E0C8DD}"/>
          </ac:spMkLst>
        </pc:spChg>
        <pc:spChg chg="add mod">
          <ac:chgData name="Shyamala Iyer" userId="a90e9eeb-39b0-446d-bf09-4d7f6f3a5ac9" providerId="ADAL" clId="{65CFBF62-80E7-4ADB-81F2-84BEB70EC940}" dt="2022-02-19T14:16:04.067" v="3217" actId="1076"/>
          <ac:spMkLst>
            <pc:docMk/>
            <pc:sldMk cId="3128154839" sldId="271"/>
            <ac:spMk id="6" creationId="{13C5325E-53F7-40A6-9446-4B04E88B0278}"/>
          </ac:spMkLst>
        </pc:spChg>
        <pc:spChg chg="add mod">
          <ac:chgData name="Shyamala Iyer" userId="a90e9eeb-39b0-446d-bf09-4d7f6f3a5ac9" providerId="ADAL" clId="{65CFBF62-80E7-4ADB-81F2-84BEB70EC940}" dt="2022-02-21T12:05:33.926" v="4767" actId="14100"/>
          <ac:spMkLst>
            <pc:docMk/>
            <pc:sldMk cId="3128154839" sldId="271"/>
            <ac:spMk id="7" creationId="{C6CB8A16-6E7D-485C-9D20-EF1DB3D2553A}"/>
          </ac:spMkLst>
        </pc:spChg>
        <pc:spChg chg="add del mod">
          <ac:chgData name="Shyamala Iyer" userId="a90e9eeb-39b0-446d-bf09-4d7f6f3a5ac9" providerId="ADAL" clId="{65CFBF62-80E7-4ADB-81F2-84BEB70EC940}" dt="2022-02-16T13:25:29.921" v="193" actId="21"/>
          <ac:spMkLst>
            <pc:docMk/>
            <pc:sldMk cId="3128154839" sldId="271"/>
            <ac:spMk id="13" creationId="{1BDB9012-546F-492B-B170-E5A005E3094C}"/>
          </ac:spMkLst>
        </pc:spChg>
        <pc:spChg chg="add mod">
          <ac:chgData name="Shyamala Iyer" userId="a90e9eeb-39b0-446d-bf09-4d7f6f3a5ac9" providerId="ADAL" clId="{65CFBF62-80E7-4ADB-81F2-84BEB70EC940}" dt="2022-02-19T14:16:04.067" v="3217" actId="1076"/>
          <ac:spMkLst>
            <pc:docMk/>
            <pc:sldMk cId="3128154839" sldId="271"/>
            <ac:spMk id="17" creationId="{C704D30A-EFB0-4963-94AD-241E5435257C}"/>
          </ac:spMkLst>
        </pc:spChg>
        <pc:spChg chg="add mod">
          <ac:chgData name="Shyamala Iyer" userId="a90e9eeb-39b0-446d-bf09-4d7f6f3a5ac9" providerId="ADAL" clId="{65CFBF62-80E7-4ADB-81F2-84BEB70EC940}" dt="2022-02-19T14:16:12.906" v="3218" actId="1076"/>
          <ac:spMkLst>
            <pc:docMk/>
            <pc:sldMk cId="3128154839" sldId="271"/>
            <ac:spMk id="18" creationId="{9F8F2F86-FB71-49E7-8684-86B40FCC38F9}"/>
          </ac:spMkLst>
        </pc:spChg>
        <pc:spChg chg="add del mod">
          <ac:chgData name="Shyamala Iyer" userId="a90e9eeb-39b0-446d-bf09-4d7f6f3a5ac9" providerId="ADAL" clId="{65CFBF62-80E7-4ADB-81F2-84BEB70EC940}" dt="2022-02-19T14:17:49.645" v="3227" actId="21"/>
          <ac:spMkLst>
            <pc:docMk/>
            <pc:sldMk cId="3128154839" sldId="271"/>
            <ac:spMk id="22" creationId="{A4751456-CB18-4E9D-AD08-CF9A428E82D8}"/>
          </ac:spMkLst>
        </pc:spChg>
        <pc:spChg chg="add mod">
          <ac:chgData name="Shyamala Iyer" userId="a90e9eeb-39b0-446d-bf09-4d7f6f3a5ac9" providerId="ADAL" clId="{65CFBF62-80E7-4ADB-81F2-84BEB70EC940}" dt="2022-02-21T11:10:37.100" v="4552" actId="1076"/>
          <ac:spMkLst>
            <pc:docMk/>
            <pc:sldMk cId="3128154839" sldId="271"/>
            <ac:spMk id="24" creationId="{C447DB4E-ADEE-4CC9-BA25-F64000F3A05E}"/>
          </ac:spMkLst>
        </pc:spChg>
        <pc:graphicFrameChg chg="add del mod">
          <ac:chgData name="Shyamala Iyer" userId="a90e9eeb-39b0-446d-bf09-4d7f6f3a5ac9" providerId="ADAL" clId="{65CFBF62-80E7-4ADB-81F2-84BEB70EC940}" dt="2022-02-16T12:38:33.234" v="147" actId="21"/>
          <ac:graphicFrameMkLst>
            <pc:docMk/>
            <pc:sldMk cId="3128154839" sldId="271"/>
            <ac:graphicFrameMk id="6" creationId="{86668F1F-EE98-486B-A68C-C5E5C4EBFFEE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2:18:26.057" v="11" actId="478"/>
          <ac:graphicFrameMkLst>
            <pc:docMk/>
            <pc:sldMk cId="3128154839" sldId="271"/>
            <ac:graphicFrameMk id="7" creationId="{3191EEB2-51E0-4ECF-B1E7-30634AF8721F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2:19:38.510" v="22" actId="21"/>
          <ac:graphicFrameMkLst>
            <pc:docMk/>
            <pc:sldMk cId="3128154839" sldId="271"/>
            <ac:graphicFrameMk id="8" creationId="{3191EEB2-51E0-4ECF-B1E7-30634AF8721F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2:20:21.176" v="36" actId="21"/>
          <ac:graphicFrameMkLst>
            <pc:docMk/>
            <pc:sldMk cId="3128154839" sldId="271"/>
            <ac:graphicFrameMk id="10" creationId="{3191EEB2-51E0-4ECF-B1E7-30634AF8721F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08:26:16.388" v="991"/>
          <ac:graphicFrameMkLst>
            <pc:docMk/>
            <pc:sldMk cId="3128154839" sldId="271"/>
            <ac:graphicFrameMk id="10" creationId="{5D293695-429A-4390-9440-9A533BA471AC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0:23:36.202" v="1359" actId="21"/>
          <ac:graphicFrameMkLst>
            <pc:docMk/>
            <pc:sldMk cId="3128154839" sldId="271"/>
            <ac:graphicFrameMk id="11" creationId="{3191EEB2-51E0-4ECF-B1E7-30634AF8721F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21T11:27:10.031" v="4556" actId="478"/>
          <ac:graphicFrameMkLst>
            <pc:docMk/>
            <pc:sldMk cId="3128154839" sldId="271"/>
            <ac:graphicFrameMk id="12" creationId="{0BF67EE3-064A-4608-8322-81450A96BCB8}"/>
          </ac:graphicFrameMkLst>
        </pc:graphicFrameChg>
        <pc:graphicFrameChg chg="add mod">
          <ac:chgData name="Shyamala Iyer" userId="a90e9eeb-39b0-446d-bf09-4d7f6f3a5ac9" providerId="ADAL" clId="{65CFBF62-80E7-4ADB-81F2-84BEB70EC940}" dt="2022-02-21T11:27:46.376" v="4564" actId="20577"/>
          <ac:graphicFrameMkLst>
            <pc:docMk/>
            <pc:sldMk cId="3128154839" sldId="271"/>
            <ac:graphicFrameMk id="23" creationId="{804AAFD5-B095-4F91-92C5-B5F536F1FBE2}"/>
          </ac:graphicFrameMkLst>
        </pc:graphicFrameChg>
        <pc:picChg chg="mod">
          <ac:chgData name="Shyamala Iyer" userId="a90e9eeb-39b0-446d-bf09-4d7f6f3a5ac9" providerId="ADAL" clId="{65CFBF62-80E7-4ADB-81F2-84BEB70EC940}" dt="2022-02-21T11:38:57.518" v="4703" actId="14100"/>
          <ac:picMkLst>
            <pc:docMk/>
            <pc:sldMk cId="3128154839" sldId="271"/>
            <ac:picMk id="9" creationId="{6656EC09-881A-4DB7-A0F6-43494860782D}"/>
          </ac:picMkLst>
        </pc:picChg>
        <pc:picChg chg="add del mod">
          <ac:chgData name="Shyamala Iyer" userId="a90e9eeb-39b0-446d-bf09-4d7f6f3a5ac9" providerId="ADAL" clId="{65CFBF62-80E7-4ADB-81F2-84BEB70EC940}" dt="2022-02-16T12:20:00.701" v="28"/>
          <ac:picMkLst>
            <pc:docMk/>
            <pc:sldMk cId="3128154839" sldId="271"/>
            <ac:picMk id="9" creationId="{8F9B119A-B1A9-4ABD-8D49-FEC54C7EA460}"/>
          </ac:picMkLst>
        </pc:picChg>
        <pc:picChg chg="add mod">
          <ac:chgData name="Shyamala Iyer" userId="a90e9eeb-39b0-446d-bf09-4d7f6f3a5ac9" providerId="ADAL" clId="{65CFBF62-80E7-4ADB-81F2-84BEB70EC940}" dt="2022-02-19T14:16:04.067" v="3217" actId="1076"/>
          <ac:picMkLst>
            <pc:docMk/>
            <pc:sldMk cId="3128154839" sldId="271"/>
            <ac:picMk id="19" creationId="{7AB2E745-65F4-4A5D-9E4A-A8812A58BDC1}"/>
          </ac:picMkLst>
        </pc:picChg>
        <pc:picChg chg="add mod">
          <ac:chgData name="Shyamala Iyer" userId="a90e9eeb-39b0-446d-bf09-4d7f6f3a5ac9" providerId="ADAL" clId="{65CFBF62-80E7-4ADB-81F2-84BEB70EC940}" dt="2022-02-19T14:16:04.067" v="3217" actId="1076"/>
          <ac:picMkLst>
            <pc:docMk/>
            <pc:sldMk cId="3128154839" sldId="271"/>
            <ac:picMk id="20" creationId="{F4FD8B52-3B3A-43BD-A72A-4AD4350F6F3D}"/>
          </ac:picMkLst>
        </pc:picChg>
        <pc:picChg chg="add mod">
          <ac:chgData name="Shyamala Iyer" userId="a90e9eeb-39b0-446d-bf09-4d7f6f3a5ac9" providerId="ADAL" clId="{65CFBF62-80E7-4ADB-81F2-84BEB70EC940}" dt="2022-02-19T14:16:04.067" v="3217" actId="1076"/>
          <ac:picMkLst>
            <pc:docMk/>
            <pc:sldMk cId="3128154839" sldId="271"/>
            <ac:picMk id="21" creationId="{40868E5A-EEBD-4C06-990E-744CE775C0D3}"/>
          </ac:picMkLst>
        </pc:picChg>
        <pc:picChg chg="add del mod">
          <ac:chgData name="Shyamala Iyer" userId="a90e9eeb-39b0-446d-bf09-4d7f6f3a5ac9" providerId="ADAL" clId="{65CFBF62-80E7-4ADB-81F2-84BEB70EC940}" dt="2022-02-16T12:26:51.167" v="97"/>
          <ac:picMkLst>
            <pc:docMk/>
            <pc:sldMk cId="3128154839" sldId="271"/>
            <ac:picMk id="1026" creationId="{B379C860-A2E2-4BD1-BE75-1751BACEC997}"/>
          </ac:picMkLst>
        </pc:picChg>
        <pc:picChg chg="add del mod">
          <ac:chgData name="Shyamala Iyer" userId="a90e9eeb-39b0-446d-bf09-4d7f6f3a5ac9" providerId="ADAL" clId="{65CFBF62-80E7-4ADB-81F2-84BEB70EC940}" dt="2022-02-16T12:27:30.085" v="103" actId="21"/>
          <ac:picMkLst>
            <pc:docMk/>
            <pc:sldMk cId="3128154839" sldId="271"/>
            <ac:picMk id="1028" creationId="{5CF111DF-6E88-4156-8976-41F2D3036DEE}"/>
          </ac:picMkLst>
        </pc:picChg>
        <pc:picChg chg="add del mod">
          <ac:chgData name="Shyamala Iyer" userId="a90e9eeb-39b0-446d-bf09-4d7f6f3a5ac9" providerId="ADAL" clId="{65CFBF62-80E7-4ADB-81F2-84BEB70EC940}" dt="2022-02-19T10:18:36.636" v="1325" actId="21"/>
          <ac:picMkLst>
            <pc:docMk/>
            <pc:sldMk cId="3128154839" sldId="271"/>
            <ac:picMk id="1030" creationId="{7F90A8C5-33DA-4A9A-B7AF-3DC7471E73D7}"/>
          </ac:picMkLst>
        </pc:picChg>
        <pc:picChg chg="add del">
          <ac:chgData name="Shyamala Iyer" userId="a90e9eeb-39b0-446d-bf09-4d7f6f3a5ac9" providerId="ADAL" clId="{65CFBF62-80E7-4ADB-81F2-84BEB70EC940}" dt="2022-02-16T12:31:19.973" v="109" actId="21"/>
          <ac:picMkLst>
            <pc:docMk/>
            <pc:sldMk cId="3128154839" sldId="271"/>
            <ac:picMk id="1032" creationId="{E2CAE496-9861-4486-BDD8-1B62D7C0C193}"/>
          </ac:picMkLst>
        </pc:picChg>
        <pc:picChg chg="add del mod">
          <ac:chgData name="Shyamala Iyer" userId="a90e9eeb-39b0-446d-bf09-4d7f6f3a5ac9" providerId="ADAL" clId="{65CFBF62-80E7-4ADB-81F2-84BEB70EC940}" dt="2022-02-19T10:18:36.636" v="1325" actId="21"/>
          <ac:picMkLst>
            <pc:docMk/>
            <pc:sldMk cId="3128154839" sldId="271"/>
            <ac:picMk id="1034" creationId="{16209F28-84A0-483F-A549-2C3399295E37}"/>
          </ac:picMkLst>
        </pc:picChg>
        <pc:picChg chg="add del mod">
          <ac:chgData name="Shyamala Iyer" userId="a90e9eeb-39b0-446d-bf09-4d7f6f3a5ac9" providerId="ADAL" clId="{65CFBF62-80E7-4ADB-81F2-84BEB70EC940}" dt="2022-02-16T12:36:18.410" v="123"/>
          <ac:picMkLst>
            <pc:docMk/>
            <pc:sldMk cId="3128154839" sldId="271"/>
            <ac:picMk id="1036" creationId="{7158E622-9184-42AB-A0A1-06A927002A08}"/>
          </ac:picMkLst>
        </pc:picChg>
        <pc:picChg chg="add del mod">
          <ac:chgData name="Shyamala Iyer" userId="a90e9eeb-39b0-446d-bf09-4d7f6f3a5ac9" providerId="ADAL" clId="{65CFBF62-80E7-4ADB-81F2-84BEB70EC940}" dt="2022-02-19T10:18:36.636" v="1325" actId="21"/>
          <ac:picMkLst>
            <pc:docMk/>
            <pc:sldMk cId="3128154839" sldId="271"/>
            <ac:picMk id="1038" creationId="{2406E440-5F31-46AB-AA62-2620F2F0B2E6}"/>
          </ac:picMkLst>
        </pc:picChg>
        <pc:picChg chg="add del mod">
          <ac:chgData name="Shyamala Iyer" userId="a90e9eeb-39b0-446d-bf09-4d7f6f3a5ac9" providerId="ADAL" clId="{65CFBF62-80E7-4ADB-81F2-84BEB70EC940}" dt="2022-02-19T14:03:42.367" v="3092" actId="478"/>
          <ac:picMkLst>
            <pc:docMk/>
            <pc:sldMk cId="3128154839" sldId="271"/>
            <ac:picMk id="2050" creationId="{6A70D032-3F12-4425-99E7-688E74EFA638}"/>
          </ac:picMkLst>
        </pc:picChg>
        <pc:picChg chg="add del mod">
          <ac:chgData name="Shyamala Iyer" userId="a90e9eeb-39b0-446d-bf09-4d7f6f3a5ac9" providerId="ADAL" clId="{65CFBF62-80E7-4ADB-81F2-84BEB70EC940}" dt="2022-02-19T14:03:40.168" v="3091" actId="478"/>
          <ac:picMkLst>
            <pc:docMk/>
            <pc:sldMk cId="3128154839" sldId="271"/>
            <ac:picMk id="2052" creationId="{6B3BE24F-CF7C-4FB9-B458-F17B0BBB1BF4}"/>
          </ac:picMkLst>
        </pc:picChg>
        <pc:picChg chg="add del mod">
          <ac:chgData name="Shyamala Iyer" userId="a90e9eeb-39b0-446d-bf09-4d7f6f3a5ac9" providerId="ADAL" clId="{65CFBF62-80E7-4ADB-81F2-84BEB70EC940}" dt="2022-02-19T14:03:38.737" v="3089" actId="478"/>
          <ac:picMkLst>
            <pc:docMk/>
            <pc:sldMk cId="3128154839" sldId="271"/>
            <ac:picMk id="2054" creationId="{980EE857-C0FA-41CC-9F6A-A91095C567AB}"/>
          </ac:picMkLst>
        </pc:picChg>
      </pc:sldChg>
      <pc:sldChg chg="addSp delSp modSp new mod">
        <pc:chgData name="Shyamala Iyer" userId="a90e9eeb-39b0-446d-bf09-4d7f6f3a5ac9" providerId="ADAL" clId="{65CFBF62-80E7-4ADB-81F2-84BEB70EC940}" dt="2022-02-19T14:20:47.860" v="3248" actId="14100"/>
        <pc:sldMkLst>
          <pc:docMk/>
          <pc:sldMk cId="3191037049" sldId="272"/>
        </pc:sldMkLst>
        <pc:spChg chg="mod">
          <ac:chgData name="Shyamala Iyer" userId="a90e9eeb-39b0-446d-bf09-4d7f6f3a5ac9" providerId="ADAL" clId="{65CFBF62-80E7-4ADB-81F2-84BEB70EC940}" dt="2022-02-19T13:44:37.310" v="2907" actId="1076"/>
          <ac:spMkLst>
            <pc:docMk/>
            <pc:sldMk cId="3191037049" sldId="272"/>
            <ac:spMk id="2" creationId="{4010A107-9C31-4925-8D3F-DC6B4D853636}"/>
          </ac:spMkLst>
        </pc:spChg>
        <pc:spChg chg="add mod">
          <ac:chgData name="Shyamala Iyer" userId="a90e9eeb-39b0-446d-bf09-4d7f6f3a5ac9" providerId="ADAL" clId="{65CFBF62-80E7-4ADB-81F2-84BEB70EC940}" dt="2022-02-19T14:20:29.297" v="3246" actId="20577"/>
          <ac:spMkLst>
            <pc:docMk/>
            <pc:sldMk cId="3191037049" sldId="272"/>
            <ac:spMk id="3" creationId="{10EE72E9-637E-428E-85C6-1BFEDCCEB7E3}"/>
          </ac:spMkLst>
        </pc:spChg>
        <pc:spChg chg="del">
          <ac:chgData name="Shyamala Iyer" userId="a90e9eeb-39b0-446d-bf09-4d7f6f3a5ac9" providerId="ADAL" clId="{65CFBF62-80E7-4ADB-81F2-84BEB70EC940}" dt="2022-02-16T12:38:41.513" v="150"/>
          <ac:spMkLst>
            <pc:docMk/>
            <pc:sldMk cId="3191037049" sldId="272"/>
            <ac:spMk id="3" creationId="{6432D40F-2087-4BF8-B68A-49FF0129A915}"/>
          </ac:spMkLst>
        </pc:spChg>
        <pc:graphicFrameChg chg="add mod">
          <ac:chgData name="Shyamala Iyer" userId="a90e9eeb-39b0-446d-bf09-4d7f6f3a5ac9" providerId="ADAL" clId="{65CFBF62-80E7-4ADB-81F2-84BEB70EC940}" dt="2022-02-19T13:44:46.272" v="2909" actId="1076"/>
          <ac:graphicFrameMkLst>
            <pc:docMk/>
            <pc:sldMk cId="3191037049" sldId="272"/>
            <ac:graphicFrameMk id="6" creationId="{C6B92664-4B7A-4A50-8DDC-B0CEEEA84B4B}"/>
          </ac:graphicFrameMkLst>
        </pc:graphicFrameChg>
        <pc:graphicFrameChg chg="add mod modGraphic">
          <ac:chgData name="Shyamala Iyer" userId="a90e9eeb-39b0-446d-bf09-4d7f6f3a5ac9" providerId="ADAL" clId="{65CFBF62-80E7-4ADB-81F2-84BEB70EC940}" dt="2022-02-19T08:27:19.559" v="993" actId="14734"/>
          <ac:graphicFrameMkLst>
            <pc:docMk/>
            <pc:sldMk cId="3191037049" sldId="272"/>
            <ac:graphicFrameMk id="11" creationId="{194B0AC5-D380-40A6-8039-67B347B6564E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3:53:29.403" v="205" actId="21"/>
          <ac:graphicFrameMkLst>
            <pc:docMk/>
            <pc:sldMk cId="3191037049" sldId="272"/>
            <ac:graphicFrameMk id="11" creationId="{B99E98AC-E6CE-4E49-B403-89197E80A306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3:54:45.194" v="325" actId="21"/>
          <ac:graphicFrameMkLst>
            <pc:docMk/>
            <pc:sldMk cId="3191037049" sldId="272"/>
            <ac:graphicFrameMk id="12" creationId="{9984E8F8-7A10-46D8-BB26-21AF39752B89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4:20:47.860" v="3248" actId="14100"/>
          <ac:graphicFrameMkLst>
            <pc:docMk/>
            <pc:sldMk cId="3191037049" sldId="272"/>
            <ac:graphicFrameMk id="13" creationId="{581B0530-EFDE-41EC-B142-6B96E5CE50FB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3:47:44.711" v="2917"/>
          <ac:graphicFrameMkLst>
            <pc:docMk/>
            <pc:sldMk cId="3191037049" sldId="272"/>
            <ac:graphicFrameMk id="14" creationId="{33D7B1FF-C853-4746-9893-14E3B216EF61}"/>
          </ac:graphicFrameMkLst>
        </pc:graphicFrameChg>
        <pc:picChg chg="mod">
          <ac:chgData name="Shyamala Iyer" userId="a90e9eeb-39b0-446d-bf09-4d7f6f3a5ac9" providerId="ADAL" clId="{65CFBF62-80E7-4ADB-81F2-84BEB70EC940}" dt="2022-02-19T12:54:15.930" v="2395" actId="1076"/>
          <ac:picMkLst>
            <pc:docMk/>
            <pc:sldMk cId="3191037049" sldId="272"/>
            <ac:picMk id="10" creationId="{F7BD5C08-A746-43FB-967B-8FE91FDF5A0C}"/>
          </ac:picMkLst>
        </pc:picChg>
        <pc:picChg chg="add mod">
          <ac:chgData name="Shyamala Iyer" userId="a90e9eeb-39b0-446d-bf09-4d7f6f3a5ac9" providerId="ADAL" clId="{65CFBF62-80E7-4ADB-81F2-84BEB70EC940}" dt="2022-02-19T13:45:01.458" v="2911" actId="1076"/>
          <ac:picMkLst>
            <pc:docMk/>
            <pc:sldMk cId="3191037049" sldId="272"/>
            <ac:picMk id="2050" creationId="{3A59DC1D-A778-4477-B520-A00CC2A31289}"/>
          </ac:picMkLst>
        </pc:picChg>
        <pc:picChg chg="add mod">
          <ac:chgData name="Shyamala Iyer" userId="a90e9eeb-39b0-446d-bf09-4d7f6f3a5ac9" providerId="ADAL" clId="{65CFBF62-80E7-4ADB-81F2-84BEB70EC940}" dt="2022-02-19T13:45:01.458" v="2911" actId="1076"/>
          <ac:picMkLst>
            <pc:docMk/>
            <pc:sldMk cId="3191037049" sldId="272"/>
            <ac:picMk id="2052" creationId="{912A1A13-1CA5-4C5A-B4E7-0B4ABFE7B58A}"/>
          </ac:picMkLst>
        </pc:picChg>
        <pc:picChg chg="add mod">
          <ac:chgData name="Shyamala Iyer" userId="a90e9eeb-39b0-446d-bf09-4d7f6f3a5ac9" providerId="ADAL" clId="{65CFBF62-80E7-4ADB-81F2-84BEB70EC940}" dt="2022-02-19T13:45:01.458" v="2911" actId="1076"/>
          <ac:picMkLst>
            <pc:docMk/>
            <pc:sldMk cId="3191037049" sldId="272"/>
            <ac:picMk id="2054" creationId="{17B0AF0B-8F85-4C3D-BF04-211A780D6BD3}"/>
          </ac:picMkLst>
        </pc:picChg>
        <pc:picChg chg="add mod">
          <ac:chgData name="Shyamala Iyer" userId="a90e9eeb-39b0-446d-bf09-4d7f6f3a5ac9" providerId="ADAL" clId="{65CFBF62-80E7-4ADB-81F2-84BEB70EC940}" dt="2022-02-19T13:45:01.458" v="2911" actId="1076"/>
          <ac:picMkLst>
            <pc:docMk/>
            <pc:sldMk cId="3191037049" sldId="272"/>
            <ac:picMk id="2056" creationId="{595D10E8-22E9-4D47-A6EE-5F316D8EF03C}"/>
          </ac:picMkLst>
        </pc:picChg>
      </pc:sldChg>
      <pc:sldChg chg="addSp delSp modSp new mod ord modCm">
        <pc:chgData name="Shyamala Iyer" userId="a90e9eeb-39b0-446d-bf09-4d7f6f3a5ac9" providerId="ADAL" clId="{65CFBF62-80E7-4ADB-81F2-84BEB70EC940}" dt="2022-02-19T14:32:18.546" v="3304" actId="1076"/>
        <pc:sldMkLst>
          <pc:docMk/>
          <pc:sldMk cId="1407710857" sldId="275"/>
        </pc:sldMkLst>
        <pc:spChg chg="mod">
          <ac:chgData name="Shyamala Iyer" userId="a90e9eeb-39b0-446d-bf09-4d7f6f3a5ac9" providerId="ADAL" clId="{65CFBF62-80E7-4ADB-81F2-84BEB70EC940}" dt="2022-02-19T11:32:52.263" v="2033" actId="20577"/>
          <ac:spMkLst>
            <pc:docMk/>
            <pc:sldMk cId="1407710857" sldId="275"/>
            <ac:spMk id="2" creationId="{BE24FE84-8EB5-4A7F-8381-BE2869CA97A9}"/>
          </ac:spMkLst>
        </pc:spChg>
        <pc:spChg chg="del">
          <ac:chgData name="Shyamala Iyer" userId="a90e9eeb-39b0-446d-bf09-4d7f6f3a5ac9" providerId="ADAL" clId="{65CFBF62-80E7-4ADB-81F2-84BEB70EC940}" dt="2022-02-16T13:55:03.020" v="329" actId="21"/>
          <ac:spMkLst>
            <pc:docMk/>
            <pc:sldMk cId="1407710857" sldId="275"/>
            <ac:spMk id="3" creationId="{148AC6FA-DFCA-4E9E-82B5-D8232C326A06}"/>
          </ac:spMkLst>
        </pc:spChg>
        <pc:spChg chg="add mod">
          <ac:chgData name="Shyamala Iyer" userId="a90e9eeb-39b0-446d-bf09-4d7f6f3a5ac9" providerId="ADAL" clId="{65CFBF62-80E7-4ADB-81F2-84BEB70EC940}" dt="2022-02-19T14:30:57.561" v="3280" actId="120"/>
          <ac:spMkLst>
            <pc:docMk/>
            <pc:sldMk cId="1407710857" sldId="275"/>
            <ac:spMk id="3" creationId="{5939B85A-7908-4B9A-801E-4C281EC23EB3}"/>
          </ac:spMkLst>
        </pc:spChg>
        <pc:spChg chg="mod">
          <ac:chgData name="Shyamala Iyer" userId="a90e9eeb-39b0-446d-bf09-4d7f6f3a5ac9" providerId="ADAL" clId="{65CFBF62-80E7-4ADB-81F2-84BEB70EC940}" dt="2022-02-19T14:30:53.781" v="3279" actId="1076"/>
          <ac:spMkLst>
            <pc:docMk/>
            <pc:sldMk cId="1407710857" sldId="275"/>
            <ac:spMk id="4" creationId="{B18A759D-26EF-4EC1-A79B-49A30F5FD3B1}"/>
          </ac:spMkLst>
        </pc:spChg>
        <pc:spChg chg="add mod">
          <ac:chgData name="Shyamala Iyer" userId="a90e9eeb-39b0-446d-bf09-4d7f6f3a5ac9" providerId="ADAL" clId="{65CFBF62-80E7-4ADB-81F2-84BEB70EC940}" dt="2022-02-16T14:59:51.663" v="375" actId="14100"/>
          <ac:spMkLst>
            <pc:docMk/>
            <pc:sldMk cId="1407710857" sldId="275"/>
            <ac:spMk id="9" creationId="{9EE9612B-3822-48DC-AF9C-C4ACFCE93447}"/>
          </ac:spMkLst>
        </pc:spChg>
        <pc:spChg chg="add del">
          <ac:chgData name="Shyamala Iyer" userId="a90e9eeb-39b0-446d-bf09-4d7f6f3a5ac9" providerId="ADAL" clId="{65CFBF62-80E7-4ADB-81F2-84BEB70EC940}" dt="2022-02-16T15:00:01.299" v="379"/>
          <ac:spMkLst>
            <pc:docMk/>
            <pc:sldMk cId="1407710857" sldId="275"/>
            <ac:spMk id="10" creationId="{7F017911-7BF1-4C4A-9B03-BAC0F83D389E}"/>
          </ac:spMkLst>
        </pc:spChg>
        <pc:spChg chg="add del mod">
          <ac:chgData name="Shyamala Iyer" userId="a90e9eeb-39b0-446d-bf09-4d7f6f3a5ac9" providerId="ADAL" clId="{65CFBF62-80E7-4ADB-81F2-84BEB70EC940}" dt="2022-02-19T11:50:28.928" v="2271" actId="21"/>
          <ac:spMkLst>
            <pc:docMk/>
            <pc:sldMk cId="1407710857" sldId="275"/>
            <ac:spMk id="13" creationId="{85D70EA3-4958-42CE-B56E-C0C59192D65D}"/>
          </ac:spMkLst>
        </pc:spChg>
        <pc:spChg chg="add mod">
          <ac:chgData name="Shyamala Iyer" userId="a90e9eeb-39b0-446d-bf09-4d7f6f3a5ac9" providerId="ADAL" clId="{65CFBF62-80E7-4ADB-81F2-84BEB70EC940}" dt="2022-02-19T11:29:12.685" v="1990" actId="1076"/>
          <ac:spMkLst>
            <pc:docMk/>
            <pc:sldMk cId="1407710857" sldId="275"/>
            <ac:spMk id="22" creationId="{7D2A1F76-67E5-457B-B712-DCCF0A994E1D}"/>
          </ac:spMkLst>
        </pc:spChg>
        <pc:spChg chg="add mod">
          <ac:chgData name="Shyamala Iyer" userId="a90e9eeb-39b0-446d-bf09-4d7f6f3a5ac9" providerId="ADAL" clId="{65CFBF62-80E7-4ADB-81F2-84BEB70EC940}" dt="2022-02-19T11:34:23.328" v="2036" actId="207"/>
          <ac:spMkLst>
            <pc:docMk/>
            <pc:sldMk cId="1407710857" sldId="275"/>
            <ac:spMk id="27" creationId="{3D346507-C37A-4EFC-AF6D-8930BF8E74E7}"/>
          </ac:spMkLst>
        </pc:spChg>
        <pc:spChg chg="add mod">
          <ac:chgData name="Shyamala Iyer" userId="a90e9eeb-39b0-446d-bf09-4d7f6f3a5ac9" providerId="ADAL" clId="{65CFBF62-80E7-4ADB-81F2-84BEB70EC940}" dt="2022-02-19T11:29:12.685" v="1990" actId="1076"/>
          <ac:spMkLst>
            <pc:docMk/>
            <pc:sldMk cId="1407710857" sldId="275"/>
            <ac:spMk id="28" creationId="{FD719475-C59C-4779-8173-C17EF9A3F615}"/>
          </ac:spMkLst>
        </pc:spChg>
        <pc:spChg chg="add mod">
          <ac:chgData name="Shyamala Iyer" userId="a90e9eeb-39b0-446d-bf09-4d7f6f3a5ac9" providerId="ADAL" clId="{65CFBF62-80E7-4ADB-81F2-84BEB70EC940}" dt="2022-02-19T11:29:12.685" v="1990" actId="1076"/>
          <ac:spMkLst>
            <pc:docMk/>
            <pc:sldMk cId="1407710857" sldId="275"/>
            <ac:spMk id="29" creationId="{052D7483-2E4B-49E2-AA8F-EBA84AD4EA35}"/>
          </ac:spMkLst>
        </pc:spChg>
        <pc:spChg chg="add mod">
          <ac:chgData name="Shyamala Iyer" userId="a90e9eeb-39b0-446d-bf09-4d7f6f3a5ac9" providerId="ADAL" clId="{65CFBF62-80E7-4ADB-81F2-84BEB70EC940}" dt="2022-02-19T11:31:53.936" v="2021" actId="1076"/>
          <ac:spMkLst>
            <pc:docMk/>
            <pc:sldMk cId="1407710857" sldId="275"/>
            <ac:spMk id="32" creationId="{1AAF5274-B4D8-4481-A8F2-776C6FE6C169}"/>
          </ac:spMkLst>
        </pc:spChg>
        <pc:spChg chg="add mod">
          <ac:chgData name="Shyamala Iyer" userId="a90e9eeb-39b0-446d-bf09-4d7f6f3a5ac9" providerId="ADAL" clId="{65CFBF62-80E7-4ADB-81F2-84BEB70EC940}" dt="2022-02-19T11:31:38.465" v="2018" actId="1076"/>
          <ac:spMkLst>
            <pc:docMk/>
            <pc:sldMk cId="1407710857" sldId="275"/>
            <ac:spMk id="34" creationId="{574F088B-6354-4429-B32E-9B3B8C761A19}"/>
          </ac:spMkLst>
        </pc:spChg>
        <pc:spChg chg="add mod">
          <ac:chgData name="Shyamala Iyer" userId="a90e9eeb-39b0-446d-bf09-4d7f6f3a5ac9" providerId="ADAL" clId="{65CFBF62-80E7-4ADB-81F2-84BEB70EC940}" dt="2022-02-19T11:35:36.042" v="2118" actId="14100"/>
          <ac:spMkLst>
            <pc:docMk/>
            <pc:sldMk cId="1407710857" sldId="275"/>
            <ac:spMk id="35" creationId="{32751681-B6D8-4D36-A989-F3271572A18A}"/>
          </ac:spMkLst>
        </pc:spChg>
        <pc:spChg chg="add mod">
          <ac:chgData name="Shyamala Iyer" userId="a90e9eeb-39b0-446d-bf09-4d7f6f3a5ac9" providerId="ADAL" clId="{65CFBF62-80E7-4ADB-81F2-84BEB70EC940}" dt="2022-02-19T11:30:38.930" v="2005" actId="1076"/>
          <ac:spMkLst>
            <pc:docMk/>
            <pc:sldMk cId="1407710857" sldId="275"/>
            <ac:spMk id="36" creationId="{4F7319FF-9577-4450-BD6B-F454385D0258}"/>
          </ac:spMkLst>
        </pc:spChg>
        <pc:spChg chg="add mod">
          <ac:chgData name="Shyamala Iyer" userId="a90e9eeb-39b0-446d-bf09-4d7f6f3a5ac9" providerId="ADAL" clId="{65CFBF62-80E7-4ADB-81F2-84BEB70EC940}" dt="2022-02-19T11:36:50.287" v="2136" actId="1076"/>
          <ac:spMkLst>
            <pc:docMk/>
            <pc:sldMk cId="1407710857" sldId="275"/>
            <ac:spMk id="37" creationId="{AF1FF1DC-15A1-49C4-97ED-95ED8FD0D035}"/>
          </ac:spMkLst>
        </pc:spChg>
        <pc:spChg chg="add mod">
          <ac:chgData name="Shyamala Iyer" userId="a90e9eeb-39b0-446d-bf09-4d7f6f3a5ac9" providerId="ADAL" clId="{65CFBF62-80E7-4ADB-81F2-84BEB70EC940}" dt="2022-02-19T14:31:02.939" v="3281" actId="120"/>
          <ac:spMkLst>
            <pc:docMk/>
            <pc:sldMk cId="1407710857" sldId="275"/>
            <ac:spMk id="38" creationId="{DC3BB3B6-4A37-4F66-BB82-509D5BFE6B77}"/>
          </ac:spMkLst>
        </pc:spChg>
        <pc:spChg chg="mod">
          <ac:chgData name="Shyamala Iyer" userId="a90e9eeb-39b0-446d-bf09-4d7f6f3a5ac9" providerId="ADAL" clId="{65CFBF62-80E7-4ADB-81F2-84BEB70EC940}" dt="2022-02-19T14:32:12.166" v="3303" actId="1076"/>
          <ac:spMkLst>
            <pc:docMk/>
            <pc:sldMk cId="1407710857" sldId="275"/>
            <ac:spMk id="39" creationId="{52702E6D-6A08-4323-BE13-1E06DE611D96}"/>
          </ac:spMkLst>
        </pc:spChg>
        <pc:spChg chg="add del">
          <ac:chgData name="Shyamala Iyer" userId="a90e9eeb-39b0-446d-bf09-4d7f6f3a5ac9" providerId="ADAL" clId="{65CFBF62-80E7-4ADB-81F2-84BEB70EC940}" dt="2022-02-19T11:55:20.670" v="2304" actId="21"/>
          <ac:spMkLst>
            <pc:docMk/>
            <pc:sldMk cId="1407710857" sldId="275"/>
            <ac:spMk id="40" creationId="{9C112351-F671-488E-8C05-51EDB3C31757}"/>
          </ac:spMkLst>
        </pc:spChg>
        <pc:spChg chg="add mod">
          <ac:chgData name="Shyamala Iyer" userId="a90e9eeb-39b0-446d-bf09-4d7f6f3a5ac9" providerId="ADAL" clId="{65CFBF62-80E7-4ADB-81F2-84BEB70EC940}" dt="2022-02-19T14:32:18.546" v="3304" actId="1076"/>
          <ac:spMkLst>
            <pc:docMk/>
            <pc:sldMk cId="1407710857" sldId="275"/>
            <ac:spMk id="41" creationId="{FADB9BAC-7825-4392-9EFD-375941EA97F8}"/>
          </ac:spMkLst>
        </pc:spChg>
        <pc:graphicFrameChg chg="add del mod">
          <ac:chgData name="Shyamala Iyer" userId="a90e9eeb-39b0-446d-bf09-4d7f6f3a5ac9" providerId="ADAL" clId="{65CFBF62-80E7-4ADB-81F2-84BEB70EC940}" dt="2022-02-16T14:55:27.622" v="339" actId="21"/>
          <ac:graphicFrameMkLst>
            <pc:docMk/>
            <pc:sldMk cId="1407710857" sldId="275"/>
            <ac:graphicFrameMk id="6" creationId="{897419CD-0CFD-4C0C-BE08-6519B2AE39D0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9:55:14.626" v="1268" actId="21"/>
          <ac:graphicFrameMkLst>
            <pc:docMk/>
            <pc:sldMk cId="1407710857" sldId="275"/>
            <ac:graphicFrameMk id="7" creationId="{88500707-34EB-408D-B4BF-FE2672C39926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6T15:04:01.967" v="409" actId="21"/>
          <ac:graphicFrameMkLst>
            <pc:docMk/>
            <pc:sldMk cId="1407710857" sldId="275"/>
            <ac:graphicFrameMk id="8" creationId="{E4984B3B-170E-4E31-B303-9DB341EB8214}"/>
          </ac:graphicFrameMkLst>
        </pc:graphicFrameChg>
        <pc:graphicFrameChg chg="del">
          <ac:chgData name="Shyamala Iyer" userId="a90e9eeb-39b0-446d-bf09-4d7f6f3a5ac9" providerId="ADAL" clId="{65CFBF62-80E7-4ADB-81F2-84BEB70EC940}" dt="2022-02-19T08:27:38.878" v="994" actId="21"/>
          <ac:graphicFrameMkLst>
            <pc:docMk/>
            <pc:sldMk cId="1407710857" sldId="275"/>
            <ac:graphicFrameMk id="15" creationId="{DB23DEE7-AB7B-4C43-8B9F-93C739280D71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0:09:01.364" v="1296" actId="21"/>
          <ac:graphicFrameMkLst>
            <pc:docMk/>
            <pc:sldMk cId="1407710857" sldId="275"/>
            <ac:graphicFrameMk id="16" creationId="{B99E98AC-E6CE-4E49-B403-89197E80A306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08:27:49.464" v="995"/>
          <ac:graphicFrameMkLst>
            <pc:docMk/>
            <pc:sldMk cId="1407710857" sldId="275"/>
            <ac:graphicFrameMk id="18" creationId="{C0EB2318-D1AC-4057-810E-43792990D5FC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11:58:20.640" v="2393"/>
          <ac:graphicFrameMkLst>
            <pc:docMk/>
            <pc:sldMk cId="1407710857" sldId="275"/>
            <ac:graphicFrameMk id="20" creationId="{FC184610-9E61-4222-AF8B-3472F8957856}"/>
          </ac:graphicFrameMkLst>
        </pc:graphicFrameChg>
        <pc:picChg chg="add del mod">
          <ac:chgData name="Shyamala Iyer" userId="a90e9eeb-39b0-446d-bf09-4d7f6f3a5ac9" providerId="ADAL" clId="{65CFBF62-80E7-4ADB-81F2-84BEB70EC940}" dt="2022-02-19T09:55:19.325" v="1271" actId="478"/>
          <ac:picMkLst>
            <pc:docMk/>
            <pc:sldMk cId="1407710857" sldId="275"/>
            <ac:picMk id="8" creationId="{24C8ECB0-F5A9-40C3-ADE1-4BF89A8B7C2B}"/>
          </ac:picMkLst>
        </pc:picChg>
        <pc:picChg chg="mod">
          <ac:chgData name="Shyamala Iyer" userId="a90e9eeb-39b0-446d-bf09-4d7f6f3a5ac9" providerId="ADAL" clId="{65CFBF62-80E7-4ADB-81F2-84BEB70EC940}" dt="2022-02-19T11:32:08.495" v="2022" actId="1076"/>
          <ac:picMkLst>
            <pc:docMk/>
            <pc:sldMk cId="1407710857" sldId="275"/>
            <ac:picMk id="11" creationId="{254247E0-7D7C-448A-9797-9DA974B537E2}"/>
          </ac:picMkLst>
        </pc:picChg>
        <pc:picChg chg="add del mod">
          <ac:chgData name="Shyamala Iyer" userId="a90e9eeb-39b0-446d-bf09-4d7f6f3a5ac9" providerId="ADAL" clId="{65CFBF62-80E7-4ADB-81F2-84BEB70EC940}" dt="2022-02-19T09:55:17.654" v="1270" actId="478"/>
          <ac:picMkLst>
            <pc:docMk/>
            <pc:sldMk cId="1407710857" sldId="275"/>
            <ac:picMk id="12" creationId="{D709B186-88E4-4832-8789-8F8070A0A413}"/>
          </ac:picMkLst>
        </pc:picChg>
        <pc:picChg chg="add del mod">
          <ac:chgData name="Shyamala Iyer" userId="a90e9eeb-39b0-446d-bf09-4d7f6f3a5ac9" providerId="ADAL" clId="{65CFBF62-80E7-4ADB-81F2-84BEB70EC940}" dt="2022-02-19T10:09:17.472" v="1298" actId="21"/>
          <ac:picMkLst>
            <pc:docMk/>
            <pc:sldMk cId="1407710857" sldId="275"/>
            <ac:picMk id="17" creationId="{2D54F598-18B7-41DA-9BFB-A12B26B913A1}"/>
          </ac:picMkLst>
        </pc:picChg>
        <pc:picChg chg="add del mod">
          <ac:chgData name="Shyamala Iyer" userId="a90e9eeb-39b0-446d-bf09-4d7f6f3a5ac9" providerId="ADAL" clId="{65CFBF62-80E7-4ADB-81F2-84BEB70EC940}" dt="2022-02-16T15:07:59.532" v="435" actId="21"/>
          <ac:picMkLst>
            <pc:docMk/>
            <pc:sldMk cId="1407710857" sldId="275"/>
            <ac:picMk id="18" creationId="{C3498B74-86A8-4FA5-8864-03950617D125}"/>
          </ac:picMkLst>
        </pc:picChg>
        <pc:picChg chg="add del mod">
          <ac:chgData name="Shyamala Iyer" userId="a90e9eeb-39b0-446d-bf09-4d7f6f3a5ac9" providerId="ADAL" clId="{65CFBF62-80E7-4ADB-81F2-84BEB70EC940}" dt="2022-02-19T10:09:17.472" v="1298" actId="21"/>
          <ac:picMkLst>
            <pc:docMk/>
            <pc:sldMk cId="1407710857" sldId="275"/>
            <ac:picMk id="19" creationId="{291C040B-87ED-4191-BBCC-E84BAD9050EA}"/>
          </ac:picMkLst>
        </pc:picChg>
        <pc:picChg chg="add mod">
          <ac:chgData name="Shyamala Iyer" userId="a90e9eeb-39b0-446d-bf09-4d7f6f3a5ac9" providerId="ADAL" clId="{65CFBF62-80E7-4ADB-81F2-84BEB70EC940}" dt="2022-02-19T11:32:17.749" v="2024" actId="1076"/>
          <ac:picMkLst>
            <pc:docMk/>
            <pc:sldMk cId="1407710857" sldId="275"/>
            <ac:picMk id="21" creationId="{64614B8C-8C31-4023-9F6E-7C72526C6188}"/>
          </ac:picMkLst>
        </pc:picChg>
        <pc:picChg chg="add del mod">
          <ac:chgData name="Shyamala Iyer" userId="a90e9eeb-39b0-446d-bf09-4d7f6f3a5ac9" providerId="ADAL" clId="{65CFBF62-80E7-4ADB-81F2-84BEB70EC940}" dt="2022-02-19T11:23:11.430" v="1922" actId="21"/>
          <ac:picMkLst>
            <pc:docMk/>
            <pc:sldMk cId="1407710857" sldId="275"/>
            <ac:picMk id="23" creationId="{A642E6B7-0065-437D-9A13-0237301337F5}"/>
          </ac:picMkLst>
        </pc:picChg>
        <pc:picChg chg="add mod">
          <ac:chgData name="Shyamala Iyer" userId="a90e9eeb-39b0-446d-bf09-4d7f6f3a5ac9" providerId="ADAL" clId="{65CFBF62-80E7-4ADB-81F2-84BEB70EC940}" dt="2022-02-19T11:32:20.566" v="2025" actId="1076"/>
          <ac:picMkLst>
            <pc:docMk/>
            <pc:sldMk cId="1407710857" sldId="275"/>
            <ac:picMk id="24" creationId="{20A1D2C4-CE42-41BC-9A68-72B3A609AF5D}"/>
          </ac:picMkLst>
        </pc:picChg>
        <pc:picChg chg="add mod">
          <ac:chgData name="Shyamala Iyer" userId="a90e9eeb-39b0-446d-bf09-4d7f6f3a5ac9" providerId="ADAL" clId="{65CFBF62-80E7-4ADB-81F2-84BEB70EC940}" dt="2022-02-19T11:32:33.346" v="2027" actId="1076"/>
          <ac:picMkLst>
            <pc:docMk/>
            <pc:sldMk cId="1407710857" sldId="275"/>
            <ac:picMk id="25" creationId="{5E5175B5-DBFC-4F47-81CF-1AE6CA2A5FBC}"/>
          </ac:picMkLst>
        </pc:picChg>
        <pc:picChg chg="add mod">
          <ac:chgData name="Shyamala Iyer" userId="a90e9eeb-39b0-446d-bf09-4d7f6f3a5ac9" providerId="ADAL" clId="{65CFBF62-80E7-4ADB-81F2-84BEB70EC940}" dt="2022-02-19T11:32:14.157" v="2023" actId="1076"/>
          <ac:picMkLst>
            <pc:docMk/>
            <pc:sldMk cId="1407710857" sldId="275"/>
            <ac:picMk id="26" creationId="{7832DA9A-454B-4551-9C5F-47B84C737EFC}"/>
          </ac:picMkLst>
        </pc:picChg>
        <pc:picChg chg="add del mod">
          <ac:chgData name="Shyamala Iyer" userId="a90e9eeb-39b0-446d-bf09-4d7f6f3a5ac9" providerId="ADAL" clId="{65CFBF62-80E7-4ADB-81F2-84BEB70EC940}" dt="2022-02-16T15:01:38.077" v="395" actId="21"/>
          <ac:picMkLst>
            <pc:docMk/>
            <pc:sldMk cId="1407710857" sldId="275"/>
            <ac:picMk id="3074" creationId="{D33821DF-FE6C-44BF-8452-024F640BAC29}"/>
          </ac:picMkLst>
        </pc:picChg>
        <pc:picChg chg="add del mod">
          <ac:chgData name="Shyamala Iyer" userId="a90e9eeb-39b0-446d-bf09-4d7f6f3a5ac9" providerId="ADAL" clId="{65CFBF62-80E7-4ADB-81F2-84BEB70EC940}" dt="2022-02-16T14:59:06.669" v="373" actId="21"/>
          <ac:picMkLst>
            <pc:docMk/>
            <pc:sldMk cId="1407710857" sldId="275"/>
            <ac:picMk id="3076" creationId="{1EDBC3F9-2CAB-451C-9620-BDA533D5B6DA}"/>
          </ac:picMkLst>
        </pc:picChg>
        <pc:picChg chg="add del mod">
          <ac:chgData name="Shyamala Iyer" userId="a90e9eeb-39b0-446d-bf09-4d7f6f3a5ac9" providerId="ADAL" clId="{65CFBF62-80E7-4ADB-81F2-84BEB70EC940}" dt="2022-02-16T15:07:36.659" v="430" actId="21"/>
          <ac:picMkLst>
            <pc:docMk/>
            <pc:sldMk cId="1407710857" sldId="275"/>
            <ac:picMk id="3078" creationId="{DFCAAEDE-F015-49F4-9514-808A19989789}"/>
          </ac:picMkLst>
        </pc:picChg>
        <pc:picChg chg="add del mod">
          <ac:chgData name="Shyamala Iyer" userId="a90e9eeb-39b0-446d-bf09-4d7f6f3a5ac9" providerId="ADAL" clId="{65CFBF62-80E7-4ADB-81F2-84BEB70EC940}" dt="2022-02-16T15:06:40.862" v="421" actId="21"/>
          <ac:picMkLst>
            <pc:docMk/>
            <pc:sldMk cId="1407710857" sldId="275"/>
            <ac:picMk id="3084" creationId="{D936AB67-A665-4CA6-8BD0-412AEFCC3B1F}"/>
          </ac:picMkLst>
        </pc:picChg>
        <pc:picChg chg="add del mod">
          <ac:chgData name="Shyamala Iyer" userId="a90e9eeb-39b0-446d-bf09-4d7f6f3a5ac9" providerId="ADAL" clId="{65CFBF62-80E7-4ADB-81F2-84BEB70EC940}" dt="2022-02-16T15:07:00.321" v="425" actId="21"/>
          <ac:picMkLst>
            <pc:docMk/>
            <pc:sldMk cId="1407710857" sldId="275"/>
            <ac:picMk id="3086" creationId="{46B9CF50-7290-481E-AB37-F6487887C9CF}"/>
          </ac:picMkLst>
        </pc:picChg>
        <pc:picChg chg="add del mod">
          <ac:chgData name="Shyamala Iyer" userId="a90e9eeb-39b0-446d-bf09-4d7f6f3a5ac9" providerId="ADAL" clId="{65CFBF62-80E7-4ADB-81F2-84BEB70EC940}" dt="2022-02-19T10:09:17.472" v="1298" actId="21"/>
          <ac:picMkLst>
            <pc:docMk/>
            <pc:sldMk cId="1407710857" sldId="275"/>
            <ac:picMk id="3088" creationId="{ED4C0839-AADD-41C8-82C2-C82B1CFC1A57}"/>
          </ac:picMkLst>
        </pc:picChg>
      </pc:sldChg>
      <pc:sldChg chg="addSp delSp modSp new del mod ord modNotesTx">
        <pc:chgData name="Shyamala Iyer" userId="a90e9eeb-39b0-446d-bf09-4d7f6f3a5ac9" providerId="ADAL" clId="{65CFBF62-80E7-4ADB-81F2-84BEB70EC940}" dt="2022-02-20T16:42:35.325" v="4446" actId="2696"/>
        <pc:sldMkLst>
          <pc:docMk/>
          <pc:sldMk cId="3852376495" sldId="290"/>
        </pc:sldMkLst>
        <pc:spChg chg="del">
          <ac:chgData name="Shyamala Iyer" userId="a90e9eeb-39b0-446d-bf09-4d7f6f3a5ac9" providerId="ADAL" clId="{65CFBF62-80E7-4ADB-81F2-84BEB70EC940}" dt="2022-02-19T07:27:00.781" v="609" actId="21"/>
          <ac:spMkLst>
            <pc:docMk/>
            <pc:sldMk cId="3852376495" sldId="290"/>
            <ac:spMk id="2" creationId="{EC26CEC5-5249-4882-AEA2-3BD1EB93AA60}"/>
          </ac:spMkLst>
        </pc:spChg>
        <pc:spChg chg="del mod">
          <ac:chgData name="Shyamala Iyer" userId="a90e9eeb-39b0-446d-bf09-4d7f6f3a5ac9" providerId="ADAL" clId="{65CFBF62-80E7-4ADB-81F2-84BEB70EC940}" dt="2022-02-18T12:31:40.597" v="481" actId="21"/>
          <ac:spMkLst>
            <pc:docMk/>
            <pc:sldMk cId="3852376495" sldId="290"/>
            <ac:spMk id="3" creationId="{78FC7E38-6E7C-43FB-AEF3-6FFD147D55A8}"/>
          </ac:spMkLst>
        </pc:spChg>
        <pc:spChg chg="add del mod">
          <ac:chgData name="Shyamala Iyer" userId="a90e9eeb-39b0-446d-bf09-4d7f6f3a5ac9" providerId="ADAL" clId="{65CFBF62-80E7-4ADB-81F2-84BEB70EC940}" dt="2022-02-18T12:31:44.705" v="483" actId="21"/>
          <ac:spMkLst>
            <pc:docMk/>
            <pc:sldMk cId="3852376495" sldId="290"/>
            <ac:spMk id="7" creationId="{E6E4BD0E-2E46-463F-9965-1797A78BDC78}"/>
          </ac:spMkLst>
        </pc:spChg>
        <pc:spChg chg="add del mod">
          <ac:chgData name="Shyamala Iyer" userId="a90e9eeb-39b0-446d-bf09-4d7f6f3a5ac9" providerId="ADAL" clId="{65CFBF62-80E7-4ADB-81F2-84BEB70EC940}" dt="2022-02-19T07:26:56.017" v="608" actId="21"/>
          <ac:spMkLst>
            <pc:docMk/>
            <pc:sldMk cId="3852376495" sldId="290"/>
            <ac:spMk id="9" creationId="{75032D3E-39BB-4214-86DC-DB23946F4390}"/>
          </ac:spMkLst>
        </pc:spChg>
        <pc:spChg chg="add del">
          <ac:chgData name="Shyamala Iyer" userId="a90e9eeb-39b0-446d-bf09-4d7f6f3a5ac9" providerId="ADAL" clId="{65CFBF62-80E7-4ADB-81F2-84BEB70EC940}" dt="2022-02-19T07:09:28.323" v="584" actId="11529"/>
          <ac:spMkLst>
            <pc:docMk/>
            <pc:sldMk cId="3852376495" sldId="290"/>
            <ac:spMk id="13" creationId="{598677D4-3ED3-494B-AD0E-B4E4CEDEDD23}"/>
          </ac:spMkLst>
        </pc:spChg>
        <pc:spChg chg="add del mod">
          <ac:chgData name="Shyamala Iyer" userId="a90e9eeb-39b0-446d-bf09-4d7f6f3a5ac9" providerId="ADAL" clId="{65CFBF62-80E7-4ADB-81F2-84BEB70EC940}" dt="2022-02-19T07:25:32.447" v="597" actId="21"/>
          <ac:spMkLst>
            <pc:docMk/>
            <pc:sldMk cId="3852376495" sldId="290"/>
            <ac:spMk id="14" creationId="{3EF8A873-4DC8-4AAE-B2AE-AF743E58411E}"/>
          </ac:spMkLst>
        </pc:spChg>
        <pc:spChg chg="add mod">
          <ac:chgData name="Shyamala Iyer" userId="a90e9eeb-39b0-446d-bf09-4d7f6f3a5ac9" providerId="ADAL" clId="{65CFBF62-80E7-4ADB-81F2-84BEB70EC940}" dt="2022-02-19T15:28:42.721" v="3944" actId="1076"/>
          <ac:spMkLst>
            <pc:docMk/>
            <pc:sldMk cId="3852376495" sldId="290"/>
            <ac:spMk id="18" creationId="{C308696F-3DBF-420C-995D-5A65AF070B5B}"/>
          </ac:spMkLst>
        </pc:spChg>
        <pc:spChg chg="add del">
          <ac:chgData name="Shyamala Iyer" userId="a90e9eeb-39b0-446d-bf09-4d7f6f3a5ac9" providerId="ADAL" clId="{65CFBF62-80E7-4ADB-81F2-84BEB70EC940}" dt="2022-02-19T07:29:31.894" v="622" actId="11529"/>
          <ac:spMkLst>
            <pc:docMk/>
            <pc:sldMk cId="3852376495" sldId="290"/>
            <ac:spMk id="19" creationId="{11A8AA18-D106-4A8A-94AB-4C9F11645C57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20" creationId="{86D582AE-3DB2-40A9-835D-0E42267F5EFE}"/>
          </ac:spMkLst>
        </pc:spChg>
        <pc:spChg chg="add del">
          <ac:chgData name="Shyamala Iyer" userId="a90e9eeb-39b0-446d-bf09-4d7f6f3a5ac9" providerId="ADAL" clId="{65CFBF62-80E7-4ADB-81F2-84BEB70EC940}" dt="2022-02-19T07:55:32.568" v="701" actId="11529"/>
          <ac:spMkLst>
            <pc:docMk/>
            <pc:sldMk cId="3852376495" sldId="290"/>
            <ac:spMk id="21" creationId="{2DC0245A-D6D9-4BA6-BA79-269B2170BBB4}"/>
          </ac:spMkLst>
        </pc:spChg>
        <pc:spChg chg="add del">
          <ac:chgData name="Shyamala Iyer" userId="a90e9eeb-39b0-446d-bf09-4d7f6f3a5ac9" providerId="ADAL" clId="{65CFBF62-80E7-4ADB-81F2-84BEB70EC940}" dt="2022-02-19T07:55:52.373" v="703" actId="11529"/>
          <ac:spMkLst>
            <pc:docMk/>
            <pc:sldMk cId="3852376495" sldId="290"/>
            <ac:spMk id="22" creationId="{9DB854D2-B9D2-4DE8-9599-9571CC363C98}"/>
          </ac:spMkLst>
        </pc:spChg>
        <pc:spChg chg="add mod">
          <ac:chgData name="Shyamala Iyer" userId="a90e9eeb-39b0-446d-bf09-4d7f6f3a5ac9" providerId="ADAL" clId="{65CFBF62-80E7-4ADB-81F2-84BEB70EC940}" dt="2022-02-19T07:56:10.120" v="705" actId="571"/>
          <ac:spMkLst>
            <pc:docMk/>
            <pc:sldMk cId="3852376495" sldId="290"/>
            <ac:spMk id="23" creationId="{9140C921-5CB7-430C-96B2-5809957B4A06}"/>
          </ac:spMkLst>
        </pc:spChg>
        <pc:spChg chg="add del mod">
          <ac:chgData name="Shyamala Iyer" userId="a90e9eeb-39b0-446d-bf09-4d7f6f3a5ac9" providerId="ADAL" clId="{65CFBF62-80E7-4ADB-81F2-84BEB70EC940}" dt="2022-02-19T07:57:09.333" v="716" actId="22"/>
          <ac:spMkLst>
            <pc:docMk/>
            <pc:sldMk cId="3852376495" sldId="290"/>
            <ac:spMk id="25" creationId="{C9847863-19C0-431E-A836-F3BC1ABAE6D5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26" creationId="{CB4DDE36-B6A6-4139-8677-A3EB94AA686C}"/>
          </ac:spMkLst>
        </pc:spChg>
        <pc:spChg chg="add mod">
          <ac:chgData name="Shyamala Iyer" userId="a90e9eeb-39b0-446d-bf09-4d7f6f3a5ac9" providerId="ADAL" clId="{65CFBF62-80E7-4ADB-81F2-84BEB70EC940}" dt="2022-02-19T09:51:47.340" v="1244" actId="108"/>
          <ac:spMkLst>
            <pc:docMk/>
            <pc:sldMk cId="3852376495" sldId="290"/>
            <ac:spMk id="28" creationId="{6EADB37B-EC86-4EB6-A653-193E01E8499C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29" creationId="{F596E0F4-B1E2-489A-9E98-C7CD9F972F5A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30" creationId="{B19E534F-5421-4481-8920-809575294EEC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31" creationId="{D7B2C7F1-6962-4332-BBAB-4FB7CD14062B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32" creationId="{1FDD2677-5CC0-4E84-AC21-F4F05F792CAE}"/>
          </ac:spMkLst>
        </pc:spChg>
        <pc:spChg chg="add del">
          <ac:chgData name="Shyamala Iyer" userId="a90e9eeb-39b0-446d-bf09-4d7f6f3a5ac9" providerId="ADAL" clId="{65CFBF62-80E7-4ADB-81F2-84BEB70EC940}" dt="2022-02-19T08:05:37.559" v="910" actId="11529"/>
          <ac:spMkLst>
            <pc:docMk/>
            <pc:sldMk cId="3852376495" sldId="290"/>
            <ac:spMk id="33" creationId="{C0E9A493-1EE0-42A1-A4FD-73BE8EA80EF3}"/>
          </ac:spMkLst>
        </pc:spChg>
        <pc:spChg chg="add del">
          <ac:chgData name="Shyamala Iyer" userId="a90e9eeb-39b0-446d-bf09-4d7f6f3a5ac9" providerId="ADAL" clId="{65CFBF62-80E7-4ADB-81F2-84BEB70EC940}" dt="2022-02-19T08:06:09.495" v="912" actId="21"/>
          <ac:spMkLst>
            <pc:docMk/>
            <pc:sldMk cId="3852376495" sldId="290"/>
            <ac:spMk id="35" creationId="{1D164C23-F5C7-4F10-8584-F37C9824A6B0}"/>
          </ac:spMkLst>
        </pc:spChg>
        <pc:spChg chg="add del">
          <ac:chgData name="Shyamala Iyer" userId="a90e9eeb-39b0-446d-bf09-4d7f6f3a5ac9" providerId="ADAL" clId="{65CFBF62-80E7-4ADB-81F2-84BEB70EC940}" dt="2022-02-19T08:06:21.852" v="914" actId="11529"/>
          <ac:spMkLst>
            <pc:docMk/>
            <pc:sldMk cId="3852376495" sldId="290"/>
            <ac:spMk id="36" creationId="{8D515BA3-A357-4ADA-8817-3C9810E084ED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37" creationId="{8B37D3D7-9F8C-4BCC-8A14-118FC2D03705}"/>
          </ac:spMkLst>
        </pc:spChg>
        <pc:spChg chg="add del mod">
          <ac:chgData name="Shyamala Iyer" userId="a90e9eeb-39b0-446d-bf09-4d7f6f3a5ac9" providerId="ADAL" clId="{65CFBF62-80E7-4ADB-81F2-84BEB70EC940}" dt="2022-02-19T08:09:10.630" v="955" actId="11529"/>
          <ac:spMkLst>
            <pc:docMk/>
            <pc:sldMk cId="3852376495" sldId="290"/>
            <ac:spMk id="38" creationId="{0864A842-852A-4BEE-96DE-614864C2445E}"/>
          </ac:spMkLst>
        </pc:spChg>
        <pc:spChg chg="add del mod">
          <ac:chgData name="Shyamala Iyer" userId="a90e9eeb-39b0-446d-bf09-4d7f6f3a5ac9" providerId="ADAL" clId="{65CFBF62-80E7-4ADB-81F2-84BEB70EC940}" dt="2022-02-19T08:09:08.061" v="952"/>
          <ac:spMkLst>
            <pc:docMk/>
            <pc:sldMk cId="3852376495" sldId="290"/>
            <ac:spMk id="39" creationId="{4A648AD9-D06B-4A0B-8BFE-4159CAEEE11D}"/>
          </ac:spMkLst>
        </pc:spChg>
        <pc:spChg chg="add del mod">
          <ac:chgData name="Shyamala Iyer" userId="a90e9eeb-39b0-446d-bf09-4d7f6f3a5ac9" providerId="ADAL" clId="{65CFBF62-80E7-4ADB-81F2-84BEB70EC940}" dt="2022-02-19T15:28:30.646" v="3942" actId="21"/>
          <ac:spMkLst>
            <pc:docMk/>
            <pc:sldMk cId="3852376495" sldId="290"/>
            <ac:spMk id="40" creationId="{904724D9-2F0C-4B08-93CD-6BDE9C2FF044}"/>
          </ac:spMkLst>
        </pc:spChg>
        <pc:spChg chg="add del mod">
          <ac:chgData name="Shyamala Iyer" userId="a90e9eeb-39b0-446d-bf09-4d7f6f3a5ac9" providerId="ADAL" clId="{65CFBF62-80E7-4ADB-81F2-84BEB70EC940}" dt="2022-02-19T08:10:49.946" v="982" actId="767"/>
          <ac:spMkLst>
            <pc:docMk/>
            <pc:sldMk cId="3852376495" sldId="290"/>
            <ac:spMk id="41" creationId="{47B72C4B-96D7-47F6-9C1C-DF83572DB8ED}"/>
          </ac:spMkLst>
        </pc:spChg>
        <pc:spChg chg="add del">
          <ac:chgData name="Shyamala Iyer" userId="a90e9eeb-39b0-446d-bf09-4d7f6f3a5ac9" providerId="ADAL" clId="{65CFBF62-80E7-4ADB-81F2-84BEB70EC940}" dt="2022-02-19T09:54:21.880" v="1261" actId="22"/>
          <ac:spMkLst>
            <pc:docMk/>
            <pc:sldMk cId="3852376495" sldId="290"/>
            <ac:spMk id="44" creationId="{396A597D-E538-40F8-85CE-4DF3CB4B9D87}"/>
          </ac:spMkLst>
        </pc:spChg>
        <pc:spChg chg="add del">
          <ac:chgData name="Shyamala Iyer" userId="a90e9eeb-39b0-446d-bf09-4d7f6f3a5ac9" providerId="ADAL" clId="{65CFBF62-80E7-4ADB-81F2-84BEB70EC940}" dt="2022-02-19T09:54:33.417" v="1263" actId="22"/>
          <ac:spMkLst>
            <pc:docMk/>
            <pc:sldMk cId="3852376495" sldId="290"/>
            <ac:spMk id="46" creationId="{601C17B1-FCF0-4FF6-84FE-693F038E1A41}"/>
          </ac:spMkLst>
        </pc:spChg>
        <pc:graphicFrameChg chg="add del mod">
          <ac:chgData name="Shyamala Iyer" userId="a90e9eeb-39b0-446d-bf09-4d7f6f3a5ac9" providerId="ADAL" clId="{65CFBF62-80E7-4ADB-81F2-84BEB70EC940}" dt="2022-02-19T09:53:09.569" v="1259" actId="21"/>
          <ac:graphicFrameMkLst>
            <pc:docMk/>
            <pc:sldMk cId="3852376495" sldId="290"/>
            <ac:graphicFrameMk id="6" creationId="{C44600EE-6CEA-4BE2-96FE-794F3A9B941F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7:07:43.238" v="577"/>
          <ac:graphicFrameMkLst>
            <pc:docMk/>
            <pc:sldMk cId="3852376495" sldId="290"/>
            <ac:graphicFrameMk id="10" creationId="{E0193609-FBFA-40AD-A5AF-C84A7C998C5C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7:08:13.788" v="580"/>
          <ac:graphicFrameMkLst>
            <pc:docMk/>
            <pc:sldMk cId="3852376495" sldId="290"/>
            <ac:graphicFrameMk id="11" creationId="{93736EF3-802A-47C1-8555-1AA57AA82CAC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7:08:59.423" v="582"/>
          <ac:graphicFrameMkLst>
            <pc:docMk/>
            <pc:sldMk cId="3852376495" sldId="290"/>
            <ac:graphicFrameMk id="12" creationId="{2F0D508D-C838-484A-A4F8-4D4C4A3A8E89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7:14:35.730" v="593"/>
          <ac:graphicFrameMkLst>
            <pc:docMk/>
            <pc:sldMk cId="3852376495" sldId="290"/>
            <ac:graphicFrameMk id="15" creationId="{07D0239F-9C27-4D10-949F-1B3A24A084F3}"/>
          </ac:graphicFrameMkLst>
        </pc:graphicFrameChg>
        <pc:graphicFrameChg chg="del">
          <ac:chgData name="Shyamala Iyer" userId="a90e9eeb-39b0-446d-bf09-4d7f6f3a5ac9" providerId="ADAL" clId="{65CFBF62-80E7-4ADB-81F2-84BEB70EC940}" dt="2022-02-20T16:42:25.522" v="4445" actId="21"/>
          <ac:graphicFrameMkLst>
            <pc:docMk/>
            <pc:sldMk cId="3852376495" sldId="290"/>
            <ac:graphicFrameMk id="16" creationId="{55BEB098-5F93-4042-8955-40F6C57E0F76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09:54:49.326" v="1264" actId="21"/>
          <ac:graphicFrameMkLst>
            <pc:docMk/>
            <pc:sldMk cId="3852376495" sldId="290"/>
            <ac:graphicFrameMk id="16" creationId="{63387A7C-BE67-4177-AA1C-4FBEEC5693A5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08:25:57.693" v="989"/>
          <ac:graphicFrameMkLst>
            <pc:docMk/>
            <pc:sldMk cId="3852376495" sldId="290"/>
            <ac:graphicFrameMk id="42" creationId="{E5EE13D0-E25C-457C-8A35-07664D60CF97}"/>
          </ac:graphicFrameMkLst>
        </pc:graphicFrameChg>
      </pc:sldChg>
      <pc:sldChg chg="modCm">
        <pc:chgData name="Shyamala Iyer" userId="a90e9eeb-39b0-446d-bf09-4d7f6f3a5ac9" providerId="ADAL" clId="{65CFBF62-80E7-4ADB-81F2-84BEB70EC940}" dt="2022-02-19T13:04:02.820" v="2716" actId="2056"/>
        <pc:sldMkLst>
          <pc:docMk/>
          <pc:sldMk cId="1598697774" sldId="296"/>
        </pc:sldMkLst>
      </pc:sldChg>
      <pc:sldChg chg="delSp modSp add del mod ord">
        <pc:chgData name="Shyamala Iyer" userId="a90e9eeb-39b0-446d-bf09-4d7f6f3a5ac9" providerId="ADAL" clId="{65CFBF62-80E7-4ADB-81F2-84BEB70EC940}" dt="2022-02-19T10:12:32.284" v="1317" actId="2696"/>
        <pc:sldMkLst>
          <pc:docMk/>
          <pc:sldMk cId="2340770442" sldId="299"/>
        </pc:sldMkLst>
        <pc:graphicFrameChg chg="del mod">
          <ac:chgData name="Shyamala Iyer" userId="a90e9eeb-39b0-446d-bf09-4d7f6f3a5ac9" providerId="ADAL" clId="{65CFBF62-80E7-4ADB-81F2-84BEB70EC940}" dt="2022-02-19T09:30:35.938" v="1232" actId="21"/>
          <ac:graphicFrameMkLst>
            <pc:docMk/>
            <pc:sldMk cId="2340770442" sldId="299"/>
            <ac:graphicFrameMk id="7" creationId="{88500707-34EB-408D-B4BF-FE2672C39926}"/>
          </ac:graphicFrameMkLst>
        </pc:graphicFrameChg>
      </pc:sldChg>
      <pc:sldChg chg="addSp delSp modSp new mod">
        <pc:chgData name="Shyamala Iyer" userId="a90e9eeb-39b0-446d-bf09-4d7f6f3a5ac9" providerId="ADAL" clId="{65CFBF62-80E7-4ADB-81F2-84BEB70EC940}" dt="2022-02-19T15:03:52.922" v="3814" actId="14734"/>
        <pc:sldMkLst>
          <pc:docMk/>
          <pc:sldMk cId="1851169398" sldId="300"/>
        </pc:sldMkLst>
        <pc:spChg chg="mod">
          <ac:chgData name="Shyamala Iyer" userId="a90e9eeb-39b0-446d-bf09-4d7f6f3a5ac9" providerId="ADAL" clId="{65CFBF62-80E7-4ADB-81F2-84BEB70EC940}" dt="2022-02-19T14:25:49.438" v="3254" actId="1076"/>
          <ac:spMkLst>
            <pc:docMk/>
            <pc:sldMk cId="1851169398" sldId="300"/>
            <ac:spMk id="2" creationId="{5AE34F2C-D0CB-4AC4-8B67-270145014C1D}"/>
          </ac:spMkLst>
        </pc:spChg>
        <pc:spChg chg="del">
          <ac:chgData name="Shyamala Iyer" userId="a90e9eeb-39b0-446d-bf09-4d7f6f3a5ac9" providerId="ADAL" clId="{65CFBF62-80E7-4ADB-81F2-84BEB70EC940}" dt="2022-02-19T09:24:18.858" v="1088" actId="21"/>
          <ac:spMkLst>
            <pc:docMk/>
            <pc:sldMk cId="1851169398" sldId="300"/>
            <ac:spMk id="3" creationId="{CD7B3128-5A4B-4C0F-A47C-6116134C33DA}"/>
          </ac:spMkLst>
        </pc:spChg>
        <pc:spChg chg="add del mod">
          <ac:chgData name="Shyamala Iyer" userId="a90e9eeb-39b0-446d-bf09-4d7f6f3a5ac9" providerId="ADAL" clId="{65CFBF62-80E7-4ADB-81F2-84BEB70EC940}" dt="2022-02-19T10:47:24.927" v="1709" actId="21"/>
          <ac:spMkLst>
            <pc:docMk/>
            <pc:sldMk cId="1851169398" sldId="300"/>
            <ac:spMk id="7" creationId="{0FC6A9A1-A957-453F-99A4-CFD9EAB2B3F4}"/>
          </ac:spMkLst>
        </pc:spChg>
        <pc:spChg chg="mod">
          <ac:chgData name="Shyamala Iyer" userId="a90e9eeb-39b0-446d-bf09-4d7f6f3a5ac9" providerId="ADAL" clId="{65CFBF62-80E7-4ADB-81F2-84BEB70EC940}" dt="2022-02-19T10:30:12.574" v="1523" actId="1076"/>
          <ac:spMkLst>
            <pc:docMk/>
            <pc:sldMk cId="1851169398" sldId="300"/>
            <ac:spMk id="8" creationId="{DCD2D361-B7D6-46A8-8BBB-D957A541E0BB}"/>
          </ac:spMkLst>
        </pc:spChg>
        <pc:spChg chg="add mod">
          <ac:chgData name="Shyamala Iyer" userId="a90e9eeb-39b0-446d-bf09-4d7f6f3a5ac9" providerId="ADAL" clId="{65CFBF62-80E7-4ADB-81F2-84BEB70EC940}" dt="2022-02-19T10:47:38.099" v="1711" actId="1076"/>
          <ac:spMkLst>
            <pc:docMk/>
            <pc:sldMk cId="1851169398" sldId="300"/>
            <ac:spMk id="13" creationId="{976937A7-D129-4494-A933-231490C78BAF}"/>
          </ac:spMkLst>
        </pc:spChg>
        <pc:graphicFrameChg chg="add mod">
          <ac:chgData name="Shyamala Iyer" userId="a90e9eeb-39b0-446d-bf09-4d7f6f3a5ac9" providerId="ADAL" clId="{65CFBF62-80E7-4ADB-81F2-84BEB70EC940}" dt="2022-02-19T14:27:22.649" v="3263"/>
          <ac:graphicFrameMkLst>
            <pc:docMk/>
            <pc:sldMk cId="1851169398" sldId="300"/>
            <ac:graphicFrameMk id="6" creationId="{922314F8-0B2F-44A4-8651-187420C93237}"/>
          </ac:graphicFrameMkLst>
        </pc:graphicFrameChg>
        <pc:graphicFrameChg chg="add mod modGraphic">
          <ac:chgData name="Shyamala Iyer" userId="a90e9eeb-39b0-446d-bf09-4d7f6f3a5ac9" providerId="ADAL" clId="{65CFBF62-80E7-4ADB-81F2-84BEB70EC940}" dt="2022-02-19T15:03:52.922" v="3814" actId="14734"/>
          <ac:graphicFrameMkLst>
            <pc:docMk/>
            <pc:sldMk cId="1851169398" sldId="300"/>
            <ac:graphicFrameMk id="14" creationId="{B041A566-6B69-401C-97B6-2598AFF5BAA6}"/>
          </ac:graphicFrameMkLst>
        </pc:graphicFrameChg>
        <pc:picChg chg="mod">
          <ac:chgData name="Shyamala Iyer" userId="a90e9eeb-39b0-446d-bf09-4d7f6f3a5ac9" providerId="ADAL" clId="{65CFBF62-80E7-4ADB-81F2-84BEB70EC940}" dt="2022-02-19T10:30:16.061" v="1524" actId="1076"/>
          <ac:picMkLst>
            <pc:docMk/>
            <pc:sldMk cId="1851169398" sldId="300"/>
            <ac:picMk id="9" creationId="{4CACB259-E228-4EEF-A8B4-E01E9B619CFC}"/>
          </ac:picMkLst>
        </pc:picChg>
        <pc:picChg chg="add mod">
          <ac:chgData name="Shyamala Iyer" userId="a90e9eeb-39b0-446d-bf09-4d7f6f3a5ac9" providerId="ADAL" clId="{65CFBF62-80E7-4ADB-81F2-84BEB70EC940}" dt="2022-02-19T14:26:29.881" v="3260" actId="1076"/>
          <ac:picMkLst>
            <pc:docMk/>
            <pc:sldMk cId="1851169398" sldId="300"/>
            <ac:picMk id="10" creationId="{E0AD6795-272F-4A5E-AA21-014F37905A60}"/>
          </ac:picMkLst>
        </pc:picChg>
        <pc:picChg chg="add mod">
          <ac:chgData name="Shyamala Iyer" userId="a90e9eeb-39b0-446d-bf09-4d7f6f3a5ac9" providerId="ADAL" clId="{65CFBF62-80E7-4ADB-81F2-84BEB70EC940}" dt="2022-02-19T14:26:29.881" v="3260" actId="1076"/>
          <ac:picMkLst>
            <pc:docMk/>
            <pc:sldMk cId="1851169398" sldId="300"/>
            <ac:picMk id="11" creationId="{3256B8E0-32A3-4D13-99E8-955968863502}"/>
          </ac:picMkLst>
        </pc:picChg>
        <pc:picChg chg="add mod">
          <ac:chgData name="Shyamala Iyer" userId="a90e9eeb-39b0-446d-bf09-4d7f6f3a5ac9" providerId="ADAL" clId="{65CFBF62-80E7-4ADB-81F2-84BEB70EC940}" dt="2022-02-19T14:26:29.881" v="3260" actId="1076"/>
          <ac:picMkLst>
            <pc:docMk/>
            <pc:sldMk cId="1851169398" sldId="300"/>
            <ac:picMk id="12" creationId="{03A15860-7978-458C-AF10-D5DDFCAC986D}"/>
          </ac:picMkLst>
        </pc:picChg>
      </pc:sldChg>
      <pc:sldChg chg="addSp delSp modSp new del mod">
        <pc:chgData name="Shyamala Iyer" userId="a90e9eeb-39b0-446d-bf09-4d7f6f3a5ac9" providerId="ADAL" clId="{65CFBF62-80E7-4ADB-81F2-84BEB70EC940}" dt="2022-02-19T10:24:47.100" v="1362" actId="2696"/>
        <pc:sldMkLst>
          <pc:docMk/>
          <pc:sldMk cId="17599236" sldId="301"/>
        </pc:sldMkLst>
        <pc:spChg chg="del">
          <ac:chgData name="Shyamala Iyer" userId="a90e9eeb-39b0-446d-bf09-4d7f6f3a5ac9" providerId="ADAL" clId="{65CFBF62-80E7-4ADB-81F2-84BEB70EC940}" dt="2022-02-19T10:18:20.535" v="1322"/>
          <ac:spMkLst>
            <pc:docMk/>
            <pc:sldMk cId="17599236" sldId="301"/>
            <ac:spMk id="3" creationId="{DF1244B8-3755-4636-AE7C-8579098F2A01}"/>
          </ac:spMkLst>
        </pc:spChg>
        <pc:spChg chg="add mod">
          <ac:chgData name="Shyamala Iyer" userId="a90e9eeb-39b0-446d-bf09-4d7f6f3a5ac9" providerId="ADAL" clId="{65CFBF62-80E7-4ADB-81F2-84BEB70EC940}" dt="2022-02-19T10:24:40.667" v="1361" actId="478"/>
          <ac:spMkLst>
            <pc:docMk/>
            <pc:sldMk cId="17599236" sldId="301"/>
            <ac:spMk id="10" creationId="{F25C1534-B8BE-4083-97B2-AEBDFD0D04A5}"/>
          </ac:spMkLst>
        </pc:spChg>
        <pc:graphicFrameChg chg="add del mod">
          <ac:chgData name="Shyamala Iyer" userId="a90e9eeb-39b0-446d-bf09-4d7f6f3a5ac9" providerId="ADAL" clId="{65CFBF62-80E7-4ADB-81F2-84BEB70EC940}" dt="2022-02-19T10:24:40.667" v="1361" actId="478"/>
          <ac:graphicFrameMkLst>
            <pc:docMk/>
            <pc:sldMk cId="17599236" sldId="301"/>
            <ac:graphicFrameMk id="6" creationId="{FA02D580-528B-4187-8680-D93B7BD46852}"/>
          </ac:graphicFrameMkLst>
        </pc:graphicFrameChg>
        <pc:picChg chg="add del mod">
          <ac:chgData name="Shyamala Iyer" userId="a90e9eeb-39b0-446d-bf09-4d7f6f3a5ac9" providerId="ADAL" clId="{65CFBF62-80E7-4ADB-81F2-84BEB70EC940}" dt="2022-02-19T10:24:40.667" v="1361" actId="478"/>
          <ac:picMkLst>
            <pc:docMk/>
            <pc:sldMk cId="17599236" sldId="301"/>
            <ac:picMk id="7" creationId="{220F7B06-E61A-4360-B374-74D7D2474389}"/>
          </ac:picMkLst>
        </pc:picChg>
        <pc:picChg chg="add del mod">
          <ac:chgData name="Shyamala Iyer" userId="a90e9eeb-39b0-446d-bf09-4d7f6f3a5ac9" providerId="ADAL" clId="{65CFBF62-80E7-4ADB-81F2-84BEB70EC940}" dt="2022-02-19T10:24:40.667" v="1361" actId="478"/>
          <ac:picMkLst>
            <pc:docMk/>
            <pc:sldMk cId="17599236" sldId="301"/>
            <ac:picMk id="8" creationId="{754F91D2-39B3-4C72-9DE2-7A17090B45F3}"/>
          </ac:picMkLst>
        </pc:picChg>
        <pc:picChg chg="add del mod">
          <ac:chgData name="Shyamala Iyer" userId="a90e9eeb-39b0-446d-bf09-4d7f6f3a5ac9" providerId="ADAL" clId="{65CFBF62-80E7-4ADB-81F2-84BEB70EC940}" dt="2022-02-19T10:24:40.667" v="1361" actId="478"/>
          <ac:picMkLst>
            <pc:docMk/>
            <pc:sldMk cId="17599236" sldId="301"/>
            <ac:picMk id="9" creationId="{51C5C641-8ACD-4CB8-A601-09059943BA86}"/>
          </ac:picMkLst>
        </pc:picChg>
      </pc:sldChg>
      <pc:sldChg chg="modCm">
        <pc:chgData name="Shyamala Iyer" userId="a90e9eeb-39b0-446d-bf09-4d7f6f3a5ac9" providerId="ADAL" clId="{65CFBF62-80E7-4ADB-81F2-84BEB70EC940}" dt="2022-02-19T10:47:04.778" v="1707" actId="2056"/>
        <pc:sldMkLst>
          <pc:docMk/>
          <pc:sldMk cId="255538406" sldId="301"/>
        </pc:sldMkLst>
      </pc:sldChg>
      <pc:sldChg chg="addSp modSp new del mod">
        <pc:chgData name="Shyamala Iyer" userId="a90e9eeb-39b0-446d-bf09-4d7f6f3a5ac9" providerId="ADAL" clId="{65CFBF62-80E7-4ADB-81F2-84BEB70EC940}" dt="2022-02-19T10:10:03.193" v="1307" actId="2696"/>
        <pc:sldMkLst>
          <pc:docMk/>
          <pc:sldMk cId="2821668122" sldId="301"/>
        </pc:sldMkLst>
        <pc:graphicFrameChg chg="add mod">
          <ac:chgData name="Shyamala Iyer" userId="a90e9eeb-39b0-446d-bf09-4d7f6f3a5ac9" providerId="ADAL" clId="{65CFBF62-80E7-4ADB-81F2-84BEB70EC940}" dt="2022-02-19T09:54:56.551" v="1267"/>
          <ac:graphicFrameMkLst>
            <pc:docMk/>
            <pc:sldMk cId="2821668122" sldId="301"/>
            <ac:graphicFrameMk id="6" creationId="{659DED38-DA89-4AC4-90D7-2B293041D752}"/>
          </ac:graphicFrameMkLst>
        </pc:graphicFrameChg>
      </pc:sldChg>
      <pc:sldChg chg="new del">
        <pc:chgData name="Shyamala Iyer" userId="a90e9eeb-39b0-446d-bf09-4d7f6f3a5ac9" providerId="ADAL" clId="{65CFBF62-80E7-4ADB-81F2-84BEB70EC940}" dt="2022-02-19T10:18:17.676" v="1320" actId="680"/>
        <pc:sldMkLst>
          <pc:docMk/>
          <pc:sldMk cId="3359357967" sldId="302"/>
        </pc:sldMkLst>
      </pc:sldChg>
      <pc:sldChg chg="addSp delSp modSp new mod addCm delCm modCm">
        <pc:chgData name="Shyamala Iyer" userId="a90e9eeb-39b0-446d-bf09-4d7f6f3a5ac9" providerId="ADAL" clId="{65CFBF62-80E7-4ADB-81F2-84BEB70EC940}" dt="2022-02-21T11:37:53.589" v="4701" actId="20577"/>
        <pc:sldMkLst>
          <pc:docMk/>
          <pc:sldMk cId="2464014686" sldId="306"/>
        </pc:sldMkLst>
        <pc:spChg chg="mod">
          <ac:chgData name="Shyamala Iyer" userId="a90e9eeb-39b0-446d-bf09-4d7f6f3a5ac9" providerId="ADAL" clId="{65CFBF62-80E7-4ADB-81F2-84BEB70EC940}" dt="2022-02-19T15:01:02.538" v="3657" actId="1076"/>
          <ac:spMkLst>
            <pc:docMk/>
            <pc:sldMk cId="2464014686" sldId="306"/>
            <ac:spMk id="2" creationId="{5D22A4C4-1354-48D8-8D66-EFC82FE143E5}"/>
          </ac:spMkLst>
        </pc:spChg>
        <pc:spChg chg="add mod">
          <ac:chgData name="Shyamala Iyer" userId="a90e9eeb-39b0-446d-bf09-4d7f6f3a5ac9" providerId="ADAL" clId="{65CFBF62-80E7-4ADB-81F2-84BEB70EC940}" dt="2022-02-21T11:37:46.243" v="4698" actId="20577"/>
          <ac:spMkLst>
            <pc:docMk/>
            <pc:sldMk cId="2464014686" sldId="306"/>
            <ac:spMk id="4" creationId="{260DC959-021E-447F-A3D4-CF041E69C275}"/>
          </ac:spMkLst>
        </pc:spChg>
        <pc:spChg chg="add mod">
          <ac:chgData name="Shyamala Iyer" userId="a90e9eeb-39b0-446d-bf09-4d7f6f3a5ac9" providerId="ADAL" clId="{65CFBF62-80E7-4ADB-81F2-84BEB70EC940}" dt="2022-02-19T15:03:33.881" v="3811"/>
          <ac:spMkLst>
            <pc:docMk/>
            <pc:sldMk cId="2464014686" sldId="306"/>
            <ac:spMk id="8" creationId="{57A24645-1326-418A-9502-69466FCFA0AB}"/>
          </ac:spMkLst>
        </pc:spChg>
        <pc:spChg chg="add del">
          <ac:chgData name="Shyamala Iyer" userId="a90e9eeb-39b0-446d-bf09-4d7f6f3a5ac9" providerId="ADAL" clId="{65CFBF62-80E7-4ADB-81F2-84BEB70EC940}" dt="2022-02-19T14:53:53.681" v="3352" actId="22"/>
          <ac:spMkLst>
            <pc:docMk/>
            <pc:sldMk cId="2464014686" sldId="306"/>
            <ac:spMk id="10" creationId="{81073DB0-C53F-4FAA-A6D5-6C2537C82F21}"/>
          </ac:spMkLst>
        </pc:spChg>
        <pc:graphicFrameChg chg="add del mod">
          <ac:chgData name="Shyamala Iyer" userId="a90e9eeb-39b0-446d-bf09-4d7f6f3a5ac9" providerId="ADAL" clId="{65CFBF62-80E7-4ADB-81F2-84BEB70EC940}" dt="2022-02-19T14:43:57.718" v="3307"/>
          <ac:graphicFrameMkLst>
            <pc:docMk/>
            <pc:sldMk cId="2464014686" sldId="306"/>
            <ac:graphicFrameMk id="4" creationId="{BA90CBB0-775F-46B2-A8EE-07B7E47DB1BE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4:44:11.280" v="3313"/>
          <ac:graphicFrameMkLst>
            <pc:docMk/>
            <pc:sldMk cId="2464014686" sldId="306"/>
            <ac:graphicFrameMk id="5" creationId="{375D1CBE-67BF-4636-B8D4-AA094F45D80C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14:47:48.181" v="3324"/>
          <ac:graphicFrameMkLst>
            <pc:docMk/>
            <pc:sldMk cId="2464014686" sldId="306"/>
            <ac:graphicFrameMk id="6" creationId="{BA2241E5-56C1-41CE-8F8B-E82179E176C9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15:03:45.174" v="3813"/>
          <ac:graphicFrameMkLst>
            <pc:docMk/>
            <pc:sldMk cId="2464014686" sldId="306"/>
            <ac:graphicFrameMk id="7" creationId="{BA2241E5-56C1-41CE-8F8B-E82179E176C9}"/>
          </ac:graphicFrameMkLst>
        </pc:graphicFrameChg>
        <pc:graphicFrameChg chg="add mod">
          <ac:chgData name="Shyamala Iyer" userId="a90e9eeb-39b0-446d-bf09-4d7f6f3a5ac9" providerId="ADAL" clId="{65CFBF62-80E7-4ADB-81F2-84BEB70EC940}" dt="2022-02-19T15:03:57.270" v="3815"/>
          <ac:graphicFrameMkLst>
            <pc:docMk/>
            <pc:sldMk cId="2464014686" sldId="306"/>
            <ac:graphicFrameMk id="11" creationId="{D1266BD3-B28D-4215-8588-09CA3A81A6A8}"/>
          </ac:graphicFrameMkLst>
        </pc:graphicFrameChg>
        <pc:graphicFrameChg chg="mod">
          <ac:chgData name="Shyamala Iyer" userId="a90e9eeb-39b0-446d-bf09-4d7f6f3a5ac9" providerId="ADAL" clId="{65CFBF62-80E7-4ADB-81F2-84BEB70EC940}" dt="2022-02-21T11:37:53.589" v="4701" actId="20577"/>
          <ac:graphicFrameMkLst>
            <pc:docMk/>
            <pc:sldMk cId="2464014686" sldId="306"/>
            <ac:graphicFrameMk id="12" creationId="{2954D0D8-AB5F-49C1-AFFE-110934452041}"/>
          </ac:graphicFrameMkLst>
        </pc:graphicFrameChg>
      </pc:sldChg>
      <pc:sldChg chg="addSp delSp modSp new mod addCm delCm modCm">
        <pc:chgData name="Shyamala Iyer" userId="a90e9eeb-39b0-446d-bf09-4d7f6f3a5ac9" providerId="ADAL" clId="{65CFBF62-80E7-4ADB-81F2-84BEB70EC940}" dt="2022-02-21T12:50:42.181" v="4842" actId="113"/>
        <pc:sldMkLst>
          <pc:docMk/>
          <pc:sldMk cId="1976972685" sldId="309"/>
        </pc:sldMkLst>
        <pc:spChg chg="add mod">
          <ac:chgData name="Shyamala Iyer" userId="a90e9eeb-39b0-446d-bf09-4d7f6f3a5ac9" providerId="ADAL" clId="{65CFBF62-80E7-4ADB-81F2-84BEB70EC940}" dt="2022-02-19T15:23:09.893" v="3931" actId="207"/>
          <ac:spMkLst>
            <pc:docMk/>
            <pc:sldMk cId="1976972685" sldId="309"/>
            <ac:spMk id="4" creationId="{3670AA5F-AF4A-46B0-A605-553755A0AD31}"/>
          </ac:spMkLst>
        </pc:spChg>
        <pc:spChg chg="add del mod">
          <ac:chgData name="Shyamala Iyer" userId="a90e9eeb-39b0-446d-bf09-4d7f6f3a5ac9" providerId="ADAL" clId="{65CFBF62-80E7-4ADB-81F2-84BEB70EC940}" dt="2022-02-19T15:21:42.615" v="3864" actId="767"/>
          <ac:spMkLst>
            <pc:docMk/>
            <pc:sldMk cId="1976972685" sldId="309"/>
            <ac:spMk id="7" creationId="{828C0B0E-05AB-4487-9E97-0F794A21DC93}"/>
          </ac:spMkLst>
        </pc:spChg>
        <pc:spChg chg="add del mod">
          <ac:chgData name="Shyamala Iyer" userId="a90e9eeb-39b0-446d-bf09-4d7f6f3a5ac9" providerId="ADAL" clId="{65CFBF62-80E7-4ADB-81F2-84BEB70EC940}" dt="2022-02-19T15:37:17.326" v="3949" actId="21"/>
          <ac:spMkLst>
            <pc:docMk/>
            <pc:sldMk cId="1976972685" sldId="309"/>
            <ac:spMk id="8" creationId="{981F9AAE-B430-4163-95DD-BCE942A1C157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9" creationId="{6A3933BD-4162-4DE7-807B-A1799925C136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0" creationId="{284F4887-51DB-48CC-913D-3C6029107B1F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1" creationId="{3D2A9528-C52C-467F-9141-98457936D60C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2" creationId="{18E1BFA1-C08C-4ABE-A0B3-395EBFD71A89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3" creationId="{3FBA7640-D260-4793-8E6F-145C4D02F8B3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4" creationId="{D27DD413-35AA-4ED3-8EEE-B52F717699FC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5" creationId="{EFE91683-DB76-4825-88B4-9DB2C4ED84F9}"/>
          </ac:spMkLst>
        </pc:spChg>
        <pc:spChg chg="add mod">
          <ac:chgData name="Shyamala Iyer" userId="a90e9eeb-39b0-446d-bf09-4d7f6f3a5ac9" providerId="ADAL" clId="{65CFBF62-80E7-4ADB-81F2-84BEB70EC940}" dt="2022-02-21T12:41:43.115" v="4826" actId="1076"/>
          <ac:spMkLst>
            <pc:docMk/>
            <pc:sldMk cId="1976972685" sldId="309"/>
            <ac:spMk id="16" creationId="{70594239-C90B-4B91-9159-A6E28E8A15BB}"/>
          </ac:spMkLst>
        </pc:spChg>
        <pc:spChg chg="add del mod">
          <ac:chgData name="Shyamala Iyer" userId="a90e9eeb-39b0-446d-bf09-4d7f6f3a5ac9" providerId="ADAL" clId="{65CFBF62-80E7-4ADB-81F2-84BEB70EC940}" dt="2022-02-19T15:28:29.132" v="3941"/>
          <ac:spMkLst>
            <pc:docMk/>
            <pc:sldMk cId="1976972685" sldId="309"/>
            <ac:spMk id="16" creationId="{BB431D58-7B1F-4A97-9996-68C160ACB330}"/>
          </ac:spMkLst>
        </pc:spChg>
        <pc:spChg chg="add del mod">
          <ac:chgData name="Shyamala Iyer" userId="a90e9eeb-39b0-446d-bf09-4d7f6f3a5ac9" providerId="ADAL" clId="{65CFBF62-80E7-4ADB-81F2-84BEB70EC940}" dt="2022-02-21T12:17:48.721" v="4785" actId="478"/>
          <ac:spMkLst>
            <pc:docMk/>
            <pc:sldMk cId="1976972685" sldId="309"/>
            <ac:spMk id="18" creationId="{49769E93-C5C2-4A9E-B083-74B70B1291A1}"/>
          </ac:spMkLst>
        </pc:spChg>
        <pc:spChg chg="add mod">
          <ac:chgData name="Shyamala Iyer" userId="a90e9eeb-39b0-446d-bf09-4d7f6f3a5ac9" providerId="ADAL" clId="{65CFBF62-80E7-4ADB-81F2-84BEB70EC940}" dt="2022-02-21T12:46:59.293" v="4829" actId="1076"/>
          <ac:spMkLst>
            <pc:docMk/>
            <pc:sldMk cId="1976972685" sldId="309"/>
            <ac:spMk id="19" creationId="{DA869B99-6F1A-4E5E-9469-25216E5AF756}"/>
          </ac:spMkLst>
        </pc:spChg>
        <pc:spChg chg="add del mod">
          <ac:chgData name="Shyamala Iyer" userId="a90e9eeb-39b0-446d-bf09-4d7f6f3a5ac9" providerId="ADAL" clId="{65CFBF62-80E7-4ADB-81F2-84BEB70EC940}" dt="2022-02-21T12:17:42.291" v="4779" actId="478"/>
          <ac:spMkLst>
            <pc:docMk/>
            <pc:sldMk cId="1976972685" sldId="309"/>
            <ac:spMk id="20" creationId="{6DB4E980-45A1-473E-B156-91F4FB11BB0A}"/>
          </ac:spMkLst>
        </pc:spChg>
        <pc:spChg chg="add mod">
          <ac:chgData name="Shyamala Iyer" userId="a90e9eeb-39b0-446d-bf09-4d7f6f3a5ac9" providerId="ADAL" clId="{65CFBF62-80E7-4ADB-81F2-84BEB70EC940}" dt="2022-02-21T12:50:42.181" v="4842" actId="113"/>
          <ac:spMkLst>
            <pc:docMk/>
            <pc:sldMk cId="1976972685" sldId="309"/>
            <ac:spMk id="21" creationId="{73C11462-D06C-421E-9CEF-4058B6B98575}"/>
          </ac:spMkLst>
        </pc:spChg>
        <pc:graphicFrameChg chg="add mod">
          <ac:chgData name="Shyamala Iyer" userId="a90e9eeb-39b0-446d-bf09-4d7f6f3a5ac9" providerId="ADAL" clId="{65CFBF62-80E7-4ADB-81F2-84BEB70EC940}" dt="2022-02-19T15:07:53.967" v="3858"/>
          <ac:graphicFrameMkLst>
            <pc:docMk/>
            <pc:sldMk cId="1976972685" sldId="309"/>
            <ac:graphicFrameMk id="5" creationId="{E399A4CE-668B-4067-BA52-99427A148871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19T15:41:00.642" v="4029" actId="21"/>
          <ac:graphicFrameMkLst>
            <pc:docMk/>
            <pc:sldMk cId="1976972685" sldId="309"/>
            <ac:graphicFrameMk id="6" creationId="{B08249AB-7730-4DCB-8C40-C3C464518890}"/>
          </ac:graphicFrameMkLst>
        </pc:graphicFrameChg>
        <pc:graphicFrameChg chg="add mod">
          <ac:chgData name="Shyamala Iyer" userId="a90e9eeb-39b0-446d-bf09-4d7f6f3a5ac9" providerId="ADAL" clId="{65CFBF62-80E7-4ADB-81F2-84BEB70EC940}" dt="2022-02-21T10:57:55.896" v="4546" actId="20577"/>
          <ac:graphicFrameMkLst>
            <pc:docMk/>
            <pc:sldMk cId="1976972685" sldId="309"/>
            <ac:graphicFrameMk id="17" creationId="{3502F09B-0C0F-403A-8327-3C6025B70E6D}"/>
          </ac:graphicFrameMkLst>
        </pc:graphicFrameChg>
        <pc:picChg chg="add del">
          <ac:chgData name="Shyamala Iyer" userId="a90e9eeb-39b0-446d-bf09-4d7f6f3a5ac9" providerId="ADAL" clId="{65CFBF62-80E7-4ADB-81F2-84BEB70EC940}" dt="2022-02-21T12:17:52.811" v="4788" actId="22"/>
          <ac:picMkLst>
            <pc:docMk/>
            <pc:sldMk cId="1976972685" sldId="309"/>
            <ac:picMk id="6" creationId="{518644C1-D216-4491-A1C3-5CD45C12576A}"/>
          </ac:picMkLst>
        </pc:picChg>
        <pc:picChg chg="add mod">
          <ac:chgData name="Shyamala Iyer" userId="a90e9eeb-39b0-446d-bf09-4d7f6f3a5ac9" providerId="ADAL" clId="{65CFBF62-80E7-4ADB-81F2-84BEB70EC940}" dt="2022-02-21T12:49:43.925" v="4830" actId="1076"/>
          <ac:picMkLst>
            <pc:docMk/>
            <pc:sldMk cId="1976972685" sldId="309"/>
            <ac:picMk id="1026" creationId="{453C07D1-6C4F-45A6-9CEA-9EED67AA440B}"/>
          </ac:picMkLst>
        </pc:picChg>
      </pc:sldChg>
      <pc:sldChg chg="addSp delSp modSp mod addCm delCm modCm">
        <pc:chgData name="Shyamala Iyer" userId="a90e9eeb-39b0-446d-bf09-4d7f6f3a5ac9" providerId="ADAL" clId="{65CFBF62-80E7-4ADB-81F2-84BEB70EC940}" dt="2022-02-21T13:07:50.115" v="4868" actId="20577"/>
        <pc:sldMkLst>
          <pc:docMk/>
          <pc:sldMk cId="2432151403" sldId="315"/>
        </pc:sldMkLst>
        <pc:spChg chg="mod">
          <ac:chgData name="Shyamala Iyer" userId="a90e9eeb-39b0-446d-bf09-4d7f6f3a5ac9" providerId="ADAL" clId="{65CFBF62-80E7-4ADB-81F2-84BEB70EC940}" dt="2022-02-21T12:59:43.204" v="4862" actId="20577"/>
          <ac:spMkLst>
            <pc:docMk/>
            <pc:sldMk cId="2432151403" sldId="315"/>
            <ac:spMk id="2" creationId="{AB08FF60-8C51-45DE-8D9C-037A5FB7E352}"/>
          </ac:spMkLst>
        </pc:spChg>
        <pc:spChg chg="add mod">
          <ac:chgData name="Shyamala Iyer" userId="a90e9eeb-39b0-446d-bf09-4d7f6f3a5ac9" providerId="ADAL" clId="{65CFBF62-80E7-4ADB-81F2-84BEB70EC940}" dt="2022-02-20T16:42:01.203" v="4443" actId="1076"/>
          <ac:spMkLst>
            <pc:docMk/>
            <pc:sldMk cId="2432151403" sldId="315"/>
            <ac:spMk id="3" creationId="{4CD74337-0329-417E-87C9-8F9FAAD7DE5B}"/>
          </ac:spMkLst>
        </pc:spChg>
        <pc:spChg chg="mod">
          <ac:chgData name="Shyamala Iyer" userId="a90e9eeb-39b0-446d-bf09-4d7f6f3a5ac9" providerId="ADAL" clId="{65CFBF62-80E7-4ADB-81F2-84BEB70EC940}" dt="2022-02-20T16:33:07.645" v="4276" actId="1076"/>
          <ac:spMkLst>
            <pc:docMk/>
            <pc:sldMk cId="2432151403" sldId="315"/>
            <ac:spMk id="4" creationId="{1CE7D4FB-E945-4FE8-9BEB-EEFEEB592879}"/>
          </ac:spMkLst>
        </pc:spChg>
        <pc:spChg chg="add del mod">
          <ac:chgData name="Shyamala Iyer" userId="a90e9eeb-39b0-446d-bf09-4d7f6f3a5ac9" providerId="ADAL" clId="{65CFBF62-80E7-4ADB-81F2-84BEB70EC940}" dt="2022-02-20T16:40:44.598" v="4431" actId="478"/>
          <ac:spMkLst>
            <pc:docMk/>
            <pc:sldMk cId="2432151403" sldId="315"/>
            <ac:spMk id="9" creationId="{66979522-3A2F-439A-870D-405F831DCFD1}"/>
          </ac:spMkLst>
        </pc:spChg>
        <pc:spChg chg="add del mod">
          <ac:chgData name="Shyamala Iyer" userId="a90e9eeb-39b0-446d-bf09-4d7f6f3a5ac9" providerId="ADAL" clId="{65CFBF62-80E7-4ADB-81F2-84BEB70EC940}" dt="2022-02-20T16:37:25.083" v="4306" actId="478"/>
          <ac:spMkLst>
            <pc:docMk/>
            <pc:sldMk cId="2432151403" sldId="315"/>
            <ac:spMk id="10" creationId="{49364958-1725-4EC8-8379-5F5FB0B72F8A}"/>
          </ac:spMkLst>
        </pc:spChg>
        <pc:spChg chg="add del mod">
          <ac:chgData name="Shyamala Iyer" userId="a90e9eeb-39b0-446d-bf09-4d7f6f3a5ac9" providerId="ADAL" clId="{65CFBF62-80E7-4ADB-81F2-84BEB70EC940}" dt="2022-02-21T11:53:42.588" v="4725" actId="478"/>
          <ac:spMkLst>
            <pc:docMk/>
            <pc:sldMk cId="2432151403" sldId="315"/>
            <ac:spMk id="10" creationId="{7B0C50F4-5160-4F82-9312-C04667A45811}"/>
          </ac:spMkLst>
        </pc:spChg>
        <pc:spChg chg="add del mod">
          <ac:chgData name="Shyamala Iyer" userId="a90e9eeb-39b0-446d-bf09-4d7f6f3a5ac9" providerId="ADAL" clId="{65CFBF62-80E7-4ADB-81F2-84BEB70EC940}" dt="2022-02-20T16:39:29.855" v="4415" actId="21"/>
          <ac:spMkLst>
            <pc:docMk/>
            <pc:sldMk cId="2432151403" sldId="315"/>
            <ac:spMk id="13" creationId="{741618EF-7DD5-4C04-9303-1B69D0ED1B41}"/>
          </ac:spMkLst>
        </pc:spChg>
        <pc:spChg chg="add del mod">
          <ac:chgData name="Shyamala Iyer" userId="a90e9eeb-39b0-446d-bf09-4d7f6f3a5ac9" providerId="ADAL" clId="{65CFBF62-80E7-4ADB-81F2-84BEB70EC940}" dt="2022-02-21T11:33:55.290" v="4686" actId="478"/>
          <ac:spMkLst>
            <pc:docMk/>
            <pc:sldMk cId="2432151403" sldId="315"/>
            <ac:spMk id="15" creationId="{65074491-FC36-4DB0-8C58-53E34ABE8658}"/>
          </ac:spMkLst>
        </pc:spChg>
        <pc:spChg chg="add del mod">
          <ac:chgData name="Shyamala Iyer" userId="a90e9eeb-39b0-446d-bf09-4d7f6f3a5ac9" providerId="ADAL" clId="{65CFBF62-80E7-4ADB-81F2-84BEB70EC940}" dt="2022-02-21T12:04:31.792" v="4757" actId="478"/>
          <ac:spMkLst>
            <pc:docMk/>
            <pc:sldMk cId="2432151403" sldId="315"/>
            <ac:spMk id="16" creationId="{1E692A1E-B464-4FA5-A745-799D7C106B67}"/>
          </ac:spMkLst>
        </pc:spChg>
        <pc:spChg chg="add del mod">
          <ac:chgData name="Shyamala Iyer" userId="a90e9eeb-39b0-446d-bf09-4d7f6f3a5ac9" providerId="ADAL" clId="{65CFBF62-80E7-4ADB-81F2-84BEB70EC940}" dt="2022-02-21T12:03:04.500" v="4751" actId="478"/>
          <ac:spMkLst>
            <pc:docMk/>
            <pc:sldMk cId="2432151403" sldId="315"/>
            <ac:spMk id="19" creationId="{C1A8DAFF-EB2B-4750-8B3F-157E7CEC7CE4}"/>
          </ac:spMkLst>
        </pc:spChg>
        <pc:graphicFrameChg chg="add mod modGraphic">
          <ac:chgData name="Shyamala Iyer" userId="a90e9eeb-39b0-446d-bf09-4d7f6f3a5ac9" providerId="ADAL" clId="{65CFBF62-80E7-4ADB-81F2-84BEB70EC940}" dt="2022-02-21T12:04:44.671" v="4760" actId="14734"/>
          <ac:graphicFrameMkLst>
            <pc:docMk/>
            <pc:sldMk cId="2432151403" sldId="315"/>
            <ac:graphicFrameMk id="7" creationId="{F09DA287-44D6-463B-97DA-E47CFB1BE16B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21T12:01:58.569" v="4736" actId="478"/>
          <ac:graphicFrameMkLst>
            <pc:docMk/>
            <pc:sldMk cId="2432151403" sldId="315"/>
            <ac:graphicFrameMk id="8" creationId="{7CA088F2-A11C-4128-95C4-E0C8941E674B}"/>
          </ac:graphicFrameMkLst>
        </pc:graphicFrameChg>
        <pc:graphicFrameChg chg="add del mod">
          <ac:chgData name="Shyamala Iyer" userId="a90e9eeb-39b0-446d-bf09-4d7f6f3a5ac9" providerId="ADAL" clId="{65CFBF62-80E7-4ADB-81F2-84BEB70EC940}" dt="2022-02-20T16:34:28.655" v="4278"/>
          <ac:graphicFrameMkLst>
            <pc:docMk/>
            <pc:sldMk cId="2432151403" sldId="315"/>
            <ac:graphicFrameMk id="11" creationId="{E032EA99-4B92-43F2-A1B3-5C6278BFA63E}"/>
          </ac:graphicFrameMkLst>
        </pc:graphicFrameChg>
        <pc:graphicFrameChg chg="add del mod modGraphic">
          <ac:chgData name="Shyamala Iyer" userId="a90e9eeb-39b0-446d-bf09-4d7f6f3a5ac9" providerId="ADAL" clId="{65CFBF62-80E7-4ADB-81F2-84BEB70EC940}" dt="2022-02-20T16:39:29.855" v="4415" actId="21"/>
          <ac:graphicFrameMkLst>
            <pc:docMk/>
            <pc:sldMk cId="2432151403" sldId="315"/>
            <ac:graphicFrameMk id="12" creationId="{0EDED036-67F7-4032-8861-21BA2F5FCFC6}"/>
          </ac:graphicFrameMkLst>
        </pc:graphicFrameChg>
        <pc:graphicFrameChg chg="add del mod modGraphic">
          <ac:chgData name="Shyamala Iyer" userId="a90e9eeb-39b0-446d-bf09-4d7f6f3a5ac9" providerId="ADAL" clId="{65CFBF62-80E7-4ADB-81F2-84BEB70EC940}" dt="2022-02-21T11:34:15.211" v="4691" actId="21"/>
          <ac:graphicFrameMkLst>
            <pc:docMk/>
            <pc:sldMk cId="2432151403" sldId="315"/>
            <ac:graphicFrameMk id="14" creationId="{F2FA7434-2138-4605-A9FC-B8136CF99386}"/>
          </ac:graphicFrameMkLst>
        </pc:graphicFrameChg>
        <pc:graphicFrameChg chg="add mod">
          <ac:chgData name="Shyamala Iyer" userId="a90e9eeb-39b0-446d-bf09-4d7f6f3a5ac9" providerId="ADAL" clId="{65CFBF62-80E7-4ADB-81F2-84BEB70EC940}" dt="2022-02-21T13:07:50.115" v="4868" actId="20577"/>
          <ac:graphicFrameMkLst>
            <pc:docMk/>
            <pc:sldMk cId="2432151403" sldId="315"/>
            <ac:graphicFrameMk id="17" creationId="{FF23CDDB-1A17-4E44-A3E5-ABD6792F1DDF}"/>
          </ac:graphicFrameMkLst>
        </pc:graphicFrameChg>
        <pc:graphicFrameChg chg="add mod">
          <ac:chgData name="Shyamala Iyer" userId="a90e9eeb-39b0-446d-bf09-4d7f6f3a5ac9" providerId="ADAL" clId="{65CFBF62-80E7-4ADB-81F2-84BEB70EC940}" dt="2022-02-21T12:02:26.783" v="4745"/>
          <ac:graphicFrameMkLst>
            <pc:docMk/>
            <pc:sldMk cId="2432151403" sldId="315"/>
            <ac:graphicFrameMk id="18" creationId="{1A7F2B77-9C27-4E00-9377-089FCD6DE190}"/>
          </ac:graphicFrameMkLst>
        </pc:graphicFrameChg>
        <pc:picChg chg="del mod">
          <ac:chgData name="Shyamala Iyer" userId="a90e9eeb-39b0-446d-bf09-4d7f6f3a5ac9" providerId="ADAL" clId="{65CFBF62-80E7-4ADB-81F2-84BEB70EC940}" dt="2022-02-21T12:02:50.625" v="4747" actId="478"/>
          <ac:picMkLst>
            <pc:docMk/>
            <pc:sldMk cId="2432151403" sldId="315"/>
            <ac:picMk id="6" creationId="{E1477BF1-1E76-4E2B-8D89-55989FC2EEFA}"/>
          </ac:picMkLst>
        </pc:picChg>
      </pc:sldChg>
      <pc:sldChg chg="del">
        <pc:chgData name="Shyamala Iyer" userId="a90e9eeb-39b0-446d-bf09-4d7f6f3a5ac9" providerId="ADAL" clId="{65CFBF62-80E7-4ADB-81F2-84BEB70EC940}" dt="2022-02-21T11:35:34.037" v="4693" actId="2696"/>
        <pc:sldMkLst>
          <pc:docMk/>
          <pc:sldMk cId="1387425690" sldId="317"/>
        </pc:sldMkLst>
      </pc:sldChg>
      <pc:sldChg chg="modSp mod">
        <pc:chgData name="Shyamala Iyer" userId="a90e9eeb-39b0-446d-bf09-4d7f6f3a5ac9" providerId="ADAL" clId="{65CFBF62-80E7-4ADB-81F2-84BEB70EC940}" dt="2022-03-03T09:55:38.397" v="4892" actId="14100"/>
        <pc:sldMkLst>
          <pc:docMk/>
          <pc:sldMk cId="4221044788" sldId="320"/>
        </pc:sldMkLst>
        <pc:spChg chg="mod">
          <ac:chgData name="Shyamala Iyer" userId="a90e9eeb-39b0-446d-bf09-4d7f6f3a5ac9" providerId="ADAL" clId="{65CFBF62-80E7-4ADB-81F2-84BEB70EC940}" dt="2022-03-03T09:55:38.397" v="4892" actId="14100"/>
          <ac:spMkLst>
            <pc:docMk/>
            <pc:sldMk cId="4221044788" sldId="320"/>
            <ac:spMk id="13" creationId="{70EA40A6-67FF-4BF7-AA4A-00B568B39B89}"/>
          </ac:spMkLst>
        </pc:spChg>
        <pc:spChg chg="mod">
          <ac:chgData name="Shyamala Iyer" userId="a90e9eeb-39b0-446d-bf09-4d7f6f3a5ac9" providerId="ADAL" clId="{65CFBF62-80E7-4ADB-81F2-84BEB70EC940}" dt="2022-03-03T09:55:12.978" v="4886" actId="1076"/>
          <ac:spMkLst>
            <pc:docMk/>
            <pc:sldMk cId="4221044788" sldId="320"/>
            <ac:spMk id="14" creationId="{F99542F2-5A4E-4EF8-82A1-C20F1C0041AC}"/>
          </ac:spMkLst>
        </pc:spChg>
        <pc:spChg chg="mod">
          <ac:chgData name="Shyamala Iyer" userId="a90e9eeb-39b0-446d-bf09-4d7f6f3a5ac9" providerId="ADAL" clId="{65CFBF62-80E7-4ADB-81F2-84BEB70EC940}" dt="2022-03-03T09:55:22.542" v="4888" actId="1076"/>
          <ac:spMkLst>
            <pc:docMk/>
            <pc:sldMk cId="4221044788" sldId="320"/>
            <ac:spMk id="15" creationId="{4DC91C03-8F3D-41A7-9F27-7B889AE4C8A6}"/>
          </ac:spMkLst>
        </pc:spChg>
        <pc:graphicFrameChg chg="mod">
          <ac:chgData name="Shyamala Iyer" userId="a90e9eeb-39b0-446d-bf09-4d7f6f3a5ac9" providerId="ADAL" clId="{65CFBF62-80E7-4ADB-81F2-84BEB70EC940}" dt="2022-03-03T09:54:14.095" v="4883"/>
          <ac:graphicFrameMkLst>
            <pc:docMk/>
            <pc:sldMk cId="4221044788" sldId="320"/>
            <ac:graphicFrameMk id="7" creationId="{8644C524-D564-429C-8780-CDC01F709A23}"/>
          </ac:graphicFrameMkLst>
        </pc:graphicFrameChg>
        <pc:graphicFrameChg chg="mod">
          <ac:chgData name="Shyamala Iyer" userId="a90e9eeb-39b0-446d-bf09-4d7f6f3a5ac9" providerId="ADAL" clId="{65CFBF62-80E7-4ADB-81F2-84BEB70EC940}" dt="2022-03-03T09:16:01.870" v="4877"/>
          <ac:graphicFrameMkLst>
            <pc:docMk/>
            <pc:sldMk cId="4221044788" sldId="320"/>
            <ac:graphicFrameMk id="8" creationId="{27920464-1ACD-41CA-836B-F0F2E97B3283}"/>
          </ac:graphicFrameMkLst>
        </pc:graphicFrameChg>
        <pc:cxnChg chg="mod">
          <ac:chgData name="Shyamala Iyer" userId="a90e9eeb-39b0-446d-bf09-4d7f6f3a5ac9" providerId="ADAL" clId="{65CFBF62-80E7-4ADB-81F2-84BEB70EC940}" dt="2022-03-03T09:54:35.499" v="4885" actId="14100"/>
          <ac:cxnSpMkLst>
            <pc:docMk/>
            <pc:sldMk cId="4221044788" sldId="320"/>
            <ac:cxnSpMk id="16" creationId="{CDB56814-E96A-43C4-B693-6FE17F7FFDE5}"/>
          </ac:cxnSpMkLst>
        </pc:cxnChg>
      </pc:sldChg>
    </pc:docChg>
  </pc:docChgLst>
  <pc:docChgLst>
    <pc:chgData name="Vijetha Arya" userId="S::vijetha.arya@themathcompany.com::d2a87cb4-0299-44c0-bef6-4b4170c06539" providerId="AD" clId="Web-{9F504740-36C5-4FCE-9B3F-6DD217390FEF}"/>
    <pc:docChg chg="modSld">
      <pc:chgData name="Vijetha Arya" userId="S::vijetha.arya@themathcompany.com::d2a87cb4-0299-44c0-bef6-4b4170c06539" providerId="AD" clId="Web-{9F504740-36C5-4FCE-9B3F-6DD217390FEF}" dt="2022-02-17T08:56:58.342" v="23" actId="20577"/>
      <pc:docMkLst>
        <pc:docMk/>
      </pc:docMkLst>
      <pc:sldChg chg="addSp modSp">
        <pc:chgData name="Vijetha Arya" userId="S::vijetha.arya@themathcompany.com::d2a87cb4-0299-44c0-bef6-4b4170c06539" providerId="AD" clId="Web-{9F504740-36C5-4FCE-9B3F-6DD217390FEF}" dt="2022-02-17T08:56:58.342" v="23" actId="20577"/>
        <pc:sldMkLst>
          <pc:docMk/>
          <pc:sldMk cId="1974934634" sldId="274"/>
        </pc:sldMkLst>
        <pc:spChg chg="add mod">
          <ac:chgData name="Vijetha Arya" userId="S::vijetha.arya@themathcompany.com::d2a87cb4-0299-44c0-bef6-4b4170c06539" providerId="AD" clId="Web-{9F504740-36C5-4FCE-9B3F-6DD217390FEF}" dt="2022-02-17T08:55:14.716" v="21" actId="20577"/>
          <ac:spMkLst>
            <pc:docMk/>
            <pc:sldMk cId="1974934634" sldId="274"/>
            <ac:spMk id="2" creationId="{AD041AC1-BADF-4B74-ADAC-E5410B4BD7F2}"/>
          </ac:spMkLst>
        </pc:spChg>
        <pc:spChg chg="mod">
          <ac:chgData name="Vijetha Arya" userId="S::vijetha.arya@themathcompany.com::d2a87cb4-0299-44c0-bef6-4b4170c06539" providerId="AD" clId="Web-{9F504740-36C5-4FCE-9B3F-6DD217390FEF}" dt="2022-02-17T08:56:58.342" v="23" actId="20577"/>
          <ac:spMkLst>
            <pc:docMk/>
            <pc:sldMk cId="1974934634" sldId="274"/>
            <ac:spMk id="18" creationId="{CBAA3E9C-C792-42ED-9230-76832EBA23E4}"/>
          </ac:spMkLst>
        </pc:spChg>
      </pc:sldChg>
    </pc:docChg>
  </pc:docChgLst>
  <pc:docChgLst>
    <pc:chgData name="Sreevidya Raman" userId="ee0155fa-7764-49f5-994b-5f1ff8d752cd" providerId="ADAL" clId="{57C5AD12-9EBF-402B-B46C-488FCE523F98}"/>
    <pc:docChg chg="undo redo custSel addSld delSld modSld sldOrd">
      <pc:chgData name="Sreevidya Raman" userId="ee0155fa-7764-49f5-994b-5f1ff8d752cd" providerId="ADAL" clId="{57C5AD12-9EBF-402B-B46C-488FCE523F98}" dt="2022-02-21T16:40:25.177" v="3487" actId="2056"/>
      <pc:docMkLst>
        <pc:docMk/>
      </pc:docMkLst>
      <pc:sldChg chg="addSp modSp mod modCm">
        <pc:chgData name="Sreevidya Raman" userId="ee0155fa-7764-49f5-994b-5f1ff8d752cd" providerId="ADAL" clId="{57C5AD12-9EBF-402B-B46C-488FCE523F98}" dt="2022-02-21T16:40:25.177" v="3487" actId="2056"/>
        <pc:sldMkLst>
          <pc:docMk/>
          <pc:sldMk cId="3511636947" sldId="256"/>
        </pc:sldMkLst>
        <pc:spChg chg="add mod">
          <ac:chgData name="Sreevidya Raman" userId="ee0155fa-7764-49f5-994b-5f1ff8d752cd" providerId="ADAL" clId="{57C5AD12-9EBF-402B-B46C-488FCE523F98}" dt="2022-02-19T16:55:07.040" v="3392" actId="20577"/>
          <ac:spMkLst>
            <pc:docMk/>
            <pc:sldMk cId="3511636947" sldId="256"/>
            <ac:spMk id="4" creationId="{3E4FC3D8-CB9C-4F7D-BF68-EDC45985225F}"/>
          </ac:spMkLst>
        </pc:spChg>
        <pc:spChg chg="add mod">
          <ac:chgData name="Sreevidya Raman" userId="ee0155fa-7764-49f5-994b-5f1ff8d752cd" providerId="ADAL" clId="{57C5AD12-9EBF-402B-B46C-488FCE523F98}" dt="2022-02-19T08:25:31.387" v="901" actId="20577"/>
          <ac:spMkLst>
            <pc:docMk/>
            <pc:sldMk cId="3511636947" sldId="256"/>
            <ac:spMk id="8" creationId="{9CD21B40-1DCD-4E70-9103-00AB08DAEB63}"/>
          </ac:spMkLst>
        </pc:spChg>
        <pc:spChg chg="add mod">
          <ac:chgData name="Sreevidya Raman" userId="ee0155fa-7764-49f5-994b-5f1ff8d752cd" providerId="ADAL" clId="{57C5AD12-9EBF-402B-B46C-488FCE523F98}" dt="2022-02-19T08:30:17.752" v="1092" actId="20577"/>
          <ac:spMkLst>
            <pc:docMk/>
            <pc:sldMk cId="3511636947" sldId="256"/>
            <ac:spMk id="9" creationId="{FCBE2AD9-25DD-46C0-88C0-B9797128892D}"/>
          </ac:spMkLst>
        </pc:spChg>
        <pc:spChg chg="add mod">
          <ac:chgData name="Sreevidya Raman" userId="ee0155fa-7764-49f5-994b-5f1ff8d752cd" providerId="ADAL" clId="{57C5AD12-9EBF-402B-B46C-488FCE523F98}" dt="2022-02-19T13:45:15.095" v="3344" actId="14100"/>
          <ac:spMkLst>
            <pc:docMk/>
            <pc:sldMk cId="3511636947" sldId="256"/>
            <ac:spMk id="10" creationId="{C6D2A9A8-43DB-43E2-9494-F5C0FAA74E39}"/>
          </ac:spMkLst>
        </pc:spChg>
      </pc:sldChg>
      <pc:sldChg chg="addSp modSp mod">
        <pc:chgData name="Sreevidya Raman" userId="ee0155fa-7764-49f5-994b-5f1ff8d752cd" providerId="ADAL" clId="{57C5AD12-9EBF-402B-B46C-488FCE523F98}" dt="2022-02-18T04:59:23.201" v="53" actId="207"/>
        <pc:sldMkLst>
          <pc:docMk/>
          <pc:sldMk cId="4180843739" sldId="258"/>
        </pc:sldMkLst>
        <pc:spChg chg="mod">
          <ac:chgData name="Sreevidya Raman" userId="ee0155fa-7764-49f5-994b-5f1ff8d752cd" providerId="ADAL" clId="{57C5AD12-9EBF-402B-B46C-488FCE523F98}" dt="2022-02-18T04:58:38.569" v="34" actId="14100"/>
          <ac:spMkLst>
            <pc:docMk/>
            <pc:sldMk cId="4180843739" sldId="258"/>
            <ac:spMk id="2" creationId="{6C56D562-F270-4D8F-BB51-4AD896CDF6C5}"/>
          </ac:spMkLst>
        </pc:spChg>
        <pc:spChg chg="add mod ord">
          <ac:chgData name="Sreevidya Raman" userId="ee0155fa-7764-49f5-994b-5f1ff8d752cd" providerId="ADAL" clId="{57C5AD12-9EBF-402B-B46C-488FCE523F98}" dt="2022-02-18T04:59:01.324" v="50" actId="1037"/>
          <ac:spMkLst>
            <pc:docMk/>
            <pc:sldMk cId="4180843739" sldId="258"/>
            <ac:spMk id="11" creationId="{09BC8D49-985D-4BBE-B706-EB758C4CBC77}"/>
          </ac:spMkLst>
        </pc:spChg>
        <pc:picChg chg="add mod ord">
          <ac:chgData name="Sreevidya Raman" userId="ee0155fa-7764-49f5-994b-5f1ff8d752cd" providerId="ADAL" clId="{57C5AD12-9EBF-402B-B46C-488FCE523F98}" dt="2022-02-18T04:59:23.201" v="53" actId="207"/>
          <ac:picMkLst>
            <pc:docMk/>
            <pc:sldMk cId="4180843739" sldId="258"/>
            <ac:picMk id="7" creationId="{B865DF41-E721-418C-9FE2-3FB9429DF4CB}"/>
          </ac:picMkLst>
        </pc:picChg>
        <pc:picChg chg="add mod ord">
          <ac:chgData name="Sreevidya Raman" userId="ee0155fa-7764-49f5-994b-5f1ff8d752cd" providerId="ADAL" clId="{57C5AD12-9EBF-402B-B46C-488FCE523F98}" dt="2022-02-18T04:59:23.201" v="53" actId="207"/>
          <ac:picMkLst>
            <pc:docMk/>
            <pc:sldMk cId="4180843739" sldId="258"/>
            <ac:picMk id="8" creationId="{3DFB5F37-0907-4E19-9FC1-6E1F1B01FDA2}"/>
          </ac:picMkLst>
        </pc:picChg>
        <pc:picChg chg="add mod ord">
          <ac:chgData name="Sreevidya Raman" userId="ee0155fa-7764-49f5-994b-5f1ff8d752cd" providerId="ADAL" clId="{57C5AD12-9EBF-402B-B46C-488FCE523F98}" dt="2022-02-18T04:59:23.201" v="53" actId="207"/>
          <ac:picMkLst>
            <pc:docMk/>
            <pc:sldMk cId="4180843739" sldId="258"/>
            <ac:picMk id="9" creationId="{F0EEA469-EDBD-46DC-8539-4982FF4410E8}"/>
          </ac:picMkLst>
        </pc:picChg>
        <pc:picChg chg="add mod ord">
          <ac:chgData name="Sreevidya Raman" userId="ee0155fa-7764-49f5-994b-5f1ff8d752cd" providerId="ADAL" clId="{57C5AD12-9EBF-402B-B46C-488FCE523F98}" dt="2022-02-18T04:59:23.201" v="53" actId="207"/>
          <ac:picMkLst>
            <pc:docMk/>
            <pc:sldMk cId="4180843739" sldId="258"/>
            <ac:picMk id="10" creationId="{5063F55A-F29E-48EF-9B7D-3686DDBC665B}"/>
          </ac:picMkLst>
        </pc:picChg>
      </pc:sldChg>
      <pc:sldChg chg="modSp mod addCm modCm">
        <pc:chgData name="Sreevidya Raman" userId="ee0155fa-7764-49f5-994b-5f1ff8d752cd" providerId="ADAL" clId="{57C5AD12-9EBF-402B-B46C-488FCE523F98}" dt="2022-02-21T04:24:01.022" v="3455"/>
        <pc:sldMkLst>
          <pc:docMk/>
          <pc:sldMk cId="4262071373" sldId="258"/>
        </pc:sldMkLst>
        <pc:spChg chg="mod">
          <ac:chgData name="Sreevidya Raman" userId="ee0155fa-7764-49f5-994b-5f1ff8d752cd" providerId="ADAL" clId="{57C5AD12-9EBF-402B-B46C-488FCE523F98}" dt="2022-02-21T04:09:37.639" v="3440" actId="13926"/>
          <ac:spMkLst>
            <pc:docMk/>
            <pc:sldMk cId="4262071373" sldId="258"/>
            <ac:spMk id="15" creationId="{381E3DA4-661D-43EF-9A08-18F157E13521}"/>
          </ac:spMkLst>
        </pc:spChg>
      </pc:sldChg>
      <pc:sldChg chg="addCm">
        <pc:chgData name="Sreevidya Raman" userId="ee0155fa-7764-49f5-994b-5f1ff8d752cd" providerId="ADAL" clId="{57C5AD12-9EBF-402B-B46C-488FCE523F98}" dt="2022-02-19T17:26:06.944" v="3394"/>
        <pc:sldMkLst>
          <pc:docMk/>
          <pc:sldMk cId="0" sldId="259"/>
        </pc:sldMkLst>
      </pc:sldChg>
      <pc:sldChg chg="addCm modCm">
        <pc:chgData name="Sreevidya Raman" userId="ee0155fa-7764-49f5-994b-5f1ff8d752cd" providerId="ADAL" clId="{57C5AD12-9EBF-402B-B46C-488FCE523F98}" dt="2022-02-21T06:00:41.842" v="3474"/>
        <pc:sldMkLst>
          <pc:docMk/>
          <pc:sldMk cId="0" sldId="260"/>
        </pc:sldMkLst>
      </pc:sldChg>
      <pc:sldChg chg="del">
        <pc:chgData name="Sreevidya Raman" userId="ee0155fa-7764-49f5-994b-5f1ff8d752cd" providerId="ADAL" clId="{57C5AD12-9EBF-402B-B46C-488FCE523F98}" dt="2022-02-19T16:55:19.395" v="3393" actId="47"/>
        <pc:sldMkLst>
          <pc:docMk/>
          <pc:sldMk cId="3330648524" sldId="260"/>
        </pc:sldMkLst>
      </pc:sldChg>
      <pc:sldChg chg="modSp mod addCm modCm">
        <pc:chgData name="Sreevidya Raman" userId="ee0155fa-7764-49f5-994b-5f1ff8d752cd" providerId="ADAL" clId="{57C5AD12-9EBF-402B-B46C-488FCE523F98}" dt="2022-02-21T03:39:58.766" v="3415" actId="1038"/>
        <pc:sldMkLst>
          <pc:docMk/>
          <pc:sldMk cId="0" sldId="264"/>
        </pc:sldMkLst>
        <pc:spChg chg="mod">
          <ac:chgData name="Sreevidya Raman" userId="ee0155fa-7764-49f5-994b-5f1ff8d752cd" providerId="ADAL" clId="{57C5AD12-9EBF-402B-B46C-488FCE523F98}" dt="2022-02-21T03:33:21.463" v="3408" actId="20577"/>
          <ac:spMkLst>
            <pc:docMk/>
            <pc:sldMk cId="0" sldId="264"/>
            <ac:spMk id="5" creationId="{B128E9A7-E783-413C-A2EA-1C203BF4B223}"/>
          </ac:spMkLst>
        </pc:spChg>
        <pc:spChg chg="mod">
          <ac:chgData name="Sreevidya Raman" userId="ee0155fa-7764-49f5-994b-5f1ff8d752cd" providerId="ADAL" clId="{57C5AD12-9EBF-402B-B46C-488FCE523F98}" dt="2022-02-21T03:34:35.024" v="3411" actId="20577"/>
          <ac:spMkLst>
            <pc:docMk/>
            <pc:sldMk cId="0" sldId="264"/>
            <ac:spMk id="79" creationId="{5591C9F2-0E68-4756-84EC-DD9DB065A3BF}"/>
          </ac:spMkLst>
        </pc:spChg>
        <pc:graphicFrameChg chg="mod">
          <ac:chgData name="Sreevidya Raman" userId="ee0155fa-7764-49f5-994b-5f1ff8d752cd" providerId="ADAL" clId="{57C5AD12-9EBF-402B-B46C-488FCE523F98}" dt="2022-02-21T03:39:58.766" v="3415" actId="1038"/>
          <ac:graphicFrameMkLst>
            <pc:docMk/>
            <pc:sldMk cId="0" sldId="264"/>
            <ac:graphicFrameMk id="35" creationId="{80EEB347-A69F-48D7-923B-C9455BB9AF91}"/>
          </ac:graphicFrameMkLst>
        </pc:graphicFrameChg>
      </pc:sldChg>
      <pc:sldChg chg="addSp delSp addCm modCm">
        <pc:chgData name="Sreevidya Raman" userId="ee0155fa-7764-49f5-994b-5f1ff8d752cd" providerId="ADAL" clId="{57C5AD12-9EBF-402B-B46C-488FCE523F98}" dt="2022-02-21T05:58:43.967" v="3470"/>
        <pc:sldMkLst>
          <pc:docMk/>
          <pc:sldMk cId="1612182860" sldId="266"/>
        </pc:sldMkLst>
        <pc:spChg chg="add del">
          <ac:chgData name="Sreevidya Raman" userId="ee0155fa-7764-49f5-994b-5f1ff8d752cd" providerId="ADAL" clId="{57C5AD12-9EBF-402B-B46C-488FCE523F98}" dt="2022-02-19T08:44:13.619" v="1140"/>
          <ac:spMkLst>
            <pc:docMk/>
            <pc:sldMk cId="1612182860" sldId="266"/>
            <ac:spMk id="7" creationId="{D10C60D1-2615-414B-A1DE-7FFA124474DD}"/>
          </ac:spMkLst>
        </pc:spChg>
      </pc:sldChg>
      <pc:sldChg chg="modSp mod addCm modCm">
        <pc:chgData name="Sreevidya Raman" userId="ee0155fa-7764-49f5-994b-5f1ff8d752cd" providerId="ADAL" clId="{57C5AD12-9EBF-402B-B46C-488FCE523F98}" dt="2022-02-21T11:27:20.514" v="3482" actId="2056"/>
        <pc:sldMkLst>
          <pc:docMk/>
          <pc:sldMk cId="3128154839" sldId="271"/>
        </pc:sldMkLst>
        <pc:spChg chg="mod">
          <ac:chgData name="Sreevidya Raman" userId="ee0155fa-7764-49f5-994b-5f1ff8d752cd" providerId="ADAL" clId="{57C5AD12-9EBF-402B-B46C-488FCE523F98}" dt="2022-02-21T03:44:47.268" v="3418" actId="207"/>
          <ac:spMkLst>
            <pc:docMk/>
            <pc:sldMk cId="3128154839" sldId="271"/>
            <ac:spMk id="2" creationId="{2DFA63D3-9C60-442F-A030-BDA95DEBC247}"/>
          </ac:spMkLst>
        </pc:spChg>
        <pc:picChg chg="mod">
          <ac:chgData name="Sreevidya Raman" userId="ee0155fa-7764-49f5-994b-5f1ff8d752cd" providerId="ADAL" clId="{57C5AD12-9EBF-402B-B46C-488FCE523F98}" dt="2022-02-19T10:22:31.847" v="1384" actId="1036"/>
          <ac:picMkLst>
            <pc:docMk/>
            <pc:sldMk cId="3128154839" sldId="271"/>
            <ac:picMk id="9" creationId="{6656EC09-881A-4DB7-A0F6-43494860782D}"/>
          </ac:picMkLst>
        </pc:picChg>
      </pc:sldChg>
      <pc:sldChg chg="addSp modSp mod addCm modCm">
        <pc:chgData name="Sreevidya Raman" userId="ee0155fa-7764-49f5-994b-5f1ff8d752cd" providerId="ADAL" clId="{57C5AD12-9EBF-402B-B46C-488FCE523F98}" dt="2022-02-19T11:52:40.007" v="2148"/>
        <pc:sldMkLst>
          <pc:docMk/>
          <pc:sldMk cId="1407710857" sldId="275"/>
        </pc:sldMkLst>
        <pc:spChg chg="add mod">
          <ac:chgData name="Sreevidya Raman" userId="ee0155fa-7764-49f5-994b-5f1ff8d752cd" providerId="ADAL" clId="{57C5AD12-9EBF-402B-B46C-488FCE523F98}" dt="2022-02-19T11:48:29.064" v="2142" actId="1076"/>
          <ac:spMkLst>
            <pc:docMk/>
            <pc:sldMk cId="1407710857" sldId="275"/>
            <ac:spMk id="39" creationId="{52702E6D-6A08-4323-BE13-1E06DE611D96}"/>
          </ac:spMkLst>
        </pc:spChg>
        <pc:graphicFrameChg chg="add mod modGraphic">
          <ac:chgData name="Sreevidya Raman" userId="ee0155fa-7764-49f5-994b-5f1ff8d752cd" providerId="ADAL" clId="{57C5AD12-9EBF-402B-B46C-488FCE523F98}" dt="2022-02-19T08:16:43.069" v="281" actId="207"/>
          <ac:graphicFrameMkLst>
            <pc:docMk/>
            <pc:sldMk cId="1407710857" sldId="275"/>
            <ac:graphicFrameMk id="15" creationId="{DB23DEE7-AB7B-4C43-8B9F-93C739280D71}"/>
          </ac:graphicFrameMkLst>
        </pc:graphicFrameChg>
        <pc:graphicFrameChg chg="mod">
          <ac:chgData name="Sreevidya Raman" userId="ee0155fa-7764-49f5-994b-5f1ff8d752cd" providerId="ADAL" clId="{57C5AD12-9EBF-402B-B46C-488FCE523F98}" dt="2022-02-19T11:52:17.994" v="2147" actId="2085"/>
          <ac:graphicFrameMkLst>
            <pc:docMk/>
            <pc:sldMk cId="1407710857" sldId="275"/>
            <ac:graphicFrameMk id="20" creationId="{FC184610-9E61-4222-AF8B-3472F8957856}"/>
          </ac:graphicFrameMkLst>
        </pc:graphicFrameChg>
        <pc:picChg chg="mod">
          <ac:chgData name="Sreevidya Raman" userId="ee0155fa-7764-49f5-994b-5f1ff8d752cd" providerId="ADAL" clId="{57C5AD12-9EBF-402B-B46C-488FCE523F98}" dt="2022-02-19T08:16:55.786" v="282" actId="1076"/>
          <ac:picMkLst>
            <pc:docMk/>
            <pc:sldMk cId="1407710857" sldId="275"/>
            <ac:picMk id="11" creationId="{254247E0-7D7C-448A-9797-9DA974B537E2}"/>
          </ac:picMkLst>
        </pc:picChg>
      </pc:sldChg>
      <pc:sldChg chg="addCm modCm">
        <pc:chgData name="Sreevidya Raman" userId="ee0155fa-7764-49f5-994b-5f1ff8d752cd" providerId="ADAL" clId="{57C5AD12-9EBF-402B-B46C-488FCE523F98}" dt="2022-02-19T11:54:32.496" v="2151"/>
        <pc:sldMkLst>
          <pc:docMk/>
          <pc:sldMk cId="0" sldId="276"/>
        </pc:sldMkLst>
      </pc:sldChg>
      <pc:sldChg chg="addCm modCm">
        <pc:chgData name="Sreevidya Raman" userId="ee0155fa-7764-49f5-994b-5f1ff8d752cd" providerId="ADAL" clId="{57C5AD12-9EBF-402B-B46C-488FCE523F98}" dt="2022-02-17T12:16:07.715" v="1" actId="2056"/>
        <pc:sldMkLst>
          <pc:docMk/>
          <pc:sldMk cId="1413081544" sldId="279"/>
        </pc:sldMkLst>
      </pc:sldChg>
      <pc:sldChg chg="addCm">
        <pc:chgData name="Sreevidya Raman" userId="ee0155fa-7764-49f5-994b-5f1ff8d752cd" providerId="ADAL" clId="{57C5AD12-9EBF-402B-B46C-488FCE523F98}" dt="2022-02-18T04:45:21.450" v="2"/>
        <pc:sldMkLst>
          <pc:docMk/>
          <pc:sldMk cId="1805270096" sldId="281"/>
        </pc:sldMkLst>
      </pc:sldChg>
      <pc:sldChg chg="addSp delSp modSp mod">
        <pc:chgData name="Sreevidya Raman" userId="ee0155fa-7764-49f5-994b-5f1ff8d752cd" providerId="ADAL" clId="{57C5AD12-9EBF-402B-B46C-488FCE523F98}" dt="2022-02-19T08:15:57.317" v="270" actId="21"/>
        <pc:sldMkLst>
          <pc:docMk/>
          <pc:sldMk cId="3202078724" sldId="289"/>
        </pc:sldMkLst>
        <pc:graphicFrameChg chg="add del mod modGraphic">
          <ac:chgData name="Sreevidya Raman" userId="ee0155fa-7764-49f5-994b-5f1ff8d752cd" providerId="ADAL" clId="{57C5AD12-9EBF-402B-B46C-488FCE523F98}" dt="2022-02-19T08:15:57.317" v="270" actId="21"/>
          <ac:graphicFrameMkLst>
            <pc:docMk/>
            <pc:sldMk cId="3202078724" sldId="289"/>
            <ac:graphicFrameMk id="3" creationId="{7D1725BD-0AD5-4D02-97B8-8C0B437BB8BD}"/>
          </ac:graphicFrameMkLst>
        </pc:graphicFrameChg>
      </pc:sldChg>
      <pc:sldChg chg="addSp delSp modSp add mod delAnim modAnim addCm">
        <pc:chgData name="Sreevidya Raman" userId="ee0155fa-7764-49f5-994b-5f1ff8d752cd" providerId="ADAL" clId="{57C5AD12-9EBF-402B-B46C-488FCE523F98}" dt="2022-02-19T10:20:39.641" v="1370"/>
        <pc:sldMkLst>
          <pc:docMk/>
          <pc:sldMk cId="2097288393" sldId="291"/>
        </pc:sldMkLst>
        <pc:spChg chg="mod">
          <ac:chgData name="Sreevidya Raman" userId="ee0155fa-7764-49f5-994b-5f1ff8d752cd" providerId="ADAL" clId="{57C5AD12-9EBF-402B-B46C-488FCE523F98}" dt="2022-02-18T15:34:41.200" v="162" actId="20577"/>
          <ac:spMkLst>
            <pc:docMk/>
            <pc:sldMk cId="2097288393" sldId="291"/>
            <ac:spMk id="56" creationId="{A597110B-3FD8-46FA-9FA0-77A8832432E6}"/>
          </ac:spMkLst>
        </pc:spChg>
        <pc:graphicFrameChg chg="add del mod">
          <ac:chgData name="Sreevidya Raman" userId="ee0155fa-7764-49f5-994b-5f1ff8d752cd" providerId="ADAL" clId="{57C5AD12-9EBF-402B-B46C-488FCE523F98}" dt="2022-02-18T13:30:07.517" v="96" actId="478"/>
          <ac:graphicFrameMkLst>
            <pc:docMk/>
            <pc:sldMk cId="2097288393" sldId="291"/>
            <ac:graphicFrameMk id="10" creationId="{9646D0B0-834A-477C-B6FB-713BD3715B33}"/>
          </ac:graphicFrameMkLst>
        </pc:graphicFrameChg>
        <pc:graphicFrameChg chg="del mod">
          <ac:chgData name="Sreevidya Raman" userId="ee0155fa-7764-49f5-994b-5f1ff8d752cd" providerId="ADAL" clId="{57C5AD12-9EBF-402B-B46C-488FCE523F98}" dt="2022-02-18T13:30:11.824" v="99" actId="478"/>
          <ac:graphicFrameMkLst>
            <pc:docMk/>
            <pc:sldMk cId="2097288393" sldId="291"/>
            <ac:graphicFrameMk id="11" creationId="{3191EEB2-51E0-4ECF-B1E7-30634AF8721F}"/>
          </ac:graphicFrameMkLst>
        </pc:graphicFrameChg>
        <pc:graphicFrameChg chg="add del mod">
          <ac:chgData name="Sreevidya Raman" userId="ee0155fa-7764-49f5-994b-5f1ff8d752cd" providerId="ADAL" clId="{57C5AD12-9EBF-402B-B46C-488FCE523F98}" dt="2022-02-18T13:27:22.876" v="74" actId="478"/>
          <ac:graphicFrameMkLst>
            <pc:docMk/>
            <pc:sldMk cId="2097288393" sldId="291"/>
            <ac:graphicFrameMk id="12" creationId="{32EFE5DD-4D64-45E5-B037-91C24BBEE8A7}"/>
          </ac:graphicFrameMkLst>
        </pc:graphicFrameChg>
        <pc:graphicFrameChg chg="add del mod">
          <ac:chgData name="Sreevidya Raman" userId="ee0155fa-7764-49f5-994b-5f1ff8d752cd" providerId="ADAL" clId="{57C5AD12-9EBF-402B-B46C-488FCE523F98}" dt="2022-02-18T13:30:08.573" v="97" actId="478"/>
          <ac:graphicFrameMkLst>
            <pc:docMk/>
            <pc:sldMk cId="2097288393" sldId="291"/>
            <ac:graphicFrameMk id="13" creationId="{15825B6E-E97F-421F-9FD1-AA8CCCC1A7CE}"/>
          </ac:graphicFrameMkLst>
        </pc:graphicFrameChg>
        <pc:graphicFrameChg chg="add mod">
          <ac:chgData name="Sreevidya Raman" userId="ee0155fa-7764-49f5-994b-5f1ff8d752cd" providerId="ADAL" clId="{57C5AD12-9EBF-402B-B46C-488FCE523F98}" dt="2022-02-18T13:35:42.786" v="111" actId="2084"/>
          <ac:graphicFrameMkLst>
            <pc:docMk/>
            <pc:sldMk cId="2097288393" sldId="291"/>
            <ac:graphicFrameMk id="14" creationId="{0783C243-C37F-4D6F-8003-176EAE65EA70}"/>
          </ac:graphicFrameMkLst>
        </pc:graphicFrameChg>
        <pc:graphicFrameChg chg="add mod">
          <ac:chgData name="Sreevidya Raman" userId="ee0155fa-7764-49f5-994b-5f1ff8d752cd" providerId="ADAL" clId="{57C5AD12-9EBF-402B-B46C-488FCE523F98}" dt="2022-02-18T13:42:24.684" v="128" actId="1076"/>
          <ac:graphicFrameMkLst>
            <pc:docMk/>
            <pc:sldMk cId="2097288393" sldId="291"/>
            <ac:graphicFrameMk id="19" creationId="{85D6EC78-94BC-450A-BE28-939158578A23}"/>
          </ac:graphicFrameMkLst>
        </pc:graphicFrameChg>
        <pc:graphicFrameChg chg="add mod">
          <ac:chgData name="Sreevidya Raman" userId="ee0155fa-7764-49f5-994b-5f1ff8d752cd" providerId="ADAL" clId="{57C5AD12-9EBF-402B-B46C-488FCE523F98}" dt="2022-02-18T13:42:37.443" v="131" actId="1076"/>
          <ac:graphicFrameMkLst>
            <pc:docMk/>
            <pc:sldMk cId="2097288393" sldId="291"/>
            <ac:graphicFrameMk id="20" creationId="{179253AF-832B-4449-9EE1-FE19CBC36150}"/>
          </ac:graphicFrameMkLst>
        </pc:graphicFrameChg>
        <pc:picChg chg="mod">
          <ac:chgData name="Sreevidya Raman" userId="ee0155fa-7764-49f5-994b-5f1ff8d752cd" providerId="ADAL" clId="{57C5AD12-9EBF-402B-B46C-488FCE523F98}" dt="2022-02-18T13:52:22.193" v="138" actId="1076"/>
          <ac:picMkLst>
            <pc:docMk/>
            <pc:sldMk cId="2097288393" sldId="291"/>
            <ac:picMk id="10" creationId="{70214C2A-39AF-47FF-81B5-1F9373371BA9}"/>
          </ac:picMkLst>
        </pc:picChg>
        <pc:picChg chg="add del">
          <ac:chgData name="Sreevidya Raman" userId="ee0155fa-7764-49f5-994b-5f1ff8d752cd" providerId="ADAL" clId="{57C5AD12-9EBF-402B-B46C-488FCE523F98}" dt="2022-02-18T13:45:04.974" v="133" actId="478"/>
          <ac:picMkLst>
            <pc:docMk/>
            <pc:sldMk cId="2097288393" sldId="291"/>
            <ac:picMk id="1026" creationId="{8D9E6AD2-7DB5-4E60-8852-C9D43A111FC0}"/>
          </ac:picMkLst>
        </pc:picChg>
        <pc:picChg chg="del">
          <ac:chgData name="Sreevidya Raman" userId="ee0155fa-7764-49f5-994b-5f1ff8d752cd" providerId="ADAL" clId="{57C5AD12-9EBF-402B-B46C-488FCE523F98}" dt="2022-02-18T13:30:12.881" v="100" actId="478"/>
          <ac:picMkLst>
            <pc:docMk/>
            <pc:sldMk cId="2097288393" sldId="291"/>
            <ac:picMk id="1030" creationId="{7F90A8C5-33DA-4A9A-B7AF-3DC7471E73D7}"/>
          </ac:picMkLst>
        </pc:picChg>
        <pc:picChg chg="del">
          <ac:chgData name="Sreevidya Raman" userId="ee0155fa-7764-49f5-994b-5f1ff8d752cd" providerId="ADAL" clId="{57C5AD12-9EBF-402B-B46C-488FCE523F98}" dt="2022-02-18T13:26:28.291" v="61" actId="478"/>
          <ac:picMkLst>
            <pc:docMk/>
            <pc:sldMk cId="2097288393" sldId="291"/>
            <ac:picMk id="1034" creationId="{16209F28-84A0-483F-A549-2C3399295E37}"/>
          </ac:picMkLst>
        </pc:picChg>
        <pc:picChg chg="del">
          <ac:chgData name="Sreevidya Raman" userId="ee0155fa-7764-49f5-994b-5f1ff8d752cd" providerId="ADAL" clId="{57C5AD12-9EBF-402B-B46C-488FCE523F98}" dt="2022-02-18T13:26:29.517" v="62" actId="478"/>
          <ac:picMkLst>
            <pc:docMk/>
            <pc:sldMk cId="2097288393" sldId="291"/>
            <ac:picMk id="1038" creationId="{2406E440-5F31-46AB-AA62-2620F2F0B2E6}"/>
          </ac:picMkLst>
        </pc:picChg>
        <pc:picChg chg="add del mod">
          <ac:chgData name="Sreevidya Raman" userId="ee0155fa-7764-49f5-994b-5f1ff8d752cd" providerId="ADAL" clId="{57C5AD12-9EBF-402B-B46C-488FCE523F98}" dt="2022-02-18T13:52:23.761" v="139" actId="478"/>
          <ac:picMkLst>
            <pc:docMk/>
            <pc:sldMk cId="2097288393" sldId="291"/>
            <ac:picMk id="2050" creationId="{1CFC2E38-AFB7-45FB-ABEB-9D5848FA6407}"/>
          </ac:picMkLst>
        </pc:picChg>
      </pc:sldChg>
      <pc:sldChg chg="addCm modCm">
        <pc:chgData name="Sreevidya Raman" userId="ee0155fa-7764-49f5-994b-5f1ff8d752cd" providerId="ADAL" clId="{57C5AD12-9EBF-402B-B46C-488FCE523F98}" dt="2022-02-19T13:22:11.222" v="3308"/>
        <pc:sldMkLst>
          <pc:docMk/>
          <pc:sldMk cId="1464411850" sldId="293"/>
        </pc:sldMkLst>
      </pc:sldChg>
      <pc:sldChg chg="modSp addCm">
        <pc:chgData name="Sreevidya Raman" userId="ee0155fa-7764-49f5-994b-5f1ff8d752cd" providerId="ADAL" clId="{57C5AD12-9EBF-402B-B46C-488FCE523F98}" dt="2022-02-18T17:08:27.494" v="165"/>
        <pc:sldMkLst>
          <pc:docMk/>
          <pc:sldMk cId="1142062214" sldId="294"/>
        </pc:sldMkLst>
        <pc:graphicFrameChg chg="mod">
          <ac:chgData name="Sreevidya Raman" userId="ee0155fa-7764-49f5-994b-5f1ff8d752cd" providerId="ADAL" clId="{57C5AD12-9EBF-402B-B46C-488FCE523F98}" dt="2022-02-18T17:08:27.494" v="165"/>
          <ac:graphicFrameMkLst>
            <pc:docMk/>
            <pc:sldMk cId="1142062214" sldId="294"/>
            <ac:graphicFrameMk id="6" creationId="{7B2FB5A0-CD64-4293-9699-0CB803323486}"/>
          </ac:graphicFrameMkLst>
        </pc:graphicFrameChg>
      </pc:sldChg>
      <pc:sldChg chg="addCm modCm">
        <pc:chgData name="Sreevidya Raman" userId="ee0155fa-7764-49f5-994b-5f1ff8d752cd" providerId="ADAL" clId="{57C5AD12-9EBF-402B-B46C-488FCE523F98}" dt="2022-02-19T10:55:58.670" v="1608"/>
        <pc:sldMkLst>
          <pc:docMk/>
          <pc:sldMk cId="488813519" sldId="295"/>
        </pc:sldMkLst>
      </pc:sldChg>
      <pc:sldChg chg="addSp delSp modSp add mod delAnim modAnim addCm modCm">
        <pc:chgData name="Sreevidya Raman" userId="ee0155fa-7764-49f5-994b-5f1ff8d752cd" providerId="ADAL" clId="{57C5AD12-9EBF-402B-B46C-488FCE523F98}" dt="2022-02-21T04:32:58.063" v="3468"/>
        <pc:sldMkLst>
          <pc:docMk/>
          <pc:sldMk cId="1598697774" sldId="296"/>
        </pc:sldMkLst>
        <pc:spChg chg="add del mod">
          <ac:chgData name="Sreevidya Raman" userId="ee0155fa-7764-49f5-994b-5f1ff8d752cd" providerId="ADAL" clId="{57C5AD12-9EBF-402B-B46C-488FCE523F98}" dt="2022-02-19T10:46:54.896" v="1438" actId="478"/>
          <ac:spMkLst>
            <pc:docMk/>
            <pc:sldMk cId="1598697774" sldId="296"/>
            <ac:spMk id="3" creationId="{54C99DD9-0ACF-46FB-8B84-65A11D810B5F}"/>
          </ac:spMkLst>
        </pc:spChg>
        <pc:spChg chg="mod">
          <ac:chgData name="Sreevidya Raman" userId="ee0155fa-7764-49f5-994b-5f1ff8d752cd" providerId="ADAL" clId="{57C5AD12-9EBF-402B-B46C-488FCE523F98}" dt="2022-02-18T17:22:04.602" v="189" actId="20577"/>
          <ac:spMkLst>
            <pc:docMk/>
            <pc:sldMk cId="1598697774" sldId="296"/>
            <ac:spMk id="31" creationId="{0C36B7A5-3C5A-449B-B8A7-11B836FDD334}"/>
          </ac:spMkLst>
        </pc:spChg>
        <pc:spChg chg="mod">
          <ac:chgData name="Sreevidya Raman" userId="ee0155fa-7764-49f5-994b-5f1ff8d752cd" providerId="ADAL" clId="{57C5AD12-9EBF-402B-B46C-488FCE523F98}" dt="2022-02-18T17:22:05.879" v="190" actId="20577"/>
          <ac:spMkLst>
            <pc:docMk/>
            <pc:sldMk cId="1598697774" sldId="296"/>
            <ac:spMk id="32" creationId="{5DB441A3-D7EE-4D81-8B9F-AF950F93C86D}"/>
          </ac:spMkLst>
        </pc:spChg>
        <pc:spChg chg="add del mod">
          <ac:chgData name="Sreevidya Raman" userId="ee0155fa-7764-49f5-994b-5f1ff8d752cd" providerId="ADAL" clId="{57C5AD12-9EBF-402B-B46C-488FCE523F98}" dt="2022-02-19T10:46:54.896" v="1438" actId="478"/>
          <ac:spMkLst>
            <pc:docMk/>
            <pc:sldMk cId="1598697774" sldId="296"/>
            <ac:spMk id="35" creationId="{2E76B085-BEEA-47FD-8A13-63E8EE718E78}"/>
          </ac:spMkLst>
        </pc:spChg>
        <pc:spChg chg="add del mod">
          <ac:chgData name="Sreevidya Raman" userId="ee0155fa-7764-49f5-994b-5f1ff8d752cd" providerId="ADAL" clId="{57C5AD12-9EBF-402B-B46C-488FCE523F98}" dt="2022-02-19T10:46:35.671" v="1428" actId="478"/>
          <ac:spMkLst>
            <pc:docMk/>
            <pc:sldMk cId="1598697774" sldId="296"/>
            <ac:spMk id="36" creationId="{F93972DC-714B-4C3B-9AC9-5A59CE6AA1EC}"/>
          </ac:spMkLst>
        </pc:spChg>
        <pc:picChg chg="add del mod">
          <ac:chgData name="Sreevidya Raman" userId="ee0155fa-7764-49f5-994b-5f1ff8d752cd" providerId="ADAL" clId="{57C5AD12-9EBF-402B-B46C-488FCE523F98}" dt="2022-02-20T07:49:48.293" v="3399" actId="478"/>
          <ac:picMkLst>
            <pc:docMk/>
            <pc:sldMk cId="1598697774" sldId="296"/>
            <ac:picMk id="9" creationId="{84307F12-04D5-4CB0-ACBE-90CB2CF4E83C}"/>
          </ac:picMkLst>
        </pc:picChg>
        <pc:picChg chg="mod ord">
          <ac:chgData name="Sreevidya Raman" userId="ee0155fa-7764-49f5-994b-5f1ff8d752cd" providerId="ADAL" clId="{57C5AD12-9EBF-402B-B46C-488FCE523F98}" dt="2022-02-18T17:12:21.949" v="175" actId="1076"/>
          <ac:picMkLst>
            <pc:docMk/>
            <pc:sldMk cId="1598697774" sldId="296"/>
            <ac:picMk id="9" creationId="{97B3129F-355E-40DC-AF8C-A6A8E6B94C10}"/>
          </ac:picMkLst>
        </pc:picChg>
        <pc:picChg chg="mod">
          <ac:chgData name="Sreevidya Raman" userId="ee0155fa-7764-49f5-994b-5f1ff8d752cd" providerId="ADAL" clId="{57C5AD12-9EBF-402B-B46C-488FCE523F98}" dt="2022-02-18T17:12:47.372" v="178" actId="207"/>
          <ac:picMkLst>
            <pc:docMk/>
            <pc:sldMk cId="1598697774" sldId="296"/>
            <ac:picMk id="21" creationId="{F0F1D12F-FFC3-41D7-851D-5BCA626D76B5}"/>
          </ac:picMkLst>
        </pc:picChg>
        <pc:picChg chg="add mod">
          <ac:chgData name="Sreevidya Raman" userId="ee0155fa-7764-49f5-994b-5f1ff8d752cd" providerId="ADAL" clId="{57C5AD12-9EBF-402B-B46C-488FCE523F98}" dt="2022-02-18T17:11:42.295" v="168" actId="1037"/>
          <ac:picMkLst>
            <pc:docMk/>
            <pc:sldMk cId="1598697774" sldId="296"/>
            <ac:picMk id="27" creationId="{E9BC0849-3958-44BB-BD48-40DFF961A514}"/>
          </ac:picMkLst>
        </pc:picChg>
        <pc:picChg chg="add mod">
          <ac:chgData name="Sreevidya Raman" userId="ee0155fa-7764-49f5-994b-5f1ff8d752cd" providerId="ADAL" clId="{57C5AD12-9EBF-402B-B46C-488FCE523F98}" dt="2022-02-20T07:49:10.061" v="3396" actId="207"/>
          <ac:picMkLst>
            <pc:docMk/>
            <pc:sldMk cId="1598697774" sldId="296"/>
            <ac:picMk id="28" creationId="{2199B2B4-70CA-4D05-88E0-346760F53870}"/>
          </ac:picMkLst>
        </pc:picChg>
        <pc:picChg chg="mod">
          <ac:chgData name="Sreevidya Raman" userId="ee0155fa-7764-49f5-994b-5f1ff8d752cd" providerId="ADAL" clId="{57C5AD12-9EBF-402B-B46C-488FCE523F98}" dt="2022-02-19T11:09:23.415" v="1772" actId="1037"/>
          <ac:picMkLst>
            <pc:docMk/>
            <pc:sldMk cId="1598697774" sldId="296"/>
            <ac:picMk id="29" creationId="{1B4E8BA7-223A-4F88-85BF-361D02FABCBC}"/>
          </ac:picMkLst>
        </pc:picChg>
        <pc:picChg chg="add mod">
          <ac:chgData name="Sreevidya Raman" userId="ee0155fa-7764-49f5-994b-5f1ff8d752cd" providerId="ADAL" clId="{57C5AD12-9EBF-402B-B46C-488FCE523F98}" dt="2022-02-18T17:12:05.550" v="171" actId="207"/>
          <ac:picMkLst>
            <pc:docMk/>
            <pc:sldMk cId="1598697774" sldId="296"/>
            <ac:picMk id="33" creationId="{66EBEDEC-32DB-47F1-9D83-ED2096A38849}"/>
          </ac:picMkLst>
        </pc:picChg>
        <pc:picChg chg="add mod">
          <ac:chgData name="Sreevidya Raman" userId="ee0155fa-7764-49f5-994b-5f1ff8d752cd" providerId="ADAL" clId="{57C5AD12-9EBF-402B-B46C-488FCE523F98}" dt="2022-02-18T17:13:25.304" v="186" actId="1035"/>
          <ac:picMkLst>
            <pc:docMk/>
            <pc:sldMk cId="1598697774" sldId="296"/>
            <ac:picMk id="34" creationId="{2A2AFC69-E9BD-492C-81F4-0C423CB5212F}"/>
          </ac:picMkLst>
        </pc:picChg>
        <pc:picChg chg="add del mod">
          <ac:chgData name="Sreevidya Raman" userId="ee0155fa-7764-49f5-994b-5f1ff8d752cd" providerId="ADAL" clId="{57C5AD12-9EBF-402B-B46C-488FCE523F98}" dt="2022-02-18T17:13:43.885" v="188" actId="478"/>
          <ac:picMkLst>
            <pc:docMk/>
            <pc:sldMk cId="1598697774" sldId="296"/>
            <ac:picMk id="35" creationId="{3B557A40-9415-4A3A-836A-6E479B73A887}"/>
          </ac:picMkLst>
        </pc:picChg>
      </pc:sldChg>
      <pc:sldChg chg="addSp delSp modSp mod">
        <pc:chgData name="Sreevidya Raman" userId="ee0155fa-7764-49f5-994b-5f1ff8d752cd" providerId="ADAL" clId="{57C5AD12-9EBF-402B-B46C-488FCE523F98}" dt="2022-02-19T12:53:44.892" v="3306" actId="27309"/>
        <pc:sldMkLst>
          <pc:docMk/>
          <pc:sldMk cId="4221124682" sldId="297"/>
        </pc:sldMkLst>
        <pc:graphicFrameChg chg="add del modGraphic">
          <ac:chgData name="Sreevidya Raman" userId="ee0155fa-7764-49f5-994b-5f1ff8d752cd" providerId="ADAL" clId="{57C5AD12-9EBF-402B-B46C-488FCE523F98}" dt="2022-02-19T12:53:44.892" v="3306" actId="27309"/>
          <ac:graphicFrameMkLst>
            <pc:docMk/>
            <pc:sldMk cId="4221124682" sldId="297"/>
            <ac:graphicFrameMk id="3" creationId="{9851CDF2-ADF0-4FD5-BDAD-7B9038265604}"/>
          </ac:graphicFrameMkLst>
        </pc:graphicFrameChg>
      </pc:sldChg>
      <pc:sldChg chg="addCm modCm">
        <pc:chgData name="Sreevidya Raman" userId="ee0155fa-7764-49f5-994b-5f1ff8d752cd" providerId="ADAL" clId="{57C5AD12-9EBF-402B-B46C-488FCE523F98}" dt="2022-02-19T11:17:08.140" v="1774"/>
        <pc:sldMkLst>
          <pc:docMk/>
          <pc:sldMk cId="3441297917" sldId="298"/>
        </pc:sldMkLst>
      </pc:sldChg>
      <pc:sldChg chg="addSp delSp modSp add mod">
        <pc:chgData name="Sreevidya Raman" userId="ee0155fa-7764-49f5-994b-5f1ff8d752cd" providerId="ADAL" clId="{57C5AD12-9EBF-402B-B46C-488FCE523F98}" dt="2022-02-19T09:32:19.084" v="1357" actId="21"/>
        <pc:sldMkLst>
          <pc:docMk/>
          <pc:sldMk cId="2340770442" sldId="299"/>
        </pc:sldMkLst>
        <pc:spChg chg="mod">
          <ac:chgData name="Sreevidya Raman" userId="ee0155fa-7764-49f5-994b-5f1ff8d752cd" providerId="ADAL" clId="{57C5AD12-9EBF-402B-B46C-488FCE523F98}" dt="2022-02-19T08:20:34.019" v="382" actId="207"/>
          <ac:spMkLst>
            <pc:docMk/>
            <pc:sldMk cId="2340770442" sldId="299"/>
            <ac:spMk id="2" creationId="{BE24FE84-8EB5-4A7F-8381-BE2869CA97A9}"/>
          </ac:spMkLst>
        </pc:spChg>
        <pc:spChg chg="add del mod ord">
          <ac:chgData name="Sreevidya Raman" userId="ee0155fa-7764-49f5-994b-5f1ff8d752cd" providerId="ADAL" clId="{57C5AD12-9EBF-402B-B46C-488FCE523F98}" dt="2022-02-19T09:31:47.154" v="1348" actId="478"/>
          <ac:spMkLst>
            <pc:docMk/>
            <pc:sldMk cId="2340770442" sldId="299"/>
            <ac:spMk id="13" creationId="{090C9E44-85AC-4799-9296-62450031BC08}"/>
          </ac:spMkLst>
        </pc:spChg>
        <pc:spChg chg="add del mod">
          <ac:chgData name="Sreevidya Raman" userId="ee0155fa-7764-49f5-994b-5f1ff8d752cd" providerId="ADAL" clId="{57C5AD12-9EBF-402B-B46C-488FCE523F98}" dt="2022-02-19T09:32:19.084" v="1357" actId="21"/>
          <ac:spMkLst>
            <pc:docMk/>
            <pc:sldMk cId="2340770442" sldId="299"/>
            <ac:spMk id="14" creationId="{93E2EE54-B6EC-4C90-9416-4EED6CA28441}"/>
          </ac:spMkLst>
        </pc:spChg>
        <pc:graphicFrameChg chg="mod">
          <ac:chgData name="Sreevidya Raman" userId="ee0155fa-7764-49f5-994b-5f1ff8d752cd" providerId="ADAL" clId="{57C5AD12-9EBF-402B-B46C-488FCE523F98}" dt="2022-02-19T08:20:24.243" v="373" actId="207"/>
          <ac:graphicFrameMkLst>
            <pc:docMk/>
            <pc:sldMk cId="2340770442" sldId="299"/>
            <ac:graphicFrameMk id="7" creationId="{88500707-34EB-408D-B4BF-FE2672C39926}"/>
          </ac:graphicFrameMkLst>
        </pc:graphicFrameChg>
        <pc:graphicFrameChg chg="modGraphic">
          <ac:chgData name="Sreevidya Raman" userId="ee0155fa-7764-49f5-994b-5f1ff8d752cd" providerId="ADAL" clId="{57C5AD12-9EBF-402B-B46C-488FCE523F98}" dt="2022-02-19T08:22:28.624" v="383" actId="207"/>
          <ac:graphicFrameMkLst>
            <pc:docMk/>
            <pc:sldMk cId="2340770442" sldId="299"/>
            <ac:graphicFrameMk id="15" creationId="{DB23DEE7-AB7B-4C43-8B9F-93C739280D71}"/>
          </ac:graphicFrameMkLst>
        </pc:graphicFrameChg>
        <pc:picChg chg="del">
          <ac:chgData name="Sreevidya Raman" userId="ee0155fa-7764-49f5-994b-5f1ff8d752cd" providerId="ADAL" clId="{57C5AD12-9EBF-402B-B46C-488FCE523F98}" dt="2022-02-19T08:19:20.782" v="284" actId="478"/>
          <ac:picMkLst>
            <pc:docMk/>
            <pc:sldMk cId="2340770442" sldId="299"/>
            <ac:picMk id="8" creationId="{24C8ECB0-F5A9-40C3-ADE1-4BF89A8B7C2B}"/>
          </ac:picMkLst>
        </pc:picChg>
        <pc:picChg chg="add del mod ord">
          <ac:chgData name="Sreevidya Raman" userId="ee0155fa-7764-49f5-994b-5f1ff8d752cd" providerId="ADAL" clId="{57C5AD12-9EBF-402B-B46C-488FCE523F98}" dt="2022-02-19T09:32:19.084" v="1357" actId="21"/>
          <ac:picMkLst>
            <pc:docMk/>
            <pc:sldMk cId="2340770442" sldId="299"/>
            <ac:picMk id="10" creationId="{B60E1BDC-E3E8-4002-B29C-0323F3141758}"/>
          </ac:picMkLst>
        </pc:picChg>
        <pc:picChg chg="del">
          <ac:chgData name="Sreevidya Raman" userId="ee0155fa-7764-49f5-994b-5f1ff8d752cd" providerId="ADAL" clId="{57C5AD12-9EBF-402B-B46C-488FCE523F98}" dt="2022-02-19T08:19:21.890" v="285" actId="478"/>
          <ac:picMkLst>
            <pc:docMk/>
            <pc:sldMk cId="2340770442" sldId="299"/>
            <ac:picMk id="12" creationId="{D709B186-88E4-4832-8789-8F8070A0A413}"/>
          </ac:picMkLst>
        </pc:picChg>
      </pc:sldChg>
      <pc:sldChg chg="addSp modSp mod addCm modCm">
        <pc:chgData name="Sreevidya Raman" userId="ee0155fa-7764-49f5-994b-5f1ff8d752cd" providerId="ADAL" clId="{57C5AD12-9EBF-402B-B46C-488FCE523F98}" dt="2022-02-19T11:43:26.435" v="2119"/>
        <pc:sldMkLst>
          <pc:docMk/>
          <pc:sldMk cId="1851169398" sldId="300"/>
        </pc:sldMkLst>
        <pc:spChg chg="add mod">
          <ac:chgData name="Sreevidya Raman" userId="ee0155fa-7764-49f5-994b-5f1ff8d752cd" providerId="ADAL" clId="{57C5AD12-9EBF-402B-B46C-488FCE523F98}" dt="2022-02-19T09:33:05.388" v="1361" actId="207"/>
          <ac:spMkLst>
            <pc:docMk/>
            <pc:sldMk cId="1851169398" sldId="300"/>
            <ac:spMk id="8" creationId="{DCD2D361-B7D6-46A8-8BBB-D957A541E0BB}"/>
          </ac:spMkLst>
        </pc:spChg>
        <pc:picChg chg="add mod">
          <ac:chgData name="Sreevidya Raman" userId="ee0155fa-7764-49f5-994b-5f1ff8d752cd" providerId="ADAL" clId="{57C5AD12-9EBF-402B-B46C-488FCE523F98}" dt="2022-02-19T09:32:25.911" v="1359" actId="1076"/>
          <ac:picMkLst>
            <pc:docMk/>
            <pc:sldMk cId="1851169398" sldId="300"/>
            <ac:picMk id="9" creationId="{4CACB259-E228-4EEF-A8B4-E01E9B619CFC}"/>
          </ac:picMkLst>
        </pc:picChg>
      </pc:sldChg>
      <pc:sldChg chg="addSp delSp modSp add del mod modCm">
        <pc:chgData name="Sreevidya Raman" userId="ee0155fa-7764-49f5-994b-5f1ff8d752cd" providerId="ADAL" clId="{57C5AD12-9EBF-402B-B46C-488FCE523F98}" dt="2022-02-19T10:49:18.802" v="1604" actId="47"/>
        <pc:sldMkLst>
          <pc:docMk/>
          <pc:sldMk cId="255538406" sldId="301"/>
        </pc:sldMkLst>
        <pc:spChg chg="mod">
          <ac:chgData name="Sreevidya Raman" userId="ee0155fa-7764-49f5-994b-5f1ff8d752cd" providerId="ADAL" clId="{57C5AD12-9EBF-402B-B46C-488FCE523F98}" dt="2022-02-19T10:48:43.567" v="1595" actId="1076"/>
          <ac:spMkLst>
            <pc:docMk/>
            <pc:sldMk cId="255538406" sldId="301"/>
            <ac:spMk id="3" creationId="{54C99DD9-0ACF-46FB-8B84-65A11D810B5F}"/>
          </ac:spMkLst>
        </pc:spChg>
        <pc:spChg chg="mod">
          <ac:chgData name="Sreevidya Raman" userId="ee0155fa-7764-49f5-994b-5f1ff8d752cd" providerId="ADAL" clId="{57C5AD12-9EBF-402B-B46C-488FCE523F98}" dt="2022-02-19T10:47:43.090" v="1581" actId="1035"/>
          <ac:spMkLst>
            <pc:docMk/>
            <pc:sldMk cId="255538406" sldId="301"/>
            <ac:spMk id="14" creationId="{76853F96-71F7-43D1-B95C-41B3E85D80BD}"/>
          </ac:spMkLst>
        </pc:spChg>
        <pc:spChg chg="mod">
          <ac:chgData name="Sreevidya Raman" userId="ee0155fa-7764-49f5-994b-5f1ff8d752cd" providerId="ADAL" clId="{57C5AD12-9EBF-402B-B46C-488FCE523F98}" dt="2022-02-19T10:47:36.891" v="1557" actId="1036"/>
          <ac:spMkLst>
            <pc:docMk/>
            <pc:sldMk cId="255538406" sldId="301"/>
            <ac:spMk id="16" creationId="{7B7C4064-9773-48A1-BCAE-6E963DF3ABCF}"/>
          </ac:spMkLst>
        </pc:spChg>
        <pc:spChg chg="mod">
          <ac:chgData name="Sreevidya Raman" userId="ee0155fa-7764-49f5-994b-5f1ff8d752cd" providerId="ADAL" clId="{57C5AD12-9EBF-402B-B46C-488FCE523F98}" dt="2022-02-19T10:47:13.807" v="1528" actId="1035"/>
          <ac:spMkLst>
            <pc:docMk/>
            <pc:sldMk cId="255538406" sldId="301"/>
            <ac:spMk id="17" creationId="{D09BDE99-7BE8-4E4D-A798-F544E40C6CA1}"/>
          </ac:spMkLst>
        </pc:spChg>
        <pc:spChg chg="mod">
          <ac:chgData name="Sreevidya Raman" userId="ee0155fa-7764-49f5-994b-5f1ff8d752cd" providerId="ADAL" clId="{57C5AD12-9EBF-402B-B46C-488FCE523F98}" dt="2022-02-19T10:48:28.794" v="1591" actId="1076"/>
          <ac:spMkLst>
            <pc:docMk/>
            <pc:sldMk cId="255538406" sldId="301"/>
            <ac:spMk id="18" creationId="{EB15B663-8017-4325-AAA9-8931E338EA01}"/>
          </ac:spMkLst>
        </pc:spChg>
        <pc:spChg chg="mod">
          <ac:chgData name="Sreevidya Raman" userId="ee0155fa-7764-49f5-994b-5f1ff8d752cd" providerId="ADAL" clId="{57C5AD12-9EBF-402B-B46C-488FCE523F98}" dt="2022-02-19T10:48:19.776" v="1589" actId="1076"/>
          <ac:spMkLst>
            <pc:docMk/>
            <pc:sldMk cId="255538406" sldId="301"/>
            <ac:spMk id="20" creationId="{6C0A7C45-2439-4304-9CFD-FC26BBB62483}"/>
          </ac:spMkLst>
        </pc:spChg>
        <pc:spChg chg="mod">
          <ac:chgData name="Sreevidya Raman" userId="ee0155fa-7764-49f5-994b-5f1ff8d752cd" providerId="ADAL" clId="{57C5AD12-9EBF-402B-B46C-488FCE523F98}" dt="2022-02-19T10:48:23.487" v="1590" actId="1076"/>
          <ac:spMkLst>
            <pc:docMk/>
            <pc:sldMk cId="255538406" sldId="301"/>
            <ac:spMk id="26" creationId="{1BCFC2E9-DB19-47B3-B350-133C44BC956A}"/>
          </ac:spMkLst>
        </pc:spChg>
        <pc:spChg chg="del">
          <ac:chgData name="Sreevidya Raman" userId="ee0155fa-7764-49f5-994b-5f1ff8d752cd" providerId="ADAL" clId="{57C5AD12-9EBF-402B-B46C-488FCE523F98}" dt="2022-02-19T10:46:57.768" v="1439" actId="478"/>
          <ac:spMkLst>
            <pc:docMk/>
            <pc:sldMk cId="255538406" sldId="301"/>
            <ac:spMk id="31" creationId="{0C36B7A5-3C5A-449B-B8A7-11B836FDD334}"/>
          </ac:spMkLst>
        </pc:spChg>
        <pc:spChg chg="mod">
          <ac:chgData name="Sreevidya Raman" userId="ee0155fa-7764-49f5-994b-5f1ff8d752cd" providerId="ADAL" clId="{57C5AD12-9EBF-402B-B46C-488FCE523F98}" dt="2022-02-19T10:48:43.567" v="1595" actId="1076"/>
          <ac:spMkLst>
            <pc:docMk/>
            <pc:sldMk cId="255538406" sldId="301"/>
            <ac:spMk id="35" creationId="{2E76B085-BEEA-47FD-8A13-63E8EE718E78}"/>
          </ac:spMkLst>
        </pc:spChg>
        <pc:spChg chg="add mod">
          <ac:chgData name="Sreevidya Raman" userId="ee0155fa-7764-49f5-994b-5f1ff8d752cd" providerId="ADAL" clId="{57C5AD12-9EBF-402B-B46C-488FCE523F98}" dt="2022-02-19T10:49:12.341" v="1603"/>
          <ac:spMkLst>
            <pc:docMk/>
            <pc:sldMk cId="255538406" sldId="301"/>
            <ac:spMk id="36" creationId="{F2D6E734-FC3A-459D-9721-C412A1863455}"/>
          </ac:spMkLst>
        </pc:spChg>
        <pc:spChg chg="add mod">
          <ac:chgData name="Sreevidya Raman" userId="ee0155fa-7764-49f5-994b-5f1ff8d752cd" providerId="ADAL" clId="{57C5AD12-9EBF-402B-B46C-488FCE523F98}" dt="2022-02-19T10:48:52.208" v="1602" actId="20577"/>
          <ac:spMkLst>
            <pc:docMk/>
            <pc:sldMk cId="255538406" sldId="301"/>
            <ac:spMk id="37" creationId="{004E1BC8-74C2-42F1-8302-BB82F56CF081}"/>
          </ac:spMkLst>
        </pc:spChg>
        <pc:picChg chg="mod">
          <ac:chgData name="Sreevidya Raman" userId="ee0155fa-7764-49f5-994b-5f1ff8d752cd" providerId="ADAL" clId="{57C5AD12-9EBF-402B-B46C-488FCE523F98}" dt="2022-02-19T10:48:23.487" v="1590" actId="1076"/>
          <ac:picMkLst>
            <pc:docMk/>
            <pc:sldMk cId="255538406" sldId="301"/>
            <ac:picMk id="7" creationId="{E5F11D80-EF89-46F5-9C98-A68316FAAFC1}"/>
          </ac:picMkLst>
        </pc:picChg>
        <pc:picChg chg="mod">
          <ac:chgData name="Sreevidya Raman" userId="ee0155fa-7764-49f5-994b-5f1ff8d752cd" providerId="ADAL" clId="{57C5AD12-9EBF-402B-B46C-488FCE523F98}" dt="2022-02-19T10:47:43.090" v="1581" actId="1035"/>
          <ac:picMkLst>
            <pc:docMk/>
            <pc:sldMk cId="255538406" sldId="301"/>
            <ac:picMk id="9" creationId="{97B3129F-355E-40DC-AF8C-A6A8E6B94C10}"/>
          </ac:picMkLst>
        </pc:picChg>
        <pc:picChg chg="mod">
          <ac:chgData name="Sreevidya Raman" userId="ee0155fa-7764-49f5-994b-5f1ff8d752cd" providerId="ADAL" clId="{57C5AD12-9EBF-402B-B46C-488FCE523F98}" dt="2022-02-19T10:47:36.891" v="1557" actId="1036"/>
          <ac:picMkLst>
            <pc:docMk/>
            <pc:sldMk cId="255538406" sldId="301"/>
            <ac:picMk id="11" creationId="{FACBF150-01DD-4E41-BA5E-E7C8B1CC34A1}"/>
          </ac:picMkLst>
        </pc:picChg>
        <pc:picChg chg="mod">
          <ac:chgData name="Sreevidya Raman" userId="ee0155fa-7764-49f5-994b-5f1ff8d752cd" providerId="ADAL" clId="{57C5AD12-9EBF-402B-B46C-488FCE523F98}" dt="2022-02-19T10:47:13.807" v="1528" actId="1035"/>
          <ac:picMkLst>
            <pc:docMk/>
            <pc:sldMk cId="255538406" sldId="301"/>
            <ac:picMk id="13" creationId="{4D769368-F60D-4A6F-BF23-9C3463379B49}"/>
          </ac:picMkLst>
        </pc:picChg>
        <pc:picChg chg="mod">
          <ac:chgData name="Sreevidya Raman" userId="ee0155fa-7764-49f5-994b-5f1ff8d752cd" providerId="ADAL" clId="{57C5AD12-9EBF-402B-B46C-488FCE523F98}" dt="2022-02-19T10:48:28.794" v="1591" actId="1076"/>
          <ac:picMkLst>
            <pc:docMk/>
            <pc:sldMk cId="255538406" sldId="301"/>
            <ac:picMk id="15" creationId="{E8ECBCF1-EBA0-49B7-9225-BDC278ECBF6A}"/>
          </ac:picMkLst>
        </pc:picChg>
        <pc:picChg chg="mod">
          <ac:chgData name="Sreevidya Raman" userId="ee0155fa-7764-49f5-994b-5f1ff8d752cd" providerId="ADAL" clId="{57C5AD12-9EBF-402B-B46C-488FCE523F98}" dt="2022-02-19T10:48:19.776" v="1589" actId="1076"/>
          <ac:picMkLst>
            <pc:docMk/>
            <pc:sldMk cId="255538406" sldId="301"/>
            <ac:picMk id="21" creationId="{F0F1D12F-FFC3-41D7-851D-5BCA626D76B5}"/>
          </ac:picMkLst>
        </pc:picChg>
        <pc:picChg chg="mod">
          <ac:chgData name="Sreevidya Raman" userId="ee0155fa-7764-49f5-994b-5f1ff8d752cd" providerId="ADAL" clId="{57C5AD12-9EBF-402B-B46C-488FCE523F98}" dt="2022-02-19T10:47:36.891" v="1557" actId="1036"/>
          <ac:picMkLst>
            <pc:docMk/>
            <pc:sldMk cId="255538406" sldId="301"/>
            <ac:picMk id="27" creationId="{E9BC0849-3958-44BB-BD48-40DFF961A514}"/>
          </ac:picMkLst>
        </pc:picChg>
        <pc:picChg chg="mod">
          <ac:chgData name="Sreevidya Raman" userId="ee0155fa-7764-49f5-994b-5f1ff8d752cd" providerId="ADAL" clId="{57C5AD12-9EBF-402B-B46C-488FCE523F98}" dt="2022-02-19T10:47:13.807" v="1528" actId="1035"/>
          <ac:picMkLst>
            <pc:docMk/>
            <pc:sldMk cId="255538406" sldId="301"/>
            <ac:picMk id="28" creationId="{2199B2B4-70CA-4D05-88E0-346760F53870}"/>
          </ac:picMkLst>
        </pc:picChg>
        <pc:picChg chg="mod">
          <ac:chgData name="Sreevidya Raman" userId="ee0155fa-7764-49f5-994b-5f1ff8d752cd" providerId="ADAL" clId="{57C5AD12-9EBF-402B-B46C-488FCE523F98}" dt="2022-02-19T10:47:43.090" v="1581" actId="1035"/>
          <ac:picMkLst>
            <pc:docMk/>
            <pc:sldMk cId="255538406" sldId="301"/>
            <ac:picMk id="33" creationId="{66EBEDEC-32DB-47F1-9D83-ED2096A38849}"/>
          </ac:picMkLst>
        </pc:picChg>
        <pc:picChg chg="mod">
          <ac:chgData name="Sreevidya Raman" userId="ee0155fa-7764-49f5-994b-5f1ff8d752cd" providerId="ADAL" clId="{57C5AD12-9EBF-402B-B46C-488FCE523F98}" dt="2022-02-19T10:48:19.776" v="1589" actId="1076"/>
          <ac:picMkLst>
            <pc:docMk/>
            <pc:sldMk cId="255538406" sldId="301"/>
            <ac:picMk id="34" creationId="{2A2AFC69-E9BD-492C-81F4-0C423CB5212F}"/>
          </ac:picMkLst>
        </pc:picChg>
      </pc:sldChg>
      <pc:sldChg chg="addSp delSp modSp add del mod delAnim">
        <pc:chgData name="Sreevidya Raman" userId="ee0155fa-7764-49f5-994b-5f1ff8d752cd" providerId="ADAL" clId="{57C5AD12-9EBF-402B-B46C-488FCE523F98}" dt="2022-02-19T10:59:33.628" v="1620" actId="47"/>
        <pc:sldMkLst>
          <pc:docMk/>
          <pc:sldMk cId="3778818125" sldId="301"/>
        </pc:sldMkLst>
        <pc:spChg chg="del">
          <ac:chgData name="Sreevidya Raman" userId="ee0155fa-7764-49f5-994b-5f1ff8d752cd" providerId="ADAL" clId="{57C5AD12-9EBF-402B-B46C-488FCE523F98}" dt="2022-02-19T10:57:49.497" v="1611" actId="478"/>
          <ac:spMkLst>
            <pc:docMk/>
            <pc:sldMk cId="3778818125" sldId="301"/>
            <ac:spMk id="3" creationId="{6B6BEB90-9EAC-435D-AF78-BD0959ADC81C}"/>
          </ac:spMkLst>
        </pc:spChg>
        <pc:spChg chg="del mod">
          <ac:chgData name="Sreevidya Raman" userId="ee0155fa-7764-49f5-994b-5f1ff8d752cd" providerId="ADAL" clId="{57C5AD12-9EBF-402B-B46C-488FCE523F98}" dt="2022-02-19T10:59:08.222" v="1617" actId="478"/>
          <ac:spMkLst>
            <pc:docMk/>
            <pc:sldMk cId="3778818125" sldId="301"/>
            <ac:spMk id="6" creationId="{0FD7F465-F784-40EC-B4F3-ECD945D22A3C}"/>
          </ac:spMkLst>
        </pc:spChg>
        <pc:spChg chg="del">
          <ac:chgData name="Sreevidya Raman" userId="ee0155fa-7764-49f5-994b-5f1ff8d752cd" providerId="ADAL" clId="{57C5AD12-9EBF-402B-B46C-488FCE523F98}" dt="2022-02-19T10:57:49.497" v="1611" actId="478"/>
          <ac:spMkLst>
            <pc:docMk/>
            <pc:sldMk cId="3778818125" sldId="301"/>
            <ac:spMk id="8" creationId="{550F98D8-9A73-4812-973A-EB3AB96EB1A6}"/>
          </ac:spMkLst>
        </pc:spChg>
        <pc:spChg chg="del">
          <ac:chgData name="Sreevidya Raman" userId="ee0155fa-7764-49f5-994b-5f1ff8d752cd" providerId="ADAL" clId="{57C5AD12-9EBF-402B-B46C-488FCE523F98}" dt="2022-02-19T10:57:49.497" v="1611" actId="478"/>
          <ac:spMkLst>
            <pc:docMk/>
            <pc:sldMk cId="3778818125" sldId="301"/>
            <ac:spMk id="10" creationId="{144B1848-32B3-43E5-89B4-0C83681BBF0F}"/>
          </ac:spMkLst>
        </pc:spChg>
        <pc:spChg chg="mod topLvl">
          <ac:chgData name="Sreevidya Raman" userId="ee0155fa-7764-49f5-994b-5f1ff8d752cd" providerId="ADAL" clId="{57C5AD12-9EBF-402B-B46C-488FCE523F98}" dt="2022-02-19T10:59:11.289" v="1618" actId="1076"/>
          <ac:spMkLst>
            <pc:docMk/>
            <pc:sldMk cId="3778818125" sldId="301"/>
            <ac:spMk id="24" creationId="{F007D6E1-30B9-4350-8FF8-0BA7F51A5023}"/>
          </ac:spMkLst>
        </pc:spChg>
        <pc:spChg chg="del mod topLvl">
          <ac:chgData name="Sreevidya Raman" userId="ee0155fa-7764-49f5-994b-5f1ff8d752cd" providerId="ADAL" clId="{57C5AD12-9EBF-402B-B46C-488FCE523F98}" dt="2022-02-19T10:59:01.803" v="1614" actId="478"/>
          <ac:spMkLst>
            <pc:docMk/>
            <pc:sldMk cId="3778818125" sldId="301"/>
            <ac:spMk id="25" creationId="{C30729CA-F567-4647-9D3B-4DE07C6FAE7E}"/>
          </ac:spMkLst>
        </pc:spChg>
        <pc:spChg chg="del">
          <ac:chgData name="Sreevidya Raman" userId="ee0155fa-7764-49f5-994b-5f1ff8d752cd" providerId="ADAL" clId="{57C5AD12-9EBF-402B-B46C-488FCE523F98}" dt="2022-02-19T10:57:49.497" v="1611" actId="478"/>
          <ac:spMkLst>
            <pc:docMk/>
            <pc:sldMk cId="3778818125" sldId="301"/>
            <ac:spMk id="230" creationId="{7E7A0B44-1DAF-4294-982A-0EC42BB0B9B5}"/>
          </ac:spMkLst>
        </pc:spChg>
        <pc:grpChg chg="add del mod">
          <ac:chgData name="Sreevidya Raman" userId="ee0155fa-7764-49f5-994b-5f1ff8d752cd" providerId="ADAL" clId="{57C5AD12-9EBF-402B-B46C-488FCE523F98}" dt="2022-02-19T10:59:01.803" v="1614" actId="478"/>
          <ac:grpSpMkLst>
            <pc:docMk/>
            <pc:sldMk cId="3778818125" sldId="301"/>
            <ac:grpSpMk id="19" creationId="{FEDB0846-EB43-4B29-8820-7B56FAAE8542}"/>
          </ac:grpSpMkLst>
        </pc:grpChg>
      </pc:sldChg>
      <pc:sldChg chg="addSp delSp modSp add del mod delAnim">
        <pc:chgData name="Sreevidya Raman" userId="ee0155fa-7764-49f5-994b-5f1ff8d752cd" providerId="ADAL" clId="{57C5AD12-9EBF-402B-B46C-488FCE523F98}" dt="2022-02-19T11:40:16.601" v="2118" actId="47"/>
        <pc:sldMkLst>
          <pc:docMk/>
          <pc:sldMk cId="610833711" sldId="302"/>
        </pc:sldMkLst>
        <pc:spChg chg="add del mod">
          <ac:chgData name="Sreevidya Raman" userId="ee0155fa-7764-49f5-994b-5f1ff8d752cd" providerId="ADAL" clId="{57C5AD12-9EBF-402B-B46C-488FCE523F98}" dt="2022-02-19T11:00:16.813" v="1645" actId="478"/>
          <ac:spMkLst>
            <pc:docMk/>
            <pc:sldMk cId="610833711" sldId="302"/>
            <ac:spMk id="18" creationId="{9CB61F6B-438C-420F-8148-2698AB29F145}"/>
          </ac:spMkLst>
        </pc:spChg>
        <pc:spChg chg="mod">
          <ac:chgData name="Sreevidya Raman" userId="ee0155fa-7764-49f5-994b-5f1ff8d752cd" providerId="ADAL" clId="{57C5AD12-9EBF-402B-B46C-488FCE523F98}" dt="2022-02-19T11:02:58.031" v="1762" actId="14100"/>
          <ac:spMkLst>
            <pc:docMk/>
            <pc:sldMk cId="610833711" sldId="302"/>
            <ac:spMk id="19" creationId="{6A797619-AF75-4472-B44B-CD9EC2506E2D}"/>
          </ac:spMkLst>
        </pc:spChg>
        <pc:spChg chg="del mod">
          <ac:chgData name="Sreevidya Raman" userId="ee0155fa-7764-49f5-994b-5f1ff8d752cd" providerId="ADAL" clId="{57C5AD12-9EBF-402B-B46C-488FCE523F98}" dt="2022-02-19T11:01:59.606" v="1724" actId="478"/>
          <ac:spMkLst>
            <pc:docMk/>
            <pc:sldMk cId="610833711" sldId="302"/>
            <ac:spMk id="21" creationId="{00000000-0000-0000-0000-000000000000}"/>
          </ac:spMkLst>
        </pc:spChg>
        <pc:spChg chg="del">
          <ac:chgData name="Sreevidya Raman" userId="ee0155fa-7764-49f5-994b-5f1ff8d752cd" providerId="ADAL" clId="{57C5AD12-9EBF-402B-B46C-488FCE523F98}" dt="2022-02-19T10:59:47.962" v="1639" actId="478"/>
          <ac:spMkLst>
            <pc:docMk/>
            <pc:sldMk cId="610833711" sldId="302"/>
            <ac:spMk id="27" creationId="{00000000-0000-0000-0000-000000000000}"/>
          </ac:spMkLst>
        </pc:spChg>
        <pc:spChg chg="del">
          <ac:chgData name="Sreevidya Raman" userId="ee0155fa-7764-49f5-994b-5f1ff8d752cd" providerId="ADAL" clId="{57C5AD12-9EBF-402B-B46C-488FCE523F98}" dt="2022-02-19T10:59:52.646" v="1641" actId="478"/>
          <ac:spMkLst>
            <pc:docMk/>
            <pc:sldMk cId="610833711" sldId="302"/>
            <ac:spMk id="29" creationId="{00000000-0000-0000-0000-000000000000}"/>
          </ac:spMkLst>
        </pc:spChg>
        <pc:spChg chg="del mod">
          <ac:chgData name="Sreevidya Raman" userId="ee0155fa-7764-49f5-994b-5f1ff8d752cd" providerId="ADAL" clId="{57C5AD12-9EBF-402B-B46C-488FCE523F98}" dt="2022-02-19T11:01:44.548" v="1696" actId="478"/>
          <ac:spMkLst>
            <pc:docMk/>
            <pc:sldMk cId="610833711" sldId="302"/>
            <ac:spMk id="33" creationId="{00000000-0000-0000-0000-000000000000}"/>
          </ac:spMkLst>
        </pc:spChg>
        <pc:spChg chg="add mod">
          <ac:chgData name="Sreevidya Raman" userId="ee0155fa-7764-49f5-994b-5f1ff8d752cd" providerId="ADAL" clId="{57C5AD12-9EBF-402B-B46C-488FCE523F98}" dt="2022-02-19T11:03:08.815" v="1767" actId="14100"/>
          <ac:spMkLst>
            <pc:docMk/>
            <pc:sldMk cId="610833711" sldId="302"/>
            <ac:spMk id="35" creationId="{B0E6B85A-1FB2-4CF3-B8C4-0DE0ACC5023B}"/>
          </ac:spMkLst>
        </pc:spChg>
        <pc:spChg chg="add mod">
          <ac:chgData name="Sreevidya Raman" userId="ee0155fa-7764-49f5-994b-5f1ff8d752cd" providerId="ADAL" clId="{57C5AD12-9EBF-402B-B46C-488FCE523F98}" dt="2022-02-19T11:02:51.109" v="1759" actId="14100"/>
          <ac:spMkLst>
            <pc:docMk/>
            <pc:sldMk cId="610833711" sldId="302"/>
            <ac:spMk id="36" creationId="{1651058A-F096-4019-8BC7-A2EC2C95C080}"/>
          </ac:spMkLst>
        </pc:spChg>
        <pc:spChg chg="add mod">
          <ac:chgData name="Sreevidya Raman" userId="ee0155fa-7764-49f5-994b-5f1ff8d752cd" providerId="ADAL" clId="{57C5AD12-9EBF-402B-B46C-488FCE523F98}" dt="2022-02-19T11:03:02.357" v="1764" actId="14100"/>
          <ac:spMkLst>
            <pc:docMk/>
            <pc:sldMk cId="610833711" sldId="302"/>
            <ac:spMk id="37" creationId="{A7C61E50-EB63-44CB-8288-0F128D1E180C}"/>
          </ac:spMkLst>
        </pc:spChg>
        <pc:spChg chg="add mod">
          <ac:chgData name="Sreevidya Raman" userId="ee0155fa-7764-49f5-994b-5f1ff8d752cd" providerId="ADAL" clId="{57C5AD12-9EBF-402B-B46C-488FCE523F98}" dt="2022-02-19T11:03:05.948" v="1766" actId="14100"/>
          <ac:spMkLst>
            <pc:docMk/>
            <pc:sldMk cId="610833711" sldId="302"/>
            <ac:spMk id="38" creationId="{029EAC72-1AAF-4B50-A61C-BA1121B18997}"/>
          </ac:spMkLst>
        </pc:spChg>
        <pc:spChg chg="del">
          <ac:chgData name="Sreevidya Raman" userId="ee0155fa-7764-49f5-994b-5f1ff8d752cd" providerId="ADAL" clId="{57C5AD12-9EBF-402B-B46C-488FCE523F98}" dt="2022-02-19T10:59:47.962" v="1639" actId="478"/>
          <ac:spMkLst>
            <pc:docMk/>
            <pc:sldMk cId="610833711" sldId="302"/>
            <ac:spMk id="40" creationId="{00000000-0000-0000-0000-000000000000}"/>
          </ac:spMkLst>
        </pc:spChg>
        <pc:spChg chg="del mod">
          <ac:chgData name="Sreevidya Raman" userId="ee0155fa-7764-49f5-994b-5f1ff8d752cd" providerId="ADAL" clId="{57C5AD12-9EBF-402B-B46C-488FCE523F98}" dt="2022-02-19T11:02:06.628" v="1745" actId="478"/>
          <ac:spMkLst>
            <pc:docMk/>
            <pc:sldMk cId="610833711" sldId="302"/>
            <ac:spMk id="42" creationId="{00000000-0000-0000-0000-000000000000}"/>
          </ac:spMkLst>
        </pc:spChg>
        <pc:spChg chg="del">
          <ac:chgData name="Sreevidya Raman" userId="ee0155fa-7764-49f5-994b-5f1ff8d752cd" providerId="ADAL" clId="{57C5AD12-9EBF-402B-B46C-488FCE523F98}" dt="2022-02-19T10:59:47.962" v="1639" actId="478"/>
          <ac:spMkLst>
            <pc:docMk/>
            <pc:sldMk cId="610833711" sldId="302"/>
            <ac:spMk id="44" creationId="{00000000-0000-0000-0000-000000000000}"/>
          </ac:spMkLst>
        </pc:spChg>
        <pc:spChg chg="del">
          <ac:chgData name="Sreevidya Raman" userId="ee0155fa-7764-49f5-994b-5f1ff8d752cd" providerId="ADAL" clId="{57C5AD12-9EBF-402B-B46C-488FCE523F98}" dt="2022-02-19T10:59:47.962" v="1639" actId="478"/>
          <ac:spMkLst>
            <pc:docMk/>
            <pc:sldMk cId="610833711" sldId="302"/>
            <ac:spMk id="50" creationId="{500EE678-29D3-40A1-964F-03037DD05EC9}"/>
          </ac:spMkLst>
        </pc:spChg>
        <pc:spChg chg="mod">
          <ac:chgData name="Sreevidya Raman" userId="ee0155fa-7764-49f5-994b-5f1ff8d752cd" providerId="ADAL" clId="{57C5AD12-9EBF-402B-B46C-488FCE523F98}" dt="2022-02-19T11:05:00.443" v="1769" actId="20577"/>
          <ac:spMkLst>
            <pc:docMk/>
            <pc:sldMk cId="610833711" sldId="302"/>
            <ac:spMk id="54" creationId="{A8858D88-B51A-496C-827B-9179CDAF7EC8}"/>
          </ac:spMkLst>
        </pc:spChg>
        <pc:spChg chg="mod">
          <ac:chgData name="Sreevidya Raman" userId="ee0155fa-7764-49f5-994b-5f1ff8d752cd" providerId="ADAL" clId="{57C5AD12-9EBF-402B-B46C-488FCE523F98}" dt="2022-02-19T11:00:59.017" v="1664" actId="1036"/>
          <ac:spMkLst>
            <pc:docMk/>
            <pc:sldMk cId="610833711" sldId="302"/>
            <ac:spMk id="56" creationId="{F37EA968-E462-40CB-9E2F-13DEA3EE8F3E}"/>
          </ac:spMkLst>
        </pc:spChg>
        <pc:spChg chg="mod">
          <ac:chgData name="Sreevidya Raman" userId="ee0155fa-7764-49f5-994b-5f1ff8d752cd" providerId="ADAL" clId="{57C5AD12-9EBF-402B-B46C-488FCE523F98}" dt="2022-02-19T11:00:59.017" v="1664" actId="1036"/>
          <ac:spMkLst>
            <pc:docMk/>
            <pc:sldMk cId="610833711" sldId="302"/>
            <ac:spMk id="57" creationId="{9DE13C21-AB31-4668-9ECC-3D1FF37905CF}"/>
          </ac:spMkLst>
        </pc:spChg>
        <pc:spChg chg="del">
          <ac:chgData name="Sreevidya Raman" userId="ee0155fa-7764-49f5-994b-5f1ff8d752cd" providerId="ADAL" clId="{57C5AD12-9EBF-402B-B46C-488FCE523F98}" dt="2022-02-19T10:59:47.962" v="1639" actId="478"/>
          <ac:spMkLst>
            <pc:docMk/>
            <pc:sldMk cId="610833711" sldId="302"/>
            <ac:spMk id="62" creationId="{C150F635-BCEB-4A2C-9C29-DC3283D59799}"/>
          </ac:spMkLst>
        </pc:spChg>
      </pc:sldChg>
      <pc:sldChg chg="addSp delSp modSp new del mod">
        <pc:chgData name="Sreevidya Raman" userId="ee0155fa-7764-49f5-994b-5f1ff8d752cd" providerId="ADAL" clId="{57C5AD12-9EBF-402B-B46C-488FCE523F98}" dt="2022-02-19T12:11:14.417" v="2881" actId="47"/>
        <pc:sldMkLst>
          <pc:docMk/>
          <pc:sldMk cId="1430268147" sldId="303"/>
        </pc:sldMkLst>
        <pc:spChg chg="add mod">
          <ac:chgData name="Sreevidya Raman" userId="ee0155fa-7764-49f5-994b-5f1ff8d752cd" providerId="ADAL" clId="{57C5AD12-9EBF-402B-B46C-488FCE523F98}" dt="2022-02-19T11:54:06.683" v="2150" actId="207"/>
          <ac:spMkLst>
            <pc:docMk/>
            <pc:sldMk cId="1430268147" sldId="303"/>
            <ac:spMk id="4" creationId="{B2AEEDDF-EEE3-403E-B395-F55BB1E9AA2A}"/>
          </ac:spMkLst>
        </pc:spChg>
        <pc:spChg chg="add mod">
          <ac:chgData name="Sreevidya Raman" userId="ee0155fa-7764-49f5-994b-5f1ff8d752cd" providerId="ADAL" clId="{57C5AD12-9EBF-402B-B46C-488FCE523F98}" dt="2022-02-19T11:29:36.386" v="1919" actId="1035"/>
          <ac:spMkLst>
            <pc:docMk/>
            <pc:sldMk cId="1430268147" sldId="303"/>
            <ac:spMk id="11" creationId="{B9B92EFC-DDE0-4F6A-870F-AA9F6420C41D}"/>
          </ac:spMkLst>
        </pc:spChg>
        <pc:spChg chg="add mod">
          <ac:chgData name="Sreevidya Raman" userId="ee0155fa-7764-49f5-994b-5f1ff8d752cd" providerId="ADAL" clId="{57C5AD12-9EBF-402B-B46C-488FCE523F98}" dt="2022-02-19T11:29:36.386" v="1919" actId="1035"/>
          <ac:spMkLst>
            <pc:docMk/>
            <pc:sldMk cId="1430268147" sldId="303"/>
            <ac:spMk id="12" creationId="{6696B017-8006-4C58-ABDA-BADBF8AFBEC9}"/>
          </ac:spMkLst>
        </pc:spChg>
        <pc:spChg chg="add mod">
          <ac:chgData name="Sreevidya Raman" userId="ee0155fa-7764-49f5-994b-5f1ff8d752cd" providerId="ADAL" clId="{57C5AD12-9EBF-402B-B46C-488FCE523F98}" dt="2022-02-19T11:54:06.683" v="2150" actId="207"/>
          <ac:spMkLst>
            <pc:docMk/>
            <pc:sldMk cId="1430268147" sldId="303"/>
            <ac:spMk id="13" creationId="{7C3BB29C-E7AB-485C-86F3-8D25839A4D2E}"/>
          </ac:spMkLst>
        </pc:spChg>
        <pc:spChg chg="add del mod">
          <ac:chgData name="Sreevidya Raman" userId="ee0155fa-7764-49f5-994b-5f1ff8d752cd" providerId="ADAL" clId="{57C5AD12-9EBF-402B-B46C-488FCE523F98}" dt="2022-02-19T11:29:04.825" v="1889" actId="478"/>
          <ac:spMkLst>
            <pc:docMk/>
            <pc:sldMk cId="1430268147" sldId="303"/>
            <ac:spMk id="14" creationId="{5696093D-6A42-47FF-B546-4C45EE52203A}"/>
          </ac:spMkLst>
        </pc:spChg>
        <pc:spChg chg="add mod">
          <ac:chgData name="Sreevidya Raman" userId="ee0155fa-7764-49f5-994b-5f1ff8d752cd" providerId="ADAL" clId="{57C5AD12-9EBF-402B-B46C-488FCE523F98}" dt="2022-02-19T11:39:26.509" v="2093" actId="1076"/>
          <ac:spMkLst>
            <pc:docMk/>
            <pc:sldMk cId="1430268147" sldId="303"/>
            <ac:spMk id="17" creationId="{34C28EEE-106E-4983-BF3F-AFB877FF6796}"/>
          </ac:spMkLst>
        </pc:spChg>
        <pc:spChg chg="add mod">
          <ac:chgData name="Sreevidya Raman" userId="ee0155fa-7764-49f5-994b-5f1ff8d752cd" providerId="ADAL" clId="{57C5AD12-9EBF-402B-B46C-488FCE523F98}" dt="2022-02-19T11:30:02.616" v="1969" actId="20577"/>
          <ac:spMkLst>
            <pc:docMk/>
            <pc:sldMk cId="1430268147" sldId="303"/>
            <ac:spMk id="18" creationId="{CA1F8865-B473-4276-8D2A-33E95BA441B1}"/>
          </ac:spMkLst>
        </pc:spChg>
        <pc:spChg chg="add mod">
          <ac:chgData name="Sreevidya Raman" userId="ee0155fa-7764-49f5-994b-5f1ff8d752cd" providerId="ADAL" clId="{57C5AD12-9EBF-402B-B46C-488FCE523F98}" dt="2022-02-19T11:39:46.803" v="2117" actId="20577"/>
          <ac:spMkLst>
            <pc:docMk/>
            <pc:sldMk cId="1430268147" sldId="303"/>
            <ac:spMk id="20" creationId="{5A3042B5-C931-4B74-AD42-DE7000D15786}"/>
          </ac:spMkLst>
        </pc:spChg>
        <pc:spChg chg="add del mod">
          <ac:chgData name="Sreevidya Raman" userId="ee0155fa-7764-49f5-994b-5f1ff8d752cd" providerId="ADAL" clId="{57C5AD12-9EBF-402B-B46C-488FCE523F98}" dt="2022-02-19T11:53:42.658" v="2149" actId="478"/>
          <ac:spMkLst>
            <pc:docMk/>
            <pc:sldMk cId="1430268147" sldId="303"/>
            <ac:spMk id="21" creationId="{1C5FE4FB-32FB-4F7D-8669-6406EDA441C7}"/>
          </ac:spMkLst>
        </pc:spChg>
        <pc:spChg chg="add del mod">
          <ac:chgData name="Sreevidya Raman" userId="ee0155fa-7764-49f5-994b-5f1ff8d752cd" providerId="ADAL" clId="{57C5AD12-9EBF-402B-B46C-488FCE523F98}" dt="2022-02-19T11:47:28.670" v="2125" actId="478"/>
          <ac:spMkLst>
            <pc:docMk/>
            <pc:sldMk cId="1430268147" sldId="303"/>
            <ac:spMk id="22" creationId="{478A250E-81E1-4999-818D-778F594D2E62}"/>
          </ac:spMkLst>
        </pc:spChg>
        <pc:spChg chg="add del mod">
          <ac:chgData name="Sreevidya Raman" userId="ee0155fa-7764-49f5-994b-5f1ff8d752cd" providerId="ADAL" clId="{57C5AD12-9EBF-402B-B46C-488FCE523F98}" dt="2022-02-19T11:48:21.428" v="2140" actId="21"/>
          <ac:spMkLst>
            <pc:docMk/>
            <pc:sldMk cId="1430268147" sldId="303"/>
            <ac:spMk id="23" creationId="{84F58EEA-4B58-4AE8-9B7B-8E6F8E48608A}"/>
          </ac:spMkLst>
        </pc:spChg>
        <pc:spChg chg="add mod">
          <ac:chgData name="Sreevidya Raman" userId="ee0155fa-7764-49f5-994b-5f1ff8d752cd" providerId="ADAL" clId="{57C5AD12-9EBF-402B-B46C-488FCE523F98}" dt="2022-02-19T11:55:10.143" v="2246" actId="20577"/>
          <ac:spMkLst>
            <pc:docMk/>
            <pc:sldMk cId="1430268147" sldId="303"/>
            <ac:spMk id="24" creationId="{CF6AB236-2729-4324-A277-DE11F1FDE3DC}"/>
          </ac:spMkLst>
        </pc:spChg>
        <pc:picChg chg="add del">
          <ac:chgData name="Sreevidya Raman" userId="ee0155fa-7764-49f5-994b-5f1ff8d752cd" providerId="ADAL" clId="{57C5AD12-9EBF-402B-B46C-488FCE523F98}" dt="2022-02-19T11:27:43.220" v="1798" actId="478"/>
          <ac:picMkLst>
            <pc:docMk/>
            <pc:sldMk cId="1430268147" sldId="303"/>
            <ac:picMk id="6" creationId="{F4CBF2CB-661F-4ED3-9C64-1E9A0E5A9072}"/>
          </ac:picMkLst>
        </pc:picChg>
        <pc:picChg chg="del">
          <ac:chgData name="Sreevidya Raman" userId="ee0155fa-7764-49f5-994b-5f1ff8d752cd" providerId="ADAL" clId="{57C5AD12-9EBF-402B-B46C-488FCE523F98}" dt="2022-02-19T11:27:46.722" v="1801" actId="478"/>
          <ac:picMkLst>
            <pc:docMk/>
            <pc:sldMk cId="1430268147" sldId="303"/>
            <ac:picMk id="8" creationId="{3989374C-F5D7-48A2-B8A7-E63C05AF7879}"/>
          </ac:picMkLst>
        </pc:picChg>
        <pc:picChg chg="add del">
          <ac:chgData name="Sreevidya Raman" userId="ee0155fa-7764-49f5-994b-5f1ff8d752cd" providerId="ADAL" clId="{57C5AD12-9EBF-402B-B46C-488FCE523F98}" dt="2022-02-19T11:27:45.497" v="1800" actId="478"/>
          <ac:picMkLst>
            <pc:docMk/>
            <pc:sldMk cId="1430268147" sldId="303"/>
            <ac:picMk id="10" creationId="{C35768E9-2C7F-439B-806B-09704018243D}"/>
          </ac:picMkLst>
        </pc:picChg>
        <pc:picChg chg="add mod">
          <ac:chgData name="Sreevidya Raman" userId="ee0155fa-7764-49f5-994b-5f1ff8d752cd" providerId="ADAL" clId="{57C5AD12-9EBF-402B-B46C-488FCE523F98}" dt="2022-02-19T11:29:36.386" v="1919" actId="1035"/>
          <ac:picMkLst>
            <pc:docMk/>
            <pc:sldMk cId="1430268147" sldId="303"/>
            <ac:picMk id="16" creationId="{F92370CE-FBCB-4DC1-AEE8-6BB68BF0B466}"/>
          </ac:picMkLst>
        </pc:picChg>
        <pc:picChg chg="add mod">
          <ac:chgData name="Sreevidya Raman" userId="ee0155fa-7764-49f5-994b-5f1ff8d752cd" providerId="ADAL" clId="{57C5AD12-9EBF-402B-B46C-488FCE523F98}" dt="2022-02-19T11:54:51.176" v="2174" actId="1076"/>
          <ac:picMkLst>
            <pc:docMk/>
            <pc:sldMk cId="1430268147" sldId="303"/>
            <ac:picMk id="19" creationId="{27DE0C7B-DD4A-4536-A65C-500366ED2C5E}"/>
          </ac:picMkLst>
        </pc:picChg>
      </pc:sldChg>
      <pc:sldChg chg="addSp delSp modSp add mod addCm">
        <pc:chgData name="Sreevidya Raman" userId="ee0155fa-7764-49f5-994b-5f1ff8d752cd" providerId="ADAL" clId="{57C5AD12-9EBF-402B-B46C-488FCE523F98}" dt="2022-02-19T12:25:40.150" v="3103" actId="20577"/>
        <pc:sldMkLst>
          <pc:docMk/>
          <pc:sldMk cId="2542610913" sldId="304"/>
        </pc:sldMkLst>
        <pc:spChg chg="del">
          <ac:chgData name="Sreevidya Raman" userId="ee0155fa-7764-49f5-994b-5f1ff8d752cd" providerId="ADAL" clId="{57C5AD12-9EBF-402B-B46C-488FCE523F98}" dt="2022-02-19T12:01:19.076" v="2557" actId="478"/>
          <ac:spMkLst>
            <pc:docMk/>
            <pc:sldMk cId="2542610913" sldId="304"/>
            <ac:spMk id="4" creationId="{B2AEEDDF-EEE3-403E-B395-F55BB1E9AA2A}"/>
          </ac:spMkLst>
        </pc:spChg>
        <pc:spChg chg="add del mod">
          <ac:chgData name="Sreevidya Raman" userId="ee0155fa-7764-49f5-994b-5f1ff8d752cd" providerId="ADAL" clId="{57C5AD12-9EBF-402B-B46C-488FCE523F98}" dt="2022-02-19T12:03:38.049" v="2722" actId="478"/>
          <ac:spMkLst>
            <pc:docMk/>
            <pc:sldMk cId="2542610913" sldId="304"/>
            <ac:spMk id="5" creationId="{906959A5-6B91-497A-A3AD-DF3B4F150B0B}"/>
          </ac:spMkLst>
        </pc:spChg>
        <pc:spChg chg="add del mod">
          <ac:chgData name="Sreevidya Raman" userId="ee0155fa-7764-49f5-994b-5f1ff8d752cd" providerId="ADAL" clId="{57C5AD12-9EBF-402B-B46C-488FCE523F98}" dt="2022-02-19T12:03:47.565" v="2725" actId="478"/>
          <ac:spMkLst>
            <pc:docMk/>
            <pc:sldMk cId="2542610913" sldId="304"/>
            <ac:spMk id="6" creationId="{BE8FE991-58CC-4E0C-82D5-419991C68CFB}"/>
          </ac:spMkLst>
        </pc:spChg>
        <pc:spChg chg="add del">
          <ac:chgData name="Sreevidya Raman" userId="ee0155fa-7764-49f5-994b-5f1ff8d752cd" providerId="ADAL" clId="{57C5AD12-9EBF-402B-B46C-488FCE523F98}" dt="2022-02-19T12:04:04.396" v="2727" actId="478"/>
          <ac:spMkLst>
            <pc:docMk/>
            <pc:sldMk cId="2542610913" sldId="304"/>
            <ac:spMk id="7" creationId="{7D02E97C-629D-4178-AB92-39CCB7D79931}"/>
          </ac:spMkLst>
        </pc:spChg>
        <pc:spChg chg="add del">
          <ac:chgData name="Sreevidya Raman" userId="ee0155fa-7764-49f5-994b-5f1ff8d752cd" providerId="ADAL" clId="{57C5AD12-9EBF-402B-B46C-488FCE523F98}" dt="2022-02-19T12:07:15.578" v="2774" actId="478"/>
          <ac:spMkLst>
            <pc:docMk/>
            <pc:sldMk cId="2542610913" sldId="304"/>
            <ac:spMk id="8" creationId="{5EBDE36A-494F-41CF-99B0-CE0D384FE343}"/>
          </ac:spMkLst>
        </pc:spChg>
        <pc:spChg chg="add del mod">
          <ac:chgData name="Sreevidya Raman" userId="ee0155fa-7764-49f5-994b-5f1ff8d752cd" providerId="ADAL" clId="{57C5AD12-9EBF-402B-B46C-488FCE523F98}" dt="2022-02-19T12:14:40.062" v="2966" actId="478"/>
          <ac:spMkLst>
            <pc:docMk/>
            <pc:sldMk cId="2542610913" sldId="304"/>
            <ac:spMk id="9" creationId="{F944739D-D7E9-48E5-9E0F-775866B6555B}"/>
          </ac:spMkLst>
        </pc:spChg>
        <pc:spChg chg="add del mod">
          <ac:chgData name="Sreevidya Raman" userId="ee0155fa-7764-49f5-994b-5f1ff8d752cd" providerId="ADAL" clId="{57C5AD12-9EBF-402B-B46C-488FCE523F98}" dt="2022-02-19T12:14:26.542" v="2963" actId="478"/>
          <ac:spMkLst>
            <pc:docMk/>
            <pc:sldMk cId="2542610913" sldId="304"/>
            <ac:spMk id="10" creationId="{91D92C0E-ADDE-4A93-9ED3-3E1101744E19}"/>
          </ac:spMkLst>
        </pc:spChg>
        <pc:spChg chg="mod">
          <ac:chgData name="Sreevidya Raman" userId="ee0155fa-7764-49f5-994b-5f1ff8d752cd" providerId="ADAL" clId="{57C5AD12-9EBF-402B-B46C-488FCE523F98}" dt="2022-02-19T12:17:09.456" v="3030" actId="20577"/>
          <ac:spMkLst>
            <pc:docMk/>
            <pc:sldMk cId="2542610913" sldId="304"/>
            <ac:spMk id="11" creationId="{B9B92EFC-DDE0-4F6A-870F-AA9F6420C41D}"/>
          </ac:spMkLst>
        </pc:spChg>
        <pc:spChg chg="mod">
          <ac:chgData name="Sreevidya Raman" userId="ee0155fa-7764-49f5-994b-5f1ff8d752cd" providerId="ADAL" clId="{57C5AD12-9EBF-402B-B46C-488FCE523F98}" dt="2022-02-19T12:12:52.297" v="2909" actId="1037"/>
          <ac:spMkLst>
            <pc:docMk/>
            <pc:sldMk cId="2542610913" sldId="304"/>
            <ac:spMk id="12" creationId="{6696B017-8006-4C58-ABDA-BADBF8AFBEC9}"/>
          </ac:spMkLst>
        </pc:spChg>
        <pc:spChg chg="del">
          <ac:chgData name="Sreevidya Raman" userId="ee0155fa-7764-49f5-994b-5f1ff8d752cd" providerId="ADAL" clId="{57C5AD12-9EBF-402B-B46C-488FCE523F98}" dt="2022-02-19T12:02:35.856" v="2674" actId="478"/>
          <ac:spMkLst>
            <pc:docMk/>
            <pc:sldMk cId="2542610913" sldId="304"/>
            <ac:spMk id="13" creationId="{7C3BB29C-E7AB-485C-86F3-8D25839A4D2E}"/>
          </ac:spMkLst>
        </pc:spChg>
        <pc:spChg chg="add mod">
          <ac:chgData name="Sreevidya Raman" userId="ee0155fa-7764-49f5-994b-5f1ff8d752cd" providerId="ADAL" clId="{57C5AD12-9EBF-402B-B46C-488FCE523F98}" dt="2022-02-19T12:12:46.827" v="2898" actId="1038"/>
          <ac:spMkLst>
            <pc:docMk/>
            <pc:sldMk cId="2542610913" sldId="304"/>
            <ac:spMk id="14" creationId="{CAA3519B-FFEF-4C8F-A3F0-A57BD65BEB4A}"/>
          </ac:spMkLst>
        </pc:spChg>
        <pc:spChg chg="del">
          <ac:chgData name="Sreevidya Raman" userId="ee0155fa-7764-49f5-994b-5f1ff8d752cd" providerId="ADAL" clId="{57C5AD12-9EBF-402B-B46C-488FCE523F98}" dt="2022-02-19T12:09:38.042" v="2839" actId="478"/>
          <ac:spMkLst>
            <pc:docMk/>
            <pc:sldMk cId="2542610913" sldId="304"/>
            <ac:spMk id="17" creationId="{34C28EEE-106E-4983-BF3F-AFB877FF6796}"/>
          </ac:spMkLst>
        </pc:spChg>
        <pc:spChg chg="del mod">
          <ac:chgData name="Sreevidya Raman" userId="ee0155fa-7764-49f5-994b-5f1ff8d752cd" providerId="ADAL" clId="{57C5AD12-9EBF-402B-B46C-488FCE523F98}" dt="2022-02-19T12:02:37.057" v="2675" actId="478"/>
          <ac:spMkLst>
            <pc:docMk/>
            <pc:sldMk cId="2542610913" sldId="304"/>
            <ac:spMk id="18" creationId="{CA1F8865-B473-4276-8D2A-33E95BA441B1}"/>
          </ac:spMkLst>
        </pc:spChg>
        <pc:spChg chg="del">
          <ac:chgData name="Sreevidya Raman" userId="ee0155fa-7764-49f5-994b-5f1ff8d752cd" providerId="ADAL" clId="{57C5AD12-9EBF-402B-B46C-488FCE523F98}" dt="2022-02-19T12:09:38.042" v="2839" actId="478"/>
          <ac:spMkLst>
            <pc:docMk/>
            <pc:sldMk cId="2542610913" sldId="304"/>
            <ac:spMk id="20" creationId="{5A3042B5-C931-4B74-AD42-DE7000D15786}"/>
          </ac:spMkLst>
        </pc:spChg>
        <pc:spChg chg="add mod">
          <ac:chgData name="Sreevidya Raman" userId="ee0155fa-7764-49f5-994b-5f1ff8d752cd" providerId="ADAL" clId="{57C5AD12-9EBF-402B-B46C-488FCE523F98}" dt="2022-02-19T12:12:52.297" v="2909" actId="1037"/>
          <ac:spMkLst>
            <pc:docMk/>
            <pc:sldMk cId="2542610913" sldId="304"/>
            <ac:spMk id="21" creationId="{73CCF369-C057-4BF7-882F-BA3D0AD18E4A}"/>
          </ac:spMkLst>
        </pc:spChg>
        <pc:spChg chg="add mod">
          <ac:chgData name="Sreevidya Raman" userId="ee0155fa-7764-49f5-994b-5f1ff8d752cd" providerId="ADAL" clId="{57C5AD12-9EBF-402B-B46C-488FCE523F98}" dt="2022-02-19T12:13:18.615" v="2928" actId="14100"/>
          <ac:spMkLst>
            <pc:docMk/>
            <pc:sldMk cId="2542610913" sldId="304"/>
            <ac:spMk id="22" creationId="{579B08EC-FEE8-4D2D-B051-D9282F05B8D2}"/>
          </ac:spMkLst>
        </pc:spChg>
        <pc:spChg chg="add mod">
          <ac:chgData name="Sreevidya Raman" userId="ee0155fa-7764-49f5-994b-5f1ff8d752cd" providerId="ADAL" clId="{57C5AD12-9EBF-402B-B46C-488FCE523F98}" dt="2022-02-19T12:13:18.615" v="2928" actId="14100"/>
          <ac:spMkLst>
            <pc:docMk/>
            <pc:sldMk cId="2542610913" sldId="304"/>
            <ac:spMk id="23" creationId="{5BE99D00-DFAA-4C5F-BE49-882D98647824}"/>
          </ac:spMkLst>
        </pc:spChg>
        <pc:spChg chg="del">
          <ac:chgData name="Sreevidya Raman" userId="ee0155fa-7764-49f5-994b-5f1ff8d752cd" providerId="ADAL" clId="{57C5AD12-9EBF-402B-B46C-488FCE523F98}" dt="2022-02-19T12:07:46.632" v="2783" actId="478"/>
          <ac:spMkLst>
            <pc:docMk/>
            <pc:sldMk cId="2542610913" sldId="304"/>
            <ac:spMk id="24" creationId="{CF6AB236-2729-4324-A277-DE11F1FDE3DC}"/>
          </ac:spMkLst>
        </pc:spChg>
        <pc:spChg chg="add mod">
          <ac:chgData name="Sreevidya Raman" userId="ee0155fa-7764-49f5-994b-5f1ff8d752cd" providerId="ADAL" clId="{57C5AD12-9EBF-402B-B46C-488FCE523F98}" dt="2022-02-19T12:13:25.673" v="2937" actId="14100"/>
          <ac:spMkLst>
            <pc:docMk/>
            <pc:sldMk cId="2542610913" sldId="304"/>
            <ac:spMk id="25" creationId="{BC078AFA-A1C4-465B-AAFF-6A76218C1C3F}"/>
          </ac:spMkLst>
        </pc:spChg>
        <pc:spChg chg="add del mod">
          <ac:chgData name="Sreevidya Raman" userId="ee0155fa-7764-49f5-994b-5f1ff8d752cd" providerId="ADAL" clId="{57C5AD12-9EBF-402B-B46C-488FCE523F98}" dt="2022-02-19T12:02:57.912" v="2714" actId="478"/>
          <ac:spMkLst>
            <pc:docMk/>
            <pc:sldMk cId="2542610913" sldId="304"/>
            <ac:spMk id="26" creationId="{0F7DDB5F-0403-4553-A88E-08B45984063B}"/>
          </ac:spMkLst>
        </pc:spChg>
        <pc:spChg chg="add del mod">
          <ac:chgData name="Sreevidya Raman" userId="ee0155fa-7764-49f5-994b-5f1ff8d752cd" providerId="ADAL" clId="{57C5AD12-9EBF-402B-B46C-488FCE523F98}" dt="2022-02-19T12:13:36.865" v="2957" actId="478"/>
          <ac:spMkLst>
            <pc:docMk/>
            <pc:sldMk cId="2542610913" sldId="304"/>
            <ac:spMk id="27" creationId="{1DEAA7B8-4942-4605-93F7-FD14A9447889}"/>
          </ac:spMkLst>
        </pc:spChg>
        <pc:spChg chg="add mod">
          <ac:chgData name="Sreevidya Raman" userId="ee0155fa-7764-49f5-994b-5f1ff8d752cd" providerId="ADAL" clId="{57C5AD12-9EBF-402B-B46C-488FCE523F98}" dt="2022-02-19T12:25:40.150" v="3103" actId="20577"/>
          <ac:spMkLst>
            <pc:docMk/>
            <pc:sldMk cId="2542610913" sldId="304"/>
            <ac:spMk id="28" creationId="{C2A6FC09-169C-4472-88E5-5CA8E1930EE0}"/>
          </ac:spMkLst>
        </pc:spChg>
        <pc:spChg chg="add del mod">
          <ac:chgData name="Sreevidya Raman" userId="ee0155fa-7764-49f5-994b-5f1ff8d752cd" providerId="ADAL" clId="{57C5AD12-9EBF-402B-B46C-488FCE523F98}" dt="2022-02-19T12:06:41.611" v="2769"/>
          <ac:spMkLst>
            <pc:docMk/>
            <pc:sldMk cId="2542610913" sldId="304"/>
            <ac:spMk id="29" creationId="{6E7FD836-2AFE-468B-956F-32F83DAE1F1F}"/>
          </ac:spMkLst>
        </pc:spChg>
        <pc:spChg chg="add del mod">
          <ac:chgData name="Sreevidya Raman" userId="ee0155fa-7764-49f5-994b-5f1ff8d752cd" providerId="ADAL" clId="{57C5AD12-9EBF-402B-B46C-488FCE523F98}" dt="2022-02-19T12:13:38.233" v="2958" actId="478"/>
          <ac:spMkLst>
            <pc:docMk/>
            <pc:sldMk cId="2542610913" sldId="304"/>
            <ac:spMk id="30" creationId="{21775314-0A69-430B-87E0-281399A051FF}"/>
          </ac:spMkLst>
        </pc:spChg>
        <pc:spChg chg="add del mod">
          <ac:chgData name="Sreevidya Raman" userId="ee0155fa-7764-49f5-994b-5f1ff8d752cd" providerId="ADAL" clId="{57C5AD12-9EBF-402B-B46C-488FCE523F98}" dt="2022-02-19T12:07:49.381" v="2785"/>
          <ac:spMkLst>
            <pc:docMk/>
            <pc:sldMk cId="2542610913" sldId="304"/>
            <ac:spMk id="31" creationId="{08CA3411-82A9-4E8F-81C1-D56BDCE794BB}"/>
          </ac:spMkLst>
        </pc:spChg>
        <pc:spChg chg="add del mod">
          <ac:chgData name="Sreevidya Raman" userId="ee0155fa-7764-49f5-994b-5f1ff8d752cd" providerId="ADAL" clId="{57C5AD12-9EBF-402B-B46C-488FCE523F98}" dt="2022-02-19T12:14:40.062" v="2966" actId="478"/>
          <ac:spMkLst>
            <pc:docMk/>
            <pc:sldMk cId="2542610913" sldId="304"/>
            <ac:spMk id="32" creationId="{72B0F65E-84CB-4BB9-9B6E-03F9E377BE29}"/>
          </ac:spMkLst>
        </pc:spChg>
        <pc:spChg chg="add mod">
          <ac:chgData name="Sreevidya Raman" userId="ee0155fa-7764-49f5-994b-5f1ff8d752cd" providerId="ADAL" clId="{57C5AD12-9EBF-402B-B46C-488FCE523F98}" dt="2022-02-19T12:17:44.909" v="3037" actId="20577"/>
          <ac:spMkLst>
            <pc:docMk/>
            <pc:sldMk cId="2542610913" sldId="304"/>
            <ac:spMk id="33" creationId="{26450BC8-C8B6-4971-A051-85E8C63166FC}"/>
          </ac:spMkLst>
        </pc:spChg>
        <pc:spChg chg="add mod">
          <ac:chgData name="Sreevidya Raman" userId="ee0155fa-7764-49f5-994b-5f1ff8d752cd" providerId="ADAL" clId="{57C5AD12-9EBF-402B-B46C-488FCE523F98}" dt="2022-02-19T12:16:58.780" v="3017" actId="1038"/>
          <ac:spMkLst>
            <pc:docMk/>
            <pc:sldMk cId="2542610913" sldId="304"/>
            <ac:spMk id="34" creationId="{CD939C4F-5847-4861-AA9A-1E52762AE3C1}"/>
          </ac:spMkLst>
        </pc:spChg>
        <pc:spChg chg="add del mod">
          <ac:chgData name="Sreevidya Raman" userId="ee0155fa-7764-49f5-994b-5f1ff8d752cd" providerId="ADAL" clId="{57C5AD12-9EBF-402B-B46C-488FCE523F98}" dt="2022-02-19T12:13:39.628" v="2959" actId="478"/>
          <ac:spMkLst>
            <pc:docMk/>
            <pc:sldMk cId="2542610913" sldId="304"/>
            <ac:spMk id="35" creationId="{564B671D-3E2D-46C5-B6BC-005977DC3D92}"/>
          </ac:spMkLst>
        </pc:spChg>
        <pc:spChg chg="add del mod">
          <ac:chgData name="Sreevidya Raman" userId="ee0155fa-7764-49f5-994b-5f1ff8d752cd" providerId="ADAL" clId="{57C5AD12-9EBF-402B-B46C-488FCE523F98}" dt="2022-02-19T12:14:35.898" v="2965" actId="478"/>
          <ac:spMkLst>
            <pc:docMk/>
            <pc:sldMk cId="2542610913" sldId="304"/>
            <ac:spMk id="39" creationId="{A88A2C37-F2D2-4C7D-82E7-B73459491827}"/>
          </ac:spMkLst>
        </pc:spChg>
        <pc:spChg chg="add del mod">
          <ac:chgData name="Sreevidya Raman" userId="ee0155fa-7764-49f5-994b-5f1ff8d752cd" providerId="ADAL" clId="{57C5AD12-9EBF-402B-B46C-488FCE523F98}" dt="2022-02-19T12:14:40.062" v="2966" actId="478"/>
          <ac:spMkLst>
            <pc:docMk/>
            <pc:sldMk cId="2542610913" sldId="304"/>
            <ac:spMk id="40" creationId="{E333F3ED-B09C-4168-9713-CDDE4A12A0C8}"/>
          </ac:spMkLst>
        </pc:spChg>
        <pc:spChg chg="add del mod">
          <ac:chgData name="Sreevidya Raman" userId="ee0155fa-7764-49f5-994b-5f1ff8d752cd" providerId="ADAL" clId="{57C5AD12-9EBF-402B-B46C-488FCE523F98}" dt="2022-02-19T12:14:40.062" v="2966" actId="478"/>
          <ac:spMkLst>
            <pc:docMk/>
            <pc:sldMk cId="2542610913" sldId="304"/>
            <ac:spMk id="41" creationId="{2C3905E6-1934-46D4-8D47-D7F4B41D5762}"/>
          </ac:spMkLst>
        </pc:spChg>
        <pc:spChg chg="add del mod">
          <ac:chgData name="Sreevidya Raman" userId="ee0155fa-7764-49f5-994b-5f1ff8d752cd" providerId="ADAL" clId="{57C5AD12-9EBF-402B-B46C-488FCE523F98}" dt="2022-02-19T12:14:42.470" v="2968"/>
          <ac:spMkLst>
            <pc:docMk/>
            <pc:sldMk cId="2542610913" sldId="304"/>
            <ac:spMk id="46" creationId="{E15895D0-A64C-474E-9631-769428EA8451}"/>
          </ac:spMkLst>
        </pc:spChg>
        <pc:picChg chg="add del mod">
          <ac:chgData name="Sreevidya Raman" userId="ee0155fa-7764-49f5-994b-5f1ff8d752cd" providerId="ADAL" clId="{57C5AD12-9EBF-402B-B46C-488FCE523F98}" dt="2022-02-19T12:06:50.421" v="2772" actId="478"/>
          <ac:picMkLst>
            <pc:docMk/>
            <pc:sldMk cId="2542610913" sldId="304"/>
            <ac:picMk id="15" creationId="{58BE6A21-5542-49E8-9A8B-4D99093C2D52}"/>
          </ac:picMkLst>
        </pc:picChg>
        <pc:picChg chg="del mod">
          <ac:chgData name="Sreevidya Raman" userId="ee0155fa-7764-49f5-994b-5f1ff8d752cd" providerId="ADAL" clId="{57C5AD12-9EBF-402B-B46C-488FCE523F98}" dt="2022-02-19T12:03:14.966" v="2718" actId="478"/>
          <ac:picMkLst>
            <pc:docMk/>
            <pc:sldMk cId="2542610913" sldId="304"/>
            <ac:picMk id="16" creationId="{F92370CE-FBCB-4DC1-AEE8-6BB68BF0B466}"/>
          </ac:picMkLst>
        </pc:picChg>
        <pc:picChg chg="del">
          <ac:chgData name="Sreevidya Raman" userId="ee0155fa-7764-49f5-994b-5f1ff8d752cd" providerId="ADAL" clId="{57C5AD12-9EBF-402B-B46C-488FCE523F98}" dt="2022-02-19T12:03:16.186" v="2719" actId="478"/>
          <ac:picMkLst>
            <pc:docMk/>
            <pc:sldMk cId="2542610913" sldId="304"/>
            <ac:picMk id="19" creationId="{27DE0C7B-DD4A-4536-A65C-500366ED2C5E}"/>
          </ac:picMkLst>
        </pc:picChg>
        <pc:picChg chg="add mod">
          <ac:chgData name="Sreevidya Raman" userId="ee0155fa-7764-49f5-994b-5f1ff8d752cd" providerId="ADAL" clId="{57C5AD12-9EBF-402B-B46C-488FCE523F98}" dt="2022-02-19T12:21:32.907" v="3055" actId="1035"/>
          <ac:picMkLst>
            <pc:docMk/>
            <pc:sldMk cId="2542610913" sldId="304"/>
            <ac:picMk id="67" creationId="{A0FD2B74-B117-4D7E-BCE5-FAAB4FD6F0DB}"/>
          </ac:picMkLst>
        </pc:picChg>
        <pc:picChg chg="add mod">
          <ac:chgData name="Sreevidya Raman" userId="ee0155fa-7764-49f5-994b-5f1ff8d752cd" providerId="ADAL" clId="{57C5AD12-9EBF-402B-B46C-488FCE523F98}" dt="2022-02-19T12:21:32.907" v="3055" actId="1035"/>
          <ac:picMkLst>
            <pc:docMk/>
            <pc:sldMk cId="2542610913" sldId="304"/>
            <ac:picMk id="68" creationId="{57C90C41-E153-49D0-8B88-F07F4E81756A}"/>
          </ac:picMkLst>
        </pc:picChg>
        <pc:picChg chg="add del">
          <ac:chgData name="Sreevidya Raman" userId="ee0155fa-7764-49f5-994b-5f1ff8d752cd" providerId="ADAL" clId="{57C5AD12-9EBF-402B-B46C-488FCE523F98}" dt="2022-02-19T12:04:38.590" v="2729" actId="478"/>
          <ac:picMkLst>
            <pc:docMk/>
            <pc:sldMk cId="2542610913" sldId="304"/>
            <ac:picMk id="4104" creationId="{612C63AE-EC81-4864-924C-B784CA8A9293}"/>
          </ac:picMkLst>
        </pc:picChg>
        <pc:picChg chg="add mod">
          <ac:chgData name="Sreevidya Raman" userId="ee0155fa-7764-49f5-994b-5f1ff8d752cd" providerId="ADAL" clId="{57C5AD12-9EBF-402B-B46C-488FCE523F98}" dt="2022-02-19T12:22:23.857" v="3062" actId="1036"/>
          <ac:picMkLst>
            <pc:docMk/>
            <pc:sldMk cId="2542610913" sldId="304"/>
            <ac:picMk id="4106" creationId="{62BDCC32-FD7B-489E-91C7-44D5727A5FD6}"/>
          </ac:picMkLst>
        </pc:picChg>
        <pc:picChg chg="add mod">
          <ac:chgData name="Sreevidya Raman" userId="ee0155fa-7764-49f5-994b-5f1ff8d752cd" providerId="ADAL" clId="{57C5AD12-9EBF-402B-B46C-488FCE523F98}" dt="2022-02-19T12:22:26.981" v="3065" actId="1036"/>
          <ac:picMkLst>
            <pc:docMk/>
            <pc:sldMk cId="2542610913" sldId="304"/>
            <ac:picMk id="4108" creationId="{79E3C8CA-BF2F-409C-BDBF-709AB5EAD7ED}"/>
          </ac:picMkLst>
        </pc:picChg>
        <pc:picChg chg="add del mod">
          <ac:chgData name="Sreevidya Raman" userId="ee0155fa-7764-49f5-994b-5f1ff8d752cd" providerId="ADAL" clId="{57C5AD12-9EBF-402B-B46C-488FCE523F98}" dt="2022-02-19T12:25:05.232" v="3073" actId="478"/>
          <ac:picMkLst>
            <pc:docMk/>
            <pc:sldMk cId="2542610913" sldId="304"/>
            <ac:picMk id="4110" creationId="{9B89EA7D-B239-4097-A95A-6B947564BBB6}"/>
          </ac:picMkLst>
        </pc:picChg>
        <pc:picChg chg="add mod">
          <ac:chgData name="Sreevidya Raman" userId="ee0155fa-7764-49f5-994b-5f1ff8d752cd" providerId="ADAL" clId="{57C5AD12-9EBF-402B-B46C-488FCE523F98}" dt="2022-02-19T12:24:21.300" v="3072" actId="1076"/>
          <ac:picMkLst>
            <pc:docMk/>
            <pc:sldMk cId="2542610913" sldId="304"/>
            <ac:picMk id="4112" creationId="{FD658B37-1297-4BEF-80A2-64926D23D2EA}"/>
          </ac:picMkLst>
        </pc:picChg>
        <pc:picChg chg="add mod">
          <ac:chgData name="Sreevidya Raman" userId="ee0155fa-7764-49f5-994b-5f1ff8d752cd" providerId="ADAL" clId="{57C5AD12-9EBF-402B-B46C-488FCE523F98}" dt="2022-02-19T12:25:14.949" v="3077" actId="14100"/>
          <ac:picMkLst>
            <pc:docMk/>
            <pc:sldMk cId="2542610913" sldId="304"/>
            <ac:picMk id="4114" creationId="{D927C5C6-0C75-4627-9629-058249FADF51}"/>
          </ac:picMkLst>
        </pc:picChg>
        <pc:cxnChg chg="add del">
          <ac:chgData name="Sreevidya Raman" userId="ee0155fa-7764-49f5-994b-5f1ff8d752cd" providerId="ADAL" clId="{57C5AD12-9EBF-402B-B46C-488FCE523F98}" dt="2022-02-19T12:12:22.393" v="2886" actId="478"/>
          <ac:cxnSpMkLst>
            <pc:docMk/>
            <pc:sldMk cId="2542610913" sldId="304"/>
            <ac:cxnSpMk id="37" creationId="{B8F963DC-FC75-480D-8FA1-4A86173ADFC3}"/>
          </ac:cxnSpMkLst>
        </pc:cxnChg>
        <pc:cxnChg chg="add del mod">
          <ac:chgData name="Sreevidya Raman" userId="ee0155fa-7764-49f5-994b-5f1ff8d752cd" providerId="ADAL" clId="{57C5AD12-9EBF-402B-B46C-488FCE523F98}" dt="2022-02-19T12:14:25.281" v="2962" actId="478"/>
          <ac:cxnSpMkLst>
            <pc:docMk/>
            <pc:sldMk cId="2542610913" sldId="304"/>
            <ac:cxnSpMk id="42" creationId="{C3401C9E-1616-4E7A-84C4-E9EA52B33104}"/>
          </ac:cxnSpMkLst>
        </pc:cxnChg>
        <pc:cxnChg chg="add">
          <ac:chgData name="Sreevidya Raman" userId="ee0155fa-7764-49f5-994b-5f1ff8d752cd" providerId="ADAL" clId="{57C5AD12-9EBF-402B-B46C-488FCE523F98}" dt="2022-02-19T12:14:33.684" v="2964" actId="11529"/>
          <ac:cxnSpMkLst>
            <pc:docMk/>
            <pc:sldMk cId="2542610913" sldId="304"/>
            <ac:cxnSpMk id="44" creationId="{8EE87409-F595-4CCD-9B1E-F3E2F6DA33CC}"/>
          </ac:cxnSpMkLst>
        </pc:cxnChg>
        <pc:cxnChg chg="add mod">
          <ac:chgData name="Sreevidya Raman" userId="ee0155fa-7764-49f5-994b-5f1ff8d752cd" providerId="ADAL" clId="{57C5AD12-9EBF-402B-B46C-488FCE523F98}" dt="2022-02-19T12:14:48.282" v="2971" actId="14100"/>
          <ac:cxnSpMkLst>
            <pc:docMk/>
            <pc:sldMk cId="2542610913" sldId="304"/>
            <ac:cxnSpMk id="47" creationId="{2B582B5B-EE84-41A1-B2D8-6EC534F33A7C}"/>
          </ac:cxnSpMkLst>
        </pc:cxnChg>
        <pc:cxnChg chg="add mod">
          <ac:chgData name="Sreevidya Raman" userId="ee0155fa-7764-49f5-994b-5f1ff8d752cd" providerId="ADAL" clId="{57C5AD12-9EBF-402B-B46C-488FCE523F98}" dt="2022-02-19T12:14:53.322" v="2974" actId="14100"/>
          <ac:cxnSpMkLst>
            <pc:docMk/>
            <pc:sldMk cId="2542610913" sldId="304"/>
            <ac:cxnSpMk id="50" creationId="{EA19CB50-14FB-4860-B35C-A31B68250E2A}"/>
          </ac:cxnSpMkLst>
        </pc:cxnChg>
        <pc:cxnChg chg="add mod">
          <ac:chgData name="Sreevidya Raman" userId="ee0155fa-7764-49f5-994b-5f1ff8d752cd" providerId="ADAL" clId="{57C5AD12-9EBF-402B-B46C-488FCE523F98}" dt="2022-02-19T12:16:58.780" v="3017" actId="1038"/>
          <ac:cxnSpMkLst>
            <pc:docMk/>
            <pc:sldMk cId="2542610913" sldId="304"/>
            <ac:cxnSpMk id="53" creationId="{91FA96C1-A5DE-4471-883C-C82AAA445F05}"/>
          </ac:cxnSpMkLst>
        </pc:cxnChg>
        <pc:cxnChg chg="add mod">
          <ac:chgData name="Sreevidya Raman" userId="ee0155fa-7764-49f5-994b-5f1ff8d752cd" providerId="ADAL" clId="{57C5AD12-9EBF-402B-B46C-488FCE523F98}" dt="2022-02-19T12:15:33.300" v="2984" actId="14100"/>
          <ac:cxnSpMkLst>
            <pc:docMk/>
            <pc:sldMk cId="2542610913" sldId="304"/>
            <ac:cxnSpMk id="56" creationId="{F44E60D9-49D8-410C-AD1C-F46BFEBD6887}"/>
          </ac:cxnSpMkLst>
        </pc:cxnChg>
        <pc:cxnChg chg="add mod">
          <ac:chgData name="Sreevidya Raman" userId="ee0155fa-7764-49f5-994b-5f1ff8d752cd" providerId="ADAL" clId="{57C5AD12-9EBF-402B-B46C-488FCE523F98}" dt="2022-02-19T12:18:30.912" v="3041" actId="14100"/>
          <ac:cxnSpMkLst>
            <pc:docMk/>
            <pc:sldMk cId="2542610913" sldId="304"/>
            <ac:cxnSpMk id="58" creationId="{EEF4E8C5-C458-431C-92F2-4975CD631363}"/>
          </ac:cxnSpMkLst>
        </pc:cxnChg>
      </pc:sldChg>
      <pc:sldChg chg="addSp delSp modSp new mod ord">
        <pc:chgData name="Sreevidya Raman" userId="ee0155fa-7764-49f5-994b-5f1ff8d752cd" providerId="ADAL" clId="{57C5AD12-9EBF-402B-B46C-488FCE523F98}" dt="2022-02-19T16:54:45.080" v="3389" actId="478"/>
        <pc:sldMkLst>
          <pc:docMk/>
          <pc:sldMk cId="1357664961" sldId="305"/>
        </pc:sldMkLst>
        <pc:spChg chg="del">
          <ac:chgData name="Sreevidya Raman" userId="ee0155fa-7764-49f5-994b-5f1ff8d752cd" providerId="ADAL" clId="{57C5AD12-9EBF-402B-B46C-488FCE523F98}" dt="2022-02-19T12:45:46.364" v="3105" actId="478"/>
          <ac:spMkLst>
            <pc:docMk/>
            <pc:sldMk cId="1357664961" sldId="305"/>
            <ac:spMk id="3" creationId="{11C01C9D-0AE6-476B-989A-2762CC32B75F}"/>
          </ac:spMkLst>
        </pc:spChg>
        <pc:spChg chg="add mod">
          <ac:chgData name="Sreevidya Raman" userId="ee0155fa-7764-49f5-994b-5f1ff8d752cd" providerId="ADAL" clId="{57C5AD12-9EBF-402B-B46C-488FCE523F98}" dt="2022-02-19T12:48:48.277" v="3250" actId="1076"/>
          <ac:spMkLst>
            <pc:docMk/>
            <pc:sldMk cId="1357664961" sldId="305"/>
            <ac:spMk id="6" creationId="{7A602D59-24E8-4E81-BBB1-AC8E2C303DA5}"/>
          </ac:spMkLst>
        </pc:spChg>
        <pc:spChg chg="add del mod">
          <ac:chgData name="Sreevidya Raman" userId="ee0155fa-7764-49f5-994b-5f1ff8d752cd" providerId="ADAL" clId="{57C5AD12-9EBF-402B-B46C-488FCE523F98}" dt="2022-02-19T12:46:13.219" v="3115" actId="478"/>
          <ac:spMkLst>
            <pc:docMk/>
            <pc:sldMk cId="1357664961" sldId="305"/>
            <ac:spMk id="7" creationId="{1B7C0E06-29AF-4D96-9873-E1E157D61CF0}"/>
          </ac:spMkLst>
        </pc:spChg>
        <pc:spChg chg="add del mod">
          <ac:chgData name="Sreevidya Raman" userId="ee0155fa-7764-49f5-994b-5f1ff8d752cd" providerId="ADAL" clId="{57C5AD12-9EBF-402B-B46C-488FCE523F98}" dt="2022-02-19T12:46:10.285" v="3113" actId="478"/>
          <ac:spMkLst>
            <pc:docMk/>
            <pc:sldMk cId="1357664961" sldId="305"/>
            <ac:spMk id="8" creationId="{8A00E094-803B-434B-8F84-55BB7D21EF55}"/>
          </ac:spMkLst>
        </pc:spChg>
        <pc:spChg chg="add del mod">
          <ac:chgData name="Sreevidya Raman" userId="ee0155fa-7764-49f5-994b-5f1ff8d752cd" providerId="ADAL" clId="{57C5AD12-9EBF-402B-B46C-488FCE523F98}" dt="2022-02-19T16:54:45.080" v="3389" actId="478"/>
          <ac:spMkLst>
            <pc:docMk/>
            <pc:sldMk cId="1357664961" sldId="305"/>
            <ac:spMk id="9" creationId="{33B0D3D2-BD01-4A29-8079-54CB171A5A00}"/>
          </ac:spMkLst>
        </pc:spChg>
        <pc:spChg chg="add del mod">
          <ac:chgData name="Sreevidya Raman" userId="ee0155fa-7764-49f5-994b-5f1ff8d752cd" providerId="ADAL" clId="{57C5AD12-9EBF-402B-B46C-488FCE523F98}" dt="2022-02-19T16:54:45.080" v="3389" actId="478"/>
          <ac:spMkLst>
            <pc:docMk/>
            <pc:sldMk cId="1357664961" sldId="305"/>
            <ac:spMk id="10" creationId="{4BC2D015-15E7-4A1C-8D20-324B0B2972D7}"/>
          </ac:spMkLst>
        </pc:spChg>
        <pc:spChg chg="add mod">
          <ac:chgData name="Sreevidya Raman" userId="ee0155fa-7764-49f5-994b-5f1ff8d752cd" providerId="ADAL" clId="{57C5AD12-9EBF-402B-B46C-488FCE523F98}" dt="2022-02-19T12:52:24.185" v="3301" actId="20577"/>
          <ac:spMkLst>
            <pc:docMk/>
            <pc:sldMk cId="1357664961" sldId="305"/>
            <ac:spMk id="11" creationId="{BE869033-E1FB-4FAC-B020-258FAFDAE134}"/>
          </ac:spMkLst>
        </pc:spChg>
        <pc:spChg chg="add mod">
          <ac:chgData name="Sreevidya Raman" userId="ee0155fa-7764-49f5-994b-5f1ff8d752cd" providerId="ADAL" clId="{57C5AD12-9EBF-402B-B46C-488FCE523F98}" dt="2022-02-19T12:52:07.698" v="3296" actId="20577"/>
          <ac:spMkLst>
            <pc:docMk/>
            <pc:sldMk cId="1357664961" sldId="305"/>
            <ac:spMk id="12" creationId="{8A384695-136F-4284-9862-6754AF2AC9B9}"/>
          </ac:spMkLst>
        </pc:spChg>
        <pc:spChg chg="add del mod">
          <ac:chgData name="Sreevidya Raman" userId="ee0155fa-7764-49f5-994b-5f1ff8d752cd" providerId="ADAL" clId="{57C5AD12-9EBF-402B-B46C-488FCE523F98}" dt="2022-02-19T12:47:07.963" v="3149" actId="478"/>
          <ac:spMkLst>
            <pc:docMk/>
            <pc:sldMk cId="1357664961" sldId="305"/>
            <ac:spMk id="13" creationId="{8339F647-00FA-400D-8090-DB0B3BCB57AA}"/>
          </ac:spMkLst>
        </pc:spChg>
        <pc:spChg chg="add mod">
          <ac:chgData name="Sreevidya Raman" userId="ee0155fa-7764-49f5-994b-5f1ff8d752cd" providerId="ADAL" clId="{57C5AD12-9EBF-402B-B46C-488FCE523F98}" dt="2022-02-19T12:48:48.277" v="3250" actId="1076"/>
          <ac:spMkLst>
            <pc:docMk/>
            <pc:sldMk cId="1357664961" sldId="305"/>
            <ac:spMk id="14" creationId="{501E17FE-E355-4ABC-AA3F-C755ECD0ED07}"/>
          </ac:spMkLst>
        </pc:spChg>
        <pc:spChg chg="add mod">
          <ac:chgData name="Sreevidya Raman" userId="ee0155fa-7764-49f5-994b-5f1ff8d752cd" providerId="ADAL" clId="{57C5AD12-9EBF-402B-B46C-488FCE523F98}" dt="2022-02-19T12:52:04.771" v="3292" actId="20577"/>
          <ac:spMkLst>
            <pc:docMk/>
            <pc:sldMk cId="1357664961" sldId="305"/>
            <ac:spMk id="15" creationId="{2BD379D0-6808-4810-B615-7C74026F5F3D}"/>
          </ac:spMkLst>
        </pc:spChg>
        <pc:spChg chg="add mod">
          <ac:chgData name="Sreevidya Raman" userId="ee0155fa-7764-49f5-994b-5f1ff8d752cd" providerId="ADAL" clId="{57C5AD12-9EBF-402B-B46C-488FCE523F98}" dt="2022-02-19T12:52:27.988" v="3304" actId="20577"/>
          <ac:spMkLst>
            <pc:docMk/>
            <pc:sldMk cId="1357664961" sldId="305"/>
            <ac:spMk id="16" creationId="{8C7945BC-DD1C-429E-809D-D3D0E6EDEBF4}"/>
          </ac:spMkLst>
        </pc:spChg>
        <pc:picChg chg="add mod">
          <ac:chgData name="Sreevidya Raman" userId="ee0155fa-7764-49f5-994b-5f1ff8d752cd" providerId="ADAL" clId="{57C5AD12-9EBF-402B-B46C-488FCE523F98}" dt="2022-02-19T12:51:09.535" v="3277" actId="1076"/>
          <ac:picMkLst>
            <pc:docMk/>
            <pc:sldMk cId="1357664961" sldId="305"/>
            <ac:picMk id="18" creationId="{73F76CB0-3159-4CF0-B2E3-9B6BA43E3A5F}"/>
          </ac:picMkLst>
        </pc:picChg>
      </pc:sldChg>
      <pc:sldChg chg="add del setBg">
        <pc:chgData name="Sreevidya Raman" userId="ee0155fa-7764-49f5-994b-5f1ff8d752cd" providerId="ADAL" clId="{57C5AD12-9EBF-402B-B46C-488FCE523F98}" dt="2022-02-19T14:21:04.921" v="3349"/>
        <pc:sldMkLst>
          <pc:docMk/>
          <pc:sldMk cId="658138751" sldId="306"/>
        </pc:sldMkLst>
      </pc:sldChg>
      <pc:sldChg chg="add del setBg">
        <pc:chgData name="Sreevidya Raman" userId="ee0155fa-7764-49f5-994b-5f1ff8d752cd" providerId="ADAL" clId="{57C5AD12-9EBF-402B-B46C-488FCE523F98}" dt="2022-02-19T14:21:01.640" v="3347"/>
        <pc:sldMkLst>
          <pc:docMk/>
          <pc:sldMk cId="1059829440" sldId="306"/>
        </pc:sldMkLst>
      </pc:sldChg>
      <pc:sldChg chg="addCm modCm">
        <pc:chgData name="Sreevidya Raman" userId="ee0155fa-7764-49f5-994b-5f1ff8d752cd" providerId="ADAL" clId="{57C5AD12-9EBF-402B-B46C-488FCE523F98}" dt="2022-02-21T11:26:39.968" v="3481" actId="2056"/>
        <pc:sldMkLst>
          <pc:docMk/>
          <pc:sldMk cId="2464014686" sldId="306"/>
        </pc:sldMkLst>
      </pc:sldChg>
      <pc:sldChg chg="addSp delSp modSp del mod setBg">
        <pc:chgData name="Sreevidya Raman" userId="ee0155fa-7764-49f5-994b-5f1ff8d752cd" providerId="ADAL" clId="{57C5AD12-9EBF-402B-B46C-488FCE523F98}" dt="2022-02-19T14:22:00.651" v="3388" actId="47"/>
        <pc:sldMkLst>
          <pc:docMk/>
          <pc:sldMk cId="4074492007" sldId="306"/>
        </pc:sldMkLst>
        <pc:spChg chg="add del mod">
          <ac:chgData name="Sreevidya Raman" userId="ee0155fa-7764-49f5-994b-5f1ff8d752cd" providerId="ADAL" clId="{57C5AD12-9EBF-402B-B46C-488FCE523F98}" dt="2022-02-19T14:21:59.464" v="3387" actId="14100"/>
          <ac:spMkLst>
            <pc:docMk/>
            <pc:sldMk cId="4074492007" sldId="306"/>
            <ac:spMk id="4" creationId="{D3A839C4-19C7-480C-913C-A3065FC9D67C}"/>
          </ac:spMkLst>
        </pc:spChg>
      </pc:sldChg>
      <pc:sldChg chg="addCm modCm">
        <pc:chgData name="Sreevidya Raman" userId="ee0155fa-7764-49f5-994b-5f1ff8d752cd" providerId="ADAL" clId="{57C5AD12-9EBF-402B-B46C-488FCE523F98}" dt="2022-02-21T12:18:22.876" v="3486" actId="2056"/>
        <pc:sldMkLst>
          <pc:docMk/>
          <pc:sldMk cId="1976972685" sldId="309"/>
        </pc:sldMkLst>
      </pc:sldChg>
      <pc:sldChg chg="modSp mod">
        <pc:chgData name="Sreevidya Raman" userId="ee0155fa-7764-49f5-994b-5f1ff8d752cd" providerId="ADAL" clId="{57C5AD12-9EBF-402B-B46C-488FCE523F98}" dt="2022-02-21T04:23:26.449" v="3454" actId="20577"/>
        <pc:sldMkLst>
          <pc:docMk/>
          <pc:sldMk cId="381677872" sldId="310"/>
        </pc:sldMkLst>
        <pc:spChg chg="mod">
          <ac:chgData name="Sreevidya Raman" userId="ee0155fa-7764-49f5-994b-5f1ff8d752cd" providerId="ADAL" clId="{57C5AD12-9EBF-402B-B46C-488FCE523F98}" dt="2022-02-21T04:23:26.449" v="3454" actId="20577"/>
          <ac:spMkLst>
            <pc:docMk/>
            <pc:sldMk cId="381677872" sldId="310"/>
            <ac:spMk id="21" creationId="{73CCF369-C057-4BF7-882F-BA3D0AD18E4A}"/>
          </ac:spMkLst>
        </pc:spChg>
      </pc:sldChg>
      <pc:sldChg chg="addCm">
        <pc:chgData name="Sreevidya Raman" userId="ee0155fa-7764-49f5-994b-5f1ff8d752cd" providerId="ADAL" clId="{57C5AD12-9EBF-402B-B46C-488FCE523F98}" dt="2022-02-21T03:44:02.512" v="3417"/>
        <pc:sldMkLst>
          <pc:docMk/>
          <pc:sldMk cId="2583572241" sldId="312"/>
        </pc:sldMkLst>
      </pc:sldChg>
      <pc:sldChg chg="addCm">
        <pc:chgData name="Sreevidya Raman" userId="ee0155fa-7764-49f5-994b-5f1ff8d752cd" providerId="ADAL" clId="{57C5AD12-9EBF-402B-B46C-488FCE523F98}" dt="2022-02-21T03:49:49.876" v="3422"/>
        <pc:sldMkLst>
          <pc:docMk/>
          <pc:sldMk cId="1161475572" sldId="314"/>
        </pc:sldMkLst>
      </pc:sldChg>
      <pc:sldChg chg="modSp mod addCm modCm">
        <pc:chgData name="Sreevidya Raman" userId="ee0155fa-7764-49f5-994b-5f1ff8d752cd" providerId="ADAL" clId="{57C5AD12-9EBF-402B-B46C-488FCE523F98}" dt="2022-02-21T12:03:01.762" v="3485" actId="2056"/>
        <pc:sldMkLst>
          <pc:docMk/>
          <pc:sldMk cId="2432151403" sldId="315"/>
        </pc:sldMkLst>
        <pc:graphicFrameChg chg="mod">
          <ac:chgData name="Sreevidya Raman" userId="ee0155fa-7764-49f5-994b-5f1ff8d752cd" providerId="ADAL" clId="{57C5AD12-9EBF-402B-B46C-488FCE523F98}" dt="2022-02-21T04:31:48.523" v="3465" actId="1035"/>
          <ac:graphicFrameMkLst>
            <pc:docMk/>
            <pc:sldMk cId="2432151403" sldId="315"/>
            <ac:graphicFrameMk id="8" creationId="{7CA088F2-A11C-4128-95C4-E0C8941E674B}"/>
          </ac:graphicFrameMkLst>
        </pc:graphicFrameChg>
      </pc:sldChg>
      <pc:sldChg chg="modSp addCm delCm">
        <pc:chgData name="Sreevidya Raman" userId="ee0155fa-7764-49f5-994b-5f1ff8d752cd" providerId="ADAL" clId="{57C5AD12-9EBF-402B-B46C-488FCE523F98}" dt="2022-02-21T07:33:37.417" v="3480"/>
        <pc:sldMkLst>
          <pc:docMk/>
          <pc:sldMk cId="3344290680" sldId="316"/>
        </pc:sldMkLst>
        <pc:graphicFrameChg chg="mod">
          <ac:chgData name="Sreevidya Raman" userId="ee0155fa-7764-49f5-994b-5f1ff8d752cd" providerId="ADAL" clId="{57C5AD12-9EBF-402B-B46C-488FCE523F98}" dt="2022-02-21T07:33:11.231" v="3479" actId="20577"/>
          <ac:graphicFrameMkLst>
            <pc:docMk/>
            <pc:sldMk cId="3344290680" sldId="316"/>
            <ac:graphicFrameMk id="6" creationId="{2F44574B-46E7-4F89-92D6-2F422AB9380A}"/>
          </ac:graphicFrameMkLst>
        </pc:graphicFrameChg>
      </pc:sldChg>
    </pc:docChg>
  </pc:docChgLst>
  <pc:docChgLst>
    <pc:chgData name="Shyamala Iyer" userId="S::shyamala.iyer@themathcompany.com::a90e9eeb-39b0-446d-bf09-4d7f6f3a5ac9" providerId="AD" clId="Web-{D34370E5-5BE5-4F78-B922-74B410BCB38D}"/>
    <pc:docChg chg="modSld">
      <pc:chgData name="Shyamala Iyer" userId="S::shyamala.iyer@themathcompany.com::a90e9eeb-39b0-446d-bf09-4d7f6f3a5ac9" providerId="AD" clId="Web-{D34370E5-5BE5-4F78-B922-74B410BCB38D}" dt="2022-03-01T07:36:29.171" v="16"/>
      <pc:docMkLst>
        <pc:docMk/>
      </pc:docMkLst>
      <pc:sldChg chg="addSp delSp modSp delAnim">
        <pc:chgData name="Shyamala Iyer" userId="S::shyamala.iyer@themathcompany.com::a90e9eeb-39b0-446d-bf09-4d7f6f3a5ac9" providerId="AD" clId="Web-{D34370E5-5BE5-4F78-B922-74B410BCB38D}" dt="2022-03-01T07:36:29.171" v="16"/>
        <pc:sldMkLst>
          <pc:docMk/>
          <pc:sldMk cId="2464014686" sldId="306"/>
        </pc:sldMkLst>
        <pc:graphicFrameChg chg="del">
          <ac:chgData name="Shyamala Iyer" userId="S::shyamala.iyer@themathcompany.com::a90e9eeb-39b0-446d-bf09-4d7f6f3a5ac9" providerId="AD" clId="Web-{D34370E5-5BE5-4F78-B922-74B410BCB38D}" dt="2022-03-01T07:36:20.749" v="12"/>
          <ac:graphicFrameMkLst>
            <pc:docMk/>
            <pc:sldMk cId="2464014686" sldId="306"/>
            <ac:graphicFrameMk id="12" creationId="{2954D0D8-AB5F-49C1-AFFE-110934452041}"/>
          </ac:graphicFrameMkLst>
        </pc:graphicFrameChg>
        <pc:picChg chg="add del mod">
          <ac:chgData name="Shyamala Iyer" userId="S::shyamala.iyer@themathcompany.com::a90e9eeb-39b0-446d-bf09-4d7f6f3a5ac9" providerId="AD" clId="Web-{D34370E5-5BE5-4F78-B922-74B410BCB38D}" dt="2022-03-01T07:24:59.806" v="5"/>
          <ac:picMkLst>
            <pc:docMk/>
            <pc:sldMk cId="2464014686" sldId="306"/>
            <ac:picMk id="5" creationId="{57BC31E6-6A34-4558-B09F-35EF03B823F6}"/>
          </ac:picMkLst>
        </pc:picChg>
        <pc:picChg chg="add del mod">
          <ac:chgData name="Shyamala Iyer" userId="S::shyamala.iyer@themathcompany.com::a90e9eeb-39b0-446d-bf09-4d7f6f3a5ac9" providerId="AD" clId="Web-{D34370E5-5BE5-4F78-B922-74B410BCB38D}" dt="2022-03-01T07:26:06.478" v="11"/>
          <ac:picMkLst>
            <pc:docMk/>
            <pc:sldMk cId="2464014686" sldId="306"/>
            <ac:picMk id="6" creationId="{B24DED23-C88D-4963-860C-B2FBDF04A6FB}"/>
          </ac:picMkLst>
        </pc:picChg>
        <pc:picChg chg="add del mod">
          <ac:chgData name="Shyamala Iyer" userId="S::shyamala.iyer@themathcompany.com::a90e9eeb-39b0-446d-bf09-4d7f6f3a5ac9" providerId="AD" clId="Web-{D34370E5-5BE5-4F78-B922-74B410BCB38D}" dt="2022-03-01T07:36:29.171" v="16"/>
          <ac:picMkLst>
            <pc:docMk/>
            <pc:sldMk cId="2464014686" sldId="306"/>
            <ac:picMk id="7" creationId="{3468ACD3-B031-4F0E-B91C-CA532FEF5BDF}"/>
          </ac:picMkLst>
        </pc:picChg>
      </pc:sldChg>
    </pc:docChg>
  </pc:docChgLst>
  <pc:docChgLst>
    <pc:chgData name="Chandan MR" userId="S::chandan.mr@themathcompany.com::cdb22230-4ccc-497c-96b8-718f92487ff9" providerId="AD" clId="Web-{D8246B84-2A12-4ECB-8108-E8860DDA885C}"/>
    <pc:docChg chg="">
      <pc:chgData name="Chandan MR" userId="S::chandan.mr@themathcompany.com::cdb22230-4ccc-497c-96b8-718f92487ff9" providerId="AD" clId="Web-{D8246B84-2A12-4ECB-8108-E8860DDA885C}" dt="2022-02-19T10:30:32.078" v="3"/>
      <pc:docMkLst>
        <pc:docMk/>
      </pc:docMkLst>
      <pc:sldChg chg="addCm">
        <pc:chgData name="Chandan MR" userId="S::chandan.mr@themathcompany.com::cdb22230-4ccc-497c-96b8-718f92487ff9" providerId="AD" clId="Web-{D8246B84-2A12-4ECB-8108-E8860DDA885C}" dt="2022-02-19T10:28:41.593" v="1"/>
        <pc:sldMkLst>
          <pc:docMk/>
          <pc:sldMk cId="4221124682" sldId="297"/>
        </pc:sldMkLst>
      </pc:sldChg>
      <pc:sldChg chg="modCm">
        <pc:chgData name="Chandan MR" userId="S::chandan.mr@themathcompany.com::cdb22230-4ccc-497c-96b8-718f92487ff9" providerId="AD" clId="Web-{D8246B84-2A12-4ECB-8108-E8860DDA885C}" dt="2022-02-19T10:30:32.078" v="3"/>
        <pc:sldMkLst>
          <pc:docMk/>
          <pc:sldMk cId="3441297917" sldId="298"/>
        </pc:sldMkLst>
      </pc:sldChg>
    </pc:docChg>
  </pc:docChgLst>
  <pc:docChgLst>
    <pc:chgData name="Darshan R" userId="S::darshan.r@themathcompany.com::2a8d66ed-9889-4c3d-a71b-b79fd6e72905" providerId="AD" clId="Web-{C65690A6-2750-419E-BF55-0981EB2F3117}"/>
    <pc:docChg chg="modSld">
      <pc:chgData name="Darshan R" userId="S::darshan.r@themathcompany.com::2a8d66ed-9889-4c3d-a71b-b79fd6e72905" providerId="AD" clId="Web-{C65690A6-2750-419E-BF55-0981EB2F3117}" dt="2022-02-19T15:47:56.266" v="37"/>
      <pc:docMkLst>
        <pc:docMk/>
      </pc:docMkLst>
      <pc:sldChg chg="addSp">
        <pc:chgData name="Darshan R" userId="S::darshan.r@themathcompany.com::2a8d66ed-9889-4c3d-a71b-b79fd6e72905" providerId="AD" clId="Web-{C65690A6-2750-419E-BF55-0981EB2F3117}" dt="2022-02-19T15:47:24.485" v="33"/>
        <pc:sldMkLst>
          <pc:docMk/>
          <pc:sldMk cId="3511636947" sldId="256"/>
        </pc:sldMkLst>
        <pc:spChg chg="add">
          <ac:chgData name="Darshan R" userId="S::darshan.r@themathcompany.com::2a8d66ed-9889-4c3d-a71b-b79fd6e72905" providerId="AD" clId="Web-{C65690A6-2750-419E-BF55-0981EB2F3117}" dt="2022-02-19T15:47:24.485" v="33"/>
          <ac:spMkLst>
            <pc:docMk/>
            <pc:sldMk cId="3511636947" sldId="256"/>
            <ac:spMk id="11" creationId="{6D5A62B5-CFAC-4417-9EF4-E030ED49C025}"/>
          </ac:spMkLst>
        </pc:spChg>
      </pc:sldChg>
      <pc:sldChg chg="addSp delSp">
        <pc:chgData name="Darshan R" userId="S::darshan.r@themathcompany.com::2a8d66ed-9889-4c3d-a71b-b79fd6e72905" providerId="AD" clId="Web-{C65690A6-2750-419E-BF55-0981EB2F3117}" dt="2022-02-19T15:47:56.266" v="37"/>
        <pc:sldMkLst>
          <pc:docMk/>
          <pc:sldMk cId="3330648524" sldId="260"/>
        </pc:sldMkLst>
        <pc:spChg chg="add del">
          <ac:chgData name="Darshan R" userId="S::darshan.r@themathcompany.com::2a8d66ed-9889-4c3d-a71b-b79fd6e72905" providerId="AD" clId="Web-{C65690A6-2750-419E-BF55-0981EB2F3117}" dt="2022-02-19T15:47:56.266" v="37"/>
          <ac:spMkLst>
            <pc:docMk/>
            <pc:sldMk cId="3330648524" sldId="260"/>
            <ac:spMk id="5" creationId="{4775560D-C110-4426-B33C-C9E47E3A54A5}"/>
          </ac:spMkLst>
        </pc:spChg>
        <pc:spChg chg="add del">
          <ac:chgData name="Darshan R" userId="S::darshan.r@themathcompany.com::2a8d66ed-9889-4c3d-a71b-b79fd6e72905" providerId="AD" clId="Web-{C65690A6-2750-419E-BF55-0981EB2F3117}" dt="2022-02-19T15:47:50.672" v="36"/>
          <ac:spMkLst>
            <pc:docMk/>
            <pc:sldMk cId="3330648524" sldId="260"/>
            <ac:spMk id="7" creationId="{AC4A93A5-610C-4BAB-92D8-15B14BEFA383}"/>
          </ac:spMkLst>
        </pc:spChg>
      </pc:sldChg>
      <pc:sldChg chg="modSp">
        <pc:chgData name="Darshan R" userId="S::darshan.r@themathcompany.com::2a8d66ed-9889-4c3d-a71b-b79fd6e72905" providerId="AD" clId="Web-{C65690A6-2750-419E-BF55-0981EB2F3117}" dt="2022-02-19T15:29:50.450" v="22" actId="1076"/>
        <pc:sldMkLst>
          <pc:docMk/>
          <pc:sldMk cId="3128154839" sldId="271"/>
        </pc:sldMkLst>
        <pc:picChg chg="mod">
          <ac:chgData name="Darshan R" userId="S::darshan.r@themathcompany.com::2a8d66ed-9889-4c3d-a71b-b79fd6e72905" providerId="AD" clId="Web-{C65690A6-2750-419E-BF55-0981EB2F3117}" dt="2022-02-19T15:29:50.450" v="22" actId="1076"/>
          <ac:picMkLst>
            <pc:docMk/>
            <pc:sldMk cId="3128154839" sldId="271"/>
            <ac:picMk id="9" creationId="{6656EC09-881A-4DB7-A0F6-43494860782D}"/>
          </ac:picMkLst>
        </pc:picChg>
      </pc:sldChg>
      <pc:sldChg chg="modSp modCm">
        <pc:chgData name="Darshan R" userId="S::darshan.r@themathcompany.com::2a8d66ed-9889-4c3d-a71b-b79fd6e72905" providerId="AD" clId="Web-{C65690A6-2750-419E-BF55-0981EB2F3117}" dt="2022-02-19T15:43:18.356" v="32" actId="1076"/>
        <pc:sldMkLst>
          <pc:docMk/>
          <pc:sldMk cId="488813519" sldId="295"/>
        </pc:sldMkLst>
        <pc:spChg chg="mod">
          <ac:chgData name="Darshan R" userId="S::darshan.r@themathcompany.com::2a8d66ed-9889-4c3d-a71b-b79fd6e72905" providerId="AD" clId="Web-{C65690A6-2750-419E-BF55-0981EB2F3117}" dt="2022-02-19T15:26:36.197" v="21" actId="20577"/>
          <ac:spMkLst>
            <pc:docMk/>
            <pc:sldMk cId="488813519" sldId="295"/>
            <ac:spMk id="17" creationId="{BA0975A1-DAF6-4B62-B1F3-EB01C48FA7DD}"/>
          </ac:spMkLst>
        </pc:spChg>
        <pc:spChg chg="mod">
          <ac:chgData name="Darshan R" userId="S::darshan.r@themathcompany.com::2a8d66ed-9889-4c3d-a71b-b79fd6e72905" providerId="AD" clId="Web-{C65690A6-2750-419E-BF55-0981EB2F3117}" dt="2022-02-19T15:43:18.356" v="32" actId="1076"/>
          <ac:spMkLst>
            <pc:docMk/>
            <pc:sldMk cId="488813519" sldId="295"/>
            <ac:spMk id="230" creationId="{7E7A0B44-1DAF-4294-982A-0EC42BB0B9B5}"/>
          </ac:spMkLst>
        </pc:spChg>
      </pc:sldChg>
      <pc:sldChg chg="modSp">
        <pc:chgData name="Darshan R" userId="S::darshan.r@themathcompany.com::2a8d66ed-9889-4c3d-a71b-b79fd6e72905" providerId="AD" clId="Web-{C65690A6-2750-419E-BF55-0981EB2F3117}" dt="2022-02-19T15:32:43.765" v="23" actId="1076"/>
        <pc:sldMkLst>
          <pc:docMk/>
          <pc:sldMk cId="1851169398" sldId="300"/>
        </pc:sldMkLst>
        <pc:picChg chg="mod">
          <ac:chgData name="Darshan R" userId="S::darshan.r@themathcompany.com::2a8d66ed-9889-4c3d-a71b-b79fd6e72905" providerId="AD" clId="Web-{C65690A6-2750-419E-BF55-0981EB2F3117}" dt="2022-02-19T15:32:43.765" v="23" actId="1076"/>
          <ac:picMkLst>
            <pc:docMk/>
            <pc:sldMk cId="1851169398" sldId="300"/>
            <ac:picMk id="9" creationId="{4CACB259-E228-4EEF-A8B4-E01E9B619CFC}"/>
          </ac:picMkLst>
        </pc:picChg>
      </pc:sldChg>
      <pc:sldChg chg="addSp delSp">
        <pc:chgData name="Darshan R" userId="S::darshan.r@themathcompany.com::2a8d66ed-9889-4c3d-a71b-b79fd6e72905" providerId="AD" clId="Web-{C65690A6-2750-419E-BF55-0981EB2F3117}" dt="2022-02-19T15:39:49.431" v="31"/>
        <pc:sldMkLst>
          <pc:docMk/>
          <pc:sldMk cId="3782477193" sldId="308"/>
        </pc:sldMkLst>
        <pc:spChg chg="add del">
          <ac:chgData name="Darshan R" userId="S::darshan.r@themathcompany.com::2a8d66ed-9889-4c3d-a71b-b79fd6e72905" providerId="AD" clId="Web-{C65690A6-2750-419E-BF55-0981EB2F3117}" dt="2022-02-19T15:35:25.318" v="27"/>
          <ac:spMkLst>
            <pc:docMk/>
            <pc:sldMk cId="3782477193" sldId="308"/>
            <ac:spMk id="4" creationId="{B5E94C97-2C6A-45F6-88C7-A1A1E7B350AE}"/>
          </ac:spMkLst>
        </pc:spChg>
        <pc:spChg chg="add del">
          <ac:chgData name="Darshan R" userId="S::darshan.r@themathcompany.com::2a8d66ed-9889-4c3d-a71b-b79fd6e72905" providerId="AD" clId="Web-{C65690A6-2750-419E-BF55-0981EB2F3117}" dt="2022-02-19T15:35:21.459" v="26"/>
          <ac:spMkLst>
            <pc:docMk/>
            <pc:sldMk cId="3782477193" sldId="308"/>
            <ac:spMk id="6" creationId="{DB99A165-1E2D-4ABE-BA81-B57F5885B78D}"/>
          </ac:spMkLst>
        </pc:spChg>
        <pc:spChg chg="add del">
          <ac:chgData name="Darshan R" userId="S::darshan.r@themathcompany.com::2a8d66ed-9889-4c3d-a71b-b79fd6e72905" providerId="AD" clId="Web-{C65690A6-2750-419E-BF55-0981EB2F3117}" dt="2022-02-19T15:38:10.071" v="29"/>
          <ac:spMkLst>
            <pc:docMk/>
            <pc:sldMk cId="3782477193" sldId="308"/>
            <ac:spMk id="8" creationId="{1C8F0B41-B948-48C5-8510-C944902DD1C0}"/>
          </ac:spMkLst>
        </pc:spChg>
        <pc:spChg chg="add del">
          <ac:chgData name="Darshan R" userId="S::darshan.r@themathcompany.com::2a8d66ed-9889-4c3d-a71b-b79fd6e72905" providerId="AD" clId="Web-{C65690A6-2750-419E-BF55-0981EB2F3117}" dt="2022-02-19T15:39:49.431" v="31"/>
          <ac:spMkLst>
            <pc:docMk/>
            <pc:sldMk cId="3782477193" sldId="308"/>
            <ac:spMk id="15" creationId="{83FB9048-402A-4F6B-BEB2-32AD60169EA8}"/>
          </ac:spMkLst>
        </pc:spChg>
      </pc:sldChg>
    </pc:docChg>
  </pc:docChgLst>
  <pc:docChgLst>
    <pc:chgData name="Shyamala Iyer" userId="S::shyamala.iyer@themathcompany.com::a90e9eeb-39b0-446d-bf09-4d7f6f3a5ac9" providerId="AD" clId="Web-{B2D26BE1-EF79-4F20-B10E-D52AD81B7411}"/>
    <pc:docChg chg="modSld">
      <pc:chgData name="Shyamala Iyer" userId="S::shyamala.iyer@themathcompany.com::a90e9eeb-39b0-446d-bf09-4d7f6f3a5ac9" providerId="AD" clId="Web-{B2D26BE1-EF79-4F20-B10E-D52AD81B7411}" dt="2022-02-25T06:16:08.736" v="371" actId="14100"/>
      <pc:docMkLst>
        <pc:docMk/>
      </pc:docMkLst>
      <pc:sldChg chg="modSp">
        <pc:chgData name="Shyamala Iyer" userId="S::shyamala.iyer@themathcompany.com::a90e9eeb-39b0-446d-bf09-4d7f6f3a5ac9" providerId="AD" clId="Web-{B2D26BE1-EF79-4F20-B10E-D52AD81B7411}" dt="2022-02-25T05:45:59.164" v="25" actId="1076"/>
        <pc:sldMkLst>
          <pc:docMk/>
          <pc:sldMk cId="0" sldId="264"/>
        </pc:sldMkLst>
        <pc:spChg chg="mod">
          <ac:chgData name="Shyamala Iyer" userId="S::shyamala.iyer@themathcompany.com::a90e9eeb-39b0-446d-bf09-4d7f6f3a5ac9" providerId="AD" clId="Web-{B2D26BE1-EF79-4F20-B10E-D52AD81B7411}" dt="2022-02-25T05:45:44.570" v="22"/>
          <ac:spMkLst>
            <pc:docMk/>
            <pc:sldMk cId="0" sldId="264"/>
            <ac:spMk id="69" creationId="{AC7D8EC7-5401-442C-A42D-CE15C10639B1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3:45.410" v="0"/>
          <ac:spMkLst>
            <pc:docMk/>
            <pc:sldMk cId="0" sldId="264"/>
            <ac:spMk id="71" creationId="{6B0D16D2-A393-44D2-B33F-E253380C3B78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3:45.473" v="1"/>
          <ac:spMkLst>
            <pc:docMk/>
            <pc:sldMk cId="0" sldId="264"/>
            <ac:spMk id="72" creationId="{674887FA-7C91-40BB-8F92-E29ADCDE6C07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5:59.164" v="25" actId="1076"/>
          <ac:spMkLst>
            <pc:docMk/>
            <pc:sldMk cId="0" sldId="264"/>
            <ac:spMk id="73" creationId="{65DA01EF-2252-4681-B6AC-91324853C88F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4:25.708" v="11"/>
          <ac:spMkLst>
            <pc:docMk/>
            <pc:sldMk cId="0" sldId="264"/>
            <ac:spMk id="75" creationId="{0C57048C-BB51-4B88-8CAC-F50FFD179C7B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3:45.520" v="2"/>
          <ac:spMkLst>
            <pc:docMk/>
            <pc:sldMk cId="0" sldId="264"/>
            <ac:spMk id="76" creationId="{C5577997-598C-44D8-9EDF-044D537E0F68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5:07.366" v="15" actId="1076"/>
          <ac:spMkLst>
            <pc:docMk/>
            <pc:sldMk cId="0" sldId="264"/>
            <ac:spMk id="77" creationId="{87E77C3A-64C2-488B-AF78-55E709919BB3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3:45.566" v="3"/>
          <ac:spMkLst>
            <pc:docMk/>
            <pc:sldMk cId="0" sldId="264"/>
            <ac:spMk id="79" creationId="{5591C9F2-0E68-4756-84EC-DD9DB065A3BF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5:37.367" v="20" actId="1076"/>
          <ac:spMkLst>
            <pc:docMk/>
            <pc:sldMk cId="0" sldId="264"/>
            <ac:spMk id="80" creationId="{C61560D1-1F1F-489A-A031-826003EFFF95}"/>
          </ac:spMkLst>
        </pc:spChg>
        <pc:spChg chg="mod">
          <ac:chgData name="Shyamala Iyer" userId="S::shyamala.iyer@themathcompany.com::a90e9eeb-39b0-446d-bf09-4d7f6f3a5ac9" providerId="AD" clId="Web-{B2D26BE1-EF79-4F20-B10E-D52AD81B7411}" dt="2022-02-25T05:45:51.711" v="24" actId="1076"/>
          <ac:spMkLst>
            <pc:docMk/>
            <pc:sldMk cId="0" sldId="264"/>
            <ac:spMk id="81" creationId="{98FBB081-69E2-4105-9ABA-63579FA2F365}"/>
          </ac:spMkLst>
        </pc:spChg>
      </pc:sldChg>
      <pc:sldChg chg="modSp addAnim delAnim">
        <pc:chgData name="Shyamala Iyer" userId="S::shyamala.iyer@themathcompany.com::a90e9eeb-39b0-446d-bf09-4d7f6f3a5ac9" providerId="AD" clId="Web-{B2D26BE1-EF79-4F20-B10E-D52AD81B7411}" dt="2022-02-25T06:16:08.736" v="371" actId="14100"/>
        <pc:sldMkLst>
          <pc:docMk/>
          <pc:sldMk cId="2464014686" sldId="306"/>
        </pc:sldMkLst>
        <pc:spChg chg="mod">
          <ac:chgData name="Shyamala Iyer" userId="S::shyamala.iyer@themathcompany.com::a90e9eeb-39b0-446d-bf09-4d7f6f3a5ac9" providerId="AD" clId="Web-{B2D26BE1-EF79-4F20-B10E-D52AD81B7411}" dt="2022-02-25T06:16:08.736" v="371" actId="14100"/>
          <ac:spMkLst>
            <pc:docMk/>
            <pc:sldMk cId="2464014686" sldId="306"/>
            <ac:spMk id="4" creationId="{260DC959-021E-447F-A3D4-CF041E69C275}"/>
          </ac:spMkLst>
        </pc:spChg>
      </pc:sldChg>
      <pc:sldChg chg="modSp">
        <pc:chgData name="Shyamala Iyer" userId="S::shyamala.iyer@themathcompany.com::a90e9eeb-39b0-446d-bf09-4d7f6f3a5ac9" providerId="AD" clId="Web-{B2D26BE1-EF79-4F20-B10E-D52AD81B7411}" dt="2022-02-25T06:13:18.872" v="309" actId="20577"/>
        <pc:sldMkLst>
          <pc:docMk/>
          <pc:sldMk cId="1976972685" sldId="309"/>
        </pc:sldMkLst>
        <pc:spChg chg="mod">
          <ac:chgData name="Shyamala Iyer" userId="S::shyamala.iyer@themathcompany.com::a90e9eeb-39b0-446d-bf09-4d7f6f3a5ac9" providerId="AD" clId="Web-{B2D26BE1-EF79-4F20-B10E-D52AD81B7411}" dt="2022-02-25T06:13:18.872" v="309" actId="20577"/>
          <ac:spMkLst>
            <pc:docMk/>
            <pc:sldMk cId="1976972685" sldId="309"/>
            <ac:spMk id="4" creationId="{3670AA5F-AF4A-46B0-A605-553755A0AD31}"/>
          </ac:spMkLst>
        </pc:spChg>
      </pc:sldChg>
      <pc:sldChg chg="modSp">
        <pc:chgData name="Shyamala Iyer" userId="S::shyamala.iyer@themathcompany.com::a90e9eeb-39b0-446d-bf09-4d7f6f3a5ac9" providerId="AD" clId="Web-{B2D26BE1-EF79-4F20-B10E-D52AD81B7411}" dt="2022-02-25T05:51:17.284" v="54" actId="20577"/>
        <pc:sldMkLst>
          <pc:docMk/>
          <pc:sldMk cId="1161475572" sldId="314"/>
        </pc:sldMkLst>
        <pc:spChg chg="mod">
          <ac:chgData name="Shyamala Iyer" userId="S::shyamala.iyer@themathcompany.com::a90e9eeb-39b0-446d-bf09-4d7f6f3a5ac9" providerId="AD" clId="Web-{B2D26BE1-EF79-4F20-B10E-D52AD81B7411}" dt="2022-02-25T05:51:17.284" v="54" actId="20577"/>
          <ac:spMkLst>
            <pc:docMk/>
            <pc:sldMk cId="1161475572" sldId="314"/>
            <ac:spMk id="2" creationId="{BE6CCCC5-2DE2-42EC-94A0-F2F2115F4B39}"/>
          </ac:spMkLst>
        </pc:spChg>
      </pc:sldChg>
    </pc:docChg>
  </pc:docChgLst>
  <pc:docChgLst>
    <pc:chgData name="Vijetha Arya" userId="S::vijetha.arya@themathcompany.com::d2a87cb4-0299-44c0-bef6-4b4170c06539" providerId="AD" clId="Web-{B13E6099-1E9F-47F8-A4F0-099B9F81B1B3}"/>
    <pc:docChg chg="addSld modSld addMainMaster delMainMaster">
      <pc:chgData name="Vijetha Arya" userId="S::vijetha.arya@themathcompany.com::d2a87cb4-0299-44c0-bef6-4b4170c06539" providerId="AD" clId="Web-{B13E6099-1E9F-47F8-A4F0-099B9F81B1B3}" dt="2022-02-16T14:17:00.173" v="198" actId="1076"/>
      <pc:docMkLst>
        <pc:docMk/>
      </pc:docMkLst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3511636947" sldId="256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511636947" sldId="256"/>
            <ac:spMk id="2" creationId="{9E12D51F-B6AD-4E18-AF67-BDEB41C5E04A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511636947" sldId="256"/>
            <ac:spMk id="3" creationId="{FD0D5F33-5E68-4356-96B1-075371EDF723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4180843739" sldId="258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80843739" sldId="258"/>
            <ac:spMk id="2" creationId="{6C56D562-F270-4D8F-BB51-4AD896CDF6C5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80843739" sldId="258"/>
            <ac:spMk id="3" creationId="{FA9D4A90-17D0-41C0-95A6-2B67D8AC374D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80843739" sldId="258"/>
            <ac:spMk id="4" creationId="{59D90C6A-AD45-4A15-B7A1-93CA7165A48C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80843739" sldId="258"/>
            <ac:spMk id="5" creationId="{B9DE679C-8564-4B6E-8782-79B73FB56E16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3330648524" sldId="260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330648524" sldId="260"/>
            <ac:spMk id="2" creationId="{5692D987-E0EE-4DA8-B967-0257699EC175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330648524" sldId="260"/>
            <ac:spMk id="3" creationId="{0BAB7B90-169A-4CB3-BDB9-7E9B6A95DD07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330648524" sldId="260"/>
            <ac:spMk id="4" creationId="{600FD07B-277D-4B35-BC51-4B8F12D7B1AF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866012257" sldId="261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866012257" sldId="261"/>
            <ac:spMk id="2" creationId="{C16D90FE-BD8A-4F64-AA49-7940DC4101A5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866012257" sldId="261"/>
            <ac:spMk id="3" creationId="{F5F3BF34-166F-4497-B60E-118FED42A62A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866012257" sldId="261"/>
            <ac:spMk id="4" creationId="{BEE8856A-5D72-4364-B9B5-471A159CCDCA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1185733154" sldId="262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185733154" sldId="262"/>
            <ac:spMk id="2" creationId="{5C2B052F-FBDD-4244-9C0F-F93E3699C0B0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185733154" sldId="262"/>
            <ac:spMk id="3" creationId="{8670D06F-3C0C-4A61-9305-280ED6786E06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185733154" sldId="262"/>
            <ac:spMk id="4" creationId="{32150566-2197-42DF-BFD6-A41E76B4BF9A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4116363285" sldId="263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16363285" sldId="263"/>
            <ac:spMk id="2" creationId="{7FF217F1-DBF5-42AA-9D05-AA984E37DBD0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16363285" sldId="263"/>
            <ac:spMk id="3" creationId="{8D714247-F6A5-463E-85C0-975F1DAF117C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116363285" sldId="263"/>
            <ac:spMk id="4" creationId="{09ED8818-E78A-4F6B-B8D3-66C25B3E9EB4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4008767262" sldId="265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4008767262" sldId="265"/>
            <ac:spMk id="2" creationId="{41FC75A9-39BF-49BA-A178-DD69A371F290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1612182860" sldId="266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12182860" sldId="266"/>
            <ac:spMk id="2" creationId="{483F093F-0503-48B3-9D0C-2C78DCD329F0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12182860" sldId="266"/>
            <ac:spMk id="3" creationId="{5E459E84-B769-48C8-B6E0-4D31DD0BA840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12182860" sldId="266"/>
            <ac:spMk id="4" creationId="{6A0E76D4-9A3E-4EB1-92EC-A268FF84CDAF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12182860" sldId="266"/>
            <ac:spMk id="5" creationId="{413EB8A6-5F37-45E6-BD41-FE7D99265042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728839886" sldId="267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728839886" sldId="267"/>
            <ac:spMk id="2" creationId="{25DC70BE-71F8-4489-9725-ED119ED42237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728839886" sldId="267"/>
            <ac:spMk id="3" creationId="{D2793A56-CFEC-49E5-AC37-95F0F87E7EDC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728839886" sldId="267"/>
            <ac:spMk id="4" creationId="{DE184B9B-8C2A-40A5-96CD-7F337A667132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728839886" sldId="267"/>
            <ac:spMk id="5" creationId="{327DFFBC-FE92-4C2B-B94D-3902CCD78E05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3200758263" sldId="268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200758263" sldId="268"/>
            <ac:spMk id="2" creationId="{C15C9376-E05D-4CEA-A273-E91CF2F15C02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200758263" sldId="268"/>
            <ac:spMk id="3" creationId="{1C824D42-DB0A-4415-AC13-BE8C2C6DF671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200758263" sldId="268"/>
            <ac:spMk id="4" creationId="{B810E971-825B-4EFD-9994-85B63D3EB44E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200758263" sldId="268"/>
            <ac:spMk id="5" creationId="{0A399151-56B7-481D-99F3-805A596AC87A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1017788778" sldId="269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017788778" sldId="269"/>
            <ac:spMk id="2" creationId="{4CE71474-EDA2-44AD-AB9F-211FF74C553B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017788778" sldId="269"/>
            <ac:spMk id="3" creationId="{953A1ECB-E1FD-4797-839E-09713FD11E0C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017788778" sldId="269"/>
            <ac:spMk id="4" creationId="{5CB9BF71-1101-47D2-984E-CA7294F74A60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017788778" sldId="269"/>
            <ac:spMk id="5" creationId="{1DEDAD91-C89F-48CE-A0BA-0552E5973657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3128154839" sldId="271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28154839" sldId="271"/>
            <ac:spMk id="2" creationId="{2DFA63D3-9C60-442F-A030-BDA95DEBC247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28154839" sldId="271"/>
            <ac:spMk id="4" creationId="{0A39AD67-19B8-44FA-B776-BBBB83C53F41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28154839" sldId="271"/>
            <ac:spMk id="5" creationId="{ABD08E3B-1B67-4EC7-98C0-CFA7CA6BB0E3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3191037049" sldId="272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91037049" sldId="272"/>
            <ac:spMk id="2" creationId="{4010A107-9C31-4925-8D3F-DC6B4D853636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91037049" sldId="272"/>
            <ac:spMk id="4" creationId="{5332B267-02D2-4F99-A82A-7741B7B6C6EE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3191037049" sldId="272"/>
            <ac:spMk id="5" creationId="{88E913B8-7790-4F68-9BE8-F58125F663E5}"/>
          </ac:spMkLst>
        </pc:spChg>
        <pc:graphicFrameChg chg="mod ord">
          <ac:chgData name="Vijetha Arya" userId="S::vijetha.arya@themathcompany.com::d2a87cb4-0299-44c0-bef6-4b4170c06539" providerId="AD" clId="Web-{B13E6099-1E9F-47F8-A4F0-099B9F81B1B3}" dt="2022-02-16T14:11:36.951" v="189"/>
          <ac:graphicFrameMkLst>
            <pc:docMk/>
            <pc:sldMk cId="3191037049" sldId="272"/>
            <ac:graphicFrameMk id="6" creationId="{C6B92664-4B7A-4A50-8DDC-B0CEEEA84B4B}"/>
          </ac:graphicFrameMkLst>
        </pc:graphicFrame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2854766746" sldId="273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2854766746" sldId="273"/>
            <ac:spMk id="2" creationId="{6AA4A0DC-CB40-47D5-A465-5C1F9D5E67A3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2854766746" sldId="273"/>
            <ac:spMk id="3" creationId="{D4C98F0C-D152-4C5D-A6D4-D8B412F940A9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2854766746" sldId="273"/>
            <ac:spMk id="4" creationId="{DEAB49C4-E9EB-4A61-9651-58C33F29E723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2854766746" sldId="273"/>
            <ac:spMk id="5" creationId="{BC7C1348-40F6-46CF-87D0-2491E7A60376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6:48.564" v="197" actId="1076"/>
        <pc:sldMkLst>
          <pc:docMk/>
          <pc:sldMk cId="1974934634" sldId="274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974934634" sldId="274"/>
            <ac:spMk id="2" creationId="{770D7D21-42EA-4B6C-92CD-858DE120AA11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07:36.059" v="173" actId="20577"/>
          <ac:spMkLst>
            <pc:docMk/>
            <pc:sldMk cId="1974934634" sldId="274"/>
            <ac:spMk id="3" creationId="{DDEE73AB-35A3-4F19-9D26-9BD8CCFAAA8D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974934634" sldId="274"/>
            <ac:spMk id="4" creationId="{92D82DFE-3402-454C-BE95-C0264E6BBF67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974934634" sldId="274"/>
            <ac:spMk id="5" creationId="{8FB70130-DC81-443C-A824-1AC10DBD9CCD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6:48.564" v="197" actId="1076"/>
          <ac:spMkLst>
            <pc:docMk/>
            <pc:sldMk cId="1974934634" sldId="274"/>
            <ac:spMk id="11" creationId="{E0918936-D115-4B9A-B62A-2045CCB2803A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3:16.734" v="191"/>
          <ac:spMkLst>
            <pc:docMk/>
            <pc:sldMk cId="1974934634" sldId="274"/>
            <ac:spMk id="12" creationId="{2D14CED2-6D37-4D40-B350-AC3314161168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3:25.468" v="193"/>
          <ac:spMkLst>
            <pc:docMk/>
            <pc:sldMk cId="1974934634" sldId="274"/>
            <ac:spMk id="13" creationId="{509F6D66-895A-4600-AB0A-8844ACCD6B9D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5:48.766" v="195" actId="20577"/>
          <ac:spMkLst>
            <pc:docMk/>
            <pc:sldMk cId="1974934634" sldId="274"/>
            <ac:spMk id="14" creationId="{E41810A9-BA74-4C04-ADE9-008342D7AC5D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07:44.699" v="175" actId="1076"/>
          <ac:spMkLst>
            <pc:docMk/>
            <pc:sldMk cId="1974934634" sldId="274"/>
            <ac:spMk id="16" creationId="{A4405E88-E9FF-4403-96D3-B3137F91BA61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3:34.281" v="194"/>
          <ac:spMkLst>
            <pc:docMk/>
            <pc:sldMk cId="1974934634" sldId="274"/>
            <ac:spMk id="17" creationId="{E5455993-5CD9-4A47-B600-35C2153B5293}"/>
          </ac:spMkLst>
        </pc:spChg>
        <pc:spChg chg="mod">
          <ac:chgData name="Vijetha Arya" userId="S::vijetha.arya@themathcompany.com::d2a87cb4-0299-44c0-bef6-4b4170c06539" providerId="AD" clId="Web-{B13E6099-1E9F-47F8-A4F0-099B9F81B1B3}" dt="2022-02-16T14:13:19.843" v="192"/>
          <ac:spMkLst>
            <pc:docMk/>
            <pc:sldMk cId="1974934634" sldId="274"/>
            <ac:spMk id="20" creationId="{4BFF17D6-7898-4451-9FD3-17ECD84B42AB}"/>
          </ac:spMkLst>
        </pc:spChg>
      </pc:sldChg>
      <pc:sldChg chg="modSp mod modClrScheme chgLayout">
        <pc:chgData name="Vijetha Arya" userId="S::vijetha.arya@themathcompany.com::d2a87cb4-0299-44c0-bef6-4b4170c06539" providerId="AD" clId="Web-{B13E6099-1E9F-47F8-A4F0-099B9F81B1B3}" dt="2022-02-16T14:11:36.951" v="189"/>
        <pc:sldMkLst>
          <pc:docMk/>
          <pc:sldMk cId="1407710857" sldId="275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407710857" sldId="275"/>
            <ac:spMk id="2" creationId="{BE24FE84-8EB5-4A7F-8381-BE2869CA97A9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407710857" sldId="275"/>
            <ac:spMk id="4" creationId="{B18A759D-26EF-4EC1-A79B-49A30F5FD3B1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407710857" sldId="275"/>
            <ac:spMk id="5" creationId="{EF507085-5789-4B20-AF47-EE66DF4CDFAA}"/>
          </ac:spMkLst>
        </pc:spChg>
      </pc:sldChg>
      <pc:sldChg chg="addSp modSp new mod modClrScheme chgLayout">
        <pc:chgData name="Vijetha Arya" userId="S::vijetha.arya@themathcompany.com::d2a87cb4-0299-44c0-bef6-4b4170c06539" providerId="AD" clId="Web-{B13E6099-1E9F-47F8-A4F0-099B9F81B1B3}" dt="2022-02-16T14:17:00.173" v="198" actId="1076"/>
        <pc:sldMkLst>
          <pc:docMk/>
          <pc:sldMk cId="16008057" sldId="276"/>
        </pc:sldMkLst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008057" sldId="276"/>
            <ac:spMk id="2" creationId="{1E0CAB09-10A5-4781-90C7-35A33F0F37AF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008057" sldId="276"/>
            <ac:spMk id="3" creationId="{4A19E2A7-5383-4791-967A-B7801EAB24CD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008057" sldId="276"/>
            <ac:spMk id="4" creationId="{843C3313-A7DE-40F7-B023-4927F5E444B6}"/>
          </ac:spMkLst>
        </pc:spChg>
        <pc:spChg chg="mod ord">
          <ac:chgData name="Vijetha Arya" userId="S::vijetha.arya@themathcompany.com::d2a87cb4-0299-44c0-bef6-4b4170c06539" providerId="AD" clId="Web-{B13E6099-1E9F-47F8-A4F0-099B9F81B1B3}" dt="2022-02-16T14:11:36.951" v="189"/>
          <ac:spMkLst>
            <pc:docMk/>
            <pc:sldMk cId="16008057" sldId="276"/>
            <ac:spMk id="5" creationId="{D34A2353-77A3-4691-90C3-E21CB55F8B70}"/>
          </ac:spMkLst>
        </pc:spChg>
        <pc:spChg chg="add mod">
          <ac:chgData name="Vijetha Arya" userId="S::vijetha.arya@themathcompany.com::d2a87cb4-0299-44c0-bef6-4b4170c06539" providerId="AD" clId="Web-{B13E6099-1E9F-47F8-A4F0-099B9F81B1B3}" dt="2022-02-16T14:17:00.173" v="198" actId="1076"/>
          <ac:spMkLst>
            <pc:docMk/>
            <pc:sldMk cId="16008057" sldId="276"/>
            <ac:spMk id="6" creationId="{8F148B52-4A76-406D-B96B-86DAB66857F0}"/>
          </ac:spMkLst>
        </pc:spChg>
        <pc:spChg chg="add mod">
          <ac:chgData name="Vijetha Arya" userId="S::vijetha.arya@themathcompany.com::d2a87cb4-0299-44c0-bef6-4b4170c06539" providerId="AD" clId="Web-{B13E6099-1E9F-47F8-A4F0-099B9F81B1B3}" dt="2022-02-16T14:09:54.716" v="180" actId="1076"/>
          <ac:spMkLst>
            <pc:docMk/>
            <pc:sldMk cId="16008057" sldId="276"/>
            <ac:spMk id="7" creationId="{8F148B52-4A76-406D-B96B-86DAB66857F0}"/>
          </ac:spMkLst>
        </pc:spChg>
      </pc:sld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0:14.482" v="183"/>
        <pc:sldMasterMkLst>
          <pc:docMk/>
          <pc:sldMasterMk cId="2474841731" sldId="2147483676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1503579952" sldId="214748367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1781576908" sldId="214748367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363810705" sldId="214748367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1432185852" sldId="214748368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193536005" sldId="214748368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125725906" sldId="214748368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883417598" sldId="214748368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059386144" sldId="214748368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361203666" sldId="214748368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143845669" sldId="214748368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3080581565" sldId="214748368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2050473411" sldId="214748368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14.482" v="183"/>
          <pc:sldLayoutMkLst>
            <pc:docMk/>
            <pc:sldMasterMk cId="2474841731" sldId="2147483676"/>
            <pc:sldLayoutMk cId="4025452765" sldId="2147483689"/>
          </pc:sldLayoutMkLst>
        </pc:sldLayoutChg>
      </pc:sldMaster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0:36.826" v="184"/>
        <pc:sldMasterMkLst>
          <pc:docMk/>
          <pc:sldMasterMk cId="3064886894" sldId="2147483690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2917705746" sldId="214748369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3550855128" sldId="214748369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4141445462" sldId="214748369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3136293898" sldId="214748369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2184389205" sldId="214748369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694442072" sldId="214748369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2941706583" sldId="214748369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772712188" sldId="214748369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4143106191" sldId="214748369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2349321671" sldId="214748370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797080094" sldId="214748370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737877510" sldId="214748370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36.826" v="184"/>
          <pc:sldLayoutMkLst>
            <pc:docMk/>
            <pc:sldMasterMk cId="3064886894" sldId="2147483690"/>
            <pc:sldLayoutMk cId="1142804381" sldId="2147483703"/>
          </pc:sldLayoutMkLst>
        </pc:sldLayoutChg>
      </pc:sldMaster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0:50.748" v="185"/>
        <pc:sldMasterMkLst>
          <pc:docMk/>
          <pc:sldMasterMk cId="2079226155" sldId="2147483704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4012602834" sldId="214748370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2647685450" sldId="214748370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3823593970" sldId="214748370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1341598368" sldId="214748370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1026925216" sldId="214748370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765830204" sldId="214748371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136028677" sldId="214748371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2274958081" sldId="214748371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540953282" sldId="214748371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2097148885" sldId="214748371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862281336" sldId="214748371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1189127633" sldId="214748371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0:50.748" v="185"/>
          <pc:sldLayoutMkLst>
            <pc:docMk/>
            <pc:sldMasterMk cId="2079226155" sldId="2147483704"/>
            <pc:sldLayoutMk cId="70550786" sldId="2147483717"/>
          </pc:sldLayoutMkLst>
        </pc:sldLayoutChg>
      </pc:sldMaster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1:36.951" v="189"/>
        <pc:sldMasterMkLst>
          <pc:docMk/>
          <pc:sldMasterMk cId="3510140100" sldId="2147483718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2231245474" sldId="214748371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821140157" sldId="214748372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3792700214" sldId="214748372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2497633125" sldId="214748372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1956601141" sldId="214748372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3338001187" sldId="214748372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886797105" sldId="214748372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2034210220" sldId="214748372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2724299930" sldId="214748372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1034201272" sldId="214748372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1351162236" sldId="214748372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2849263147" sldId="214748373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3510140100" sldId="2147483718"/>
            <pc:sldLayoutMk cId="3227690333" sldId="2147483731"/>
          </pc:sldLayoutMkLst>
        </pc:sldLayoutChg>
      </pc:sldMaster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1:36.951" v="189"/>
        <pc:sldMasterMkLst>
          <pc:docMk/>
          <pc:sldMasterMk cId="1112440442" sldId="2147483732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2277708791" sldId="214748373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06793627" sldId="214748373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2433769193" sldId="214748373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1105979515" sldId="214748373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4171801486" sldId="214748373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2947717435" sldId="214748373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270186675" sldId="214748373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191708454" sldId="214748374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2797740931" sldId="214748374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776238674" sldId="214748374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057381134" sldId="214748374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1629970247" sldId="214748374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36.951" v="189"/>
          <pc:sldLayoutMkLst>
            <pc:docMk/>
            <pc:sldMasterMk cId="1112440442" sldId="2147483732"/>
            <pc:sldLayoutMk cId="3565250524" sldId="2147483745"/>
          </pc:sldLayoutMkLst>
        </pc:sldLayoutChg>
      </pc:sldMasterChg>
      <pc:sldMasterChg chg="add del addSldLayout delSldLayout modSldLayout">
        <pc:chgData name="Vijetha Arya" userId="S::vijetha.arya@themathcompany.com::d2a87cb4-0299-44c0-bef6-4b4170c06539" providerId="AD" clId="Web-{B13E6099-1E9F-47F8-A4F0-099B9F81B1B3}" dt="2022-02-16T14:11:25.045" v="188"/>
        <pc:sldMasterMkLst>
          <pc:docMk/>
          <pc:sldMasterMk cId="3281116221" sldId="2147483746"/>
        </pc:sldMasterMkLst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306972415" sldId="214748374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1104204160" sldId="214748374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1961337087" sldId="2147483749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1306809466" sldId="2147483750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2334906147" sldId="2147483751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2325589091" sldId="2147483752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4248775183" sldId="2147483753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2332695766" sldId="2147483754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2806274030" sldId="2147483755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4108985392" sldId="2147483756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1217486591" sldId="2147483757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1051256251" sldId="2147483758"/>
          </pc:sldLayoutMkLst>
        </pc:sldLayoutChg>
        <pc:sldLayoutChg chg="add del mod replId">
          <pc:chgData name="Vijetha Arya" userId="S::vijetha.arya@themathcompany.com::d2a87cb4-0299-44c0-bef6-4b4170c06539" providerId="AD" clId="Web-{B13E6099-1E9F-47F8-A4F0-099B9F81B1B3}" dt="2022-02-16T14:11:25.045" v="188"/>
          <pc:sldLayoutMkLst>
            <pc:docMk/>
            <pc:sldMasterMk cId="3281116221" sldId="2147483746"/>
            <pc:sldLayoutMk cId="2497452794" sldId="2147483759"/>
          </pc:sldLayoutMkLst>
        </pc:sldLayoutChg>
      </pc:sldMasterChg>
    </pc:docChg>
  </pc:docChgLst>
  <pc:docChgLst>
    <pc:chgData name="Shyamala Iyer" userId="S::shyamala.iyer@themathcompany.com::a90e9eeb-39b0-446d-bf09-4d7f6f3a5ac9" providerId="AD" clId="Web-{8815F0BC-DBE4-4ECC-B91F-978F53F92A48}"/>
    <pc:docChg chg="addSld delSld modSld">
      <pc:chgData name="Shyamala Iyer" userId="S::shyamala.iyer@themathcompany.com::a90e9eeb-39b0-446d-bf09-4d7f6f3a5ac9" providerId="AD" clId="Web-{8815F0BC-DBE4-4ECC-B91F-978F53F92A48}" dt="2022-03-01T09:27:05.840" v="6" actId="1076"/>
      <pc:docMkLst>
        <pc:docMk/>
      </pc:docMkLst>
      <pc:sldChg chg="modSp">
        <pc:chgData name="Shyamala Iyer" userId="S::shyamala.iyer@themathcompany.com::a90e9eeb-39b0-446d-bf09-4d7f6f3a5ac9" providerId="AD" clId="Web-{8815F0BC-DBE4-4ECC-B91F-978F53F92A48}" dt="2022-03-01T09:20:39.021" v="5" actId="1076"/>
        <pc:sldMkLst>
          <pc:docMk/>
          <pc:sldMk cId="4262071373" sldId="258"/>
        </pc:sldMkLst>
        <pc:spChg chg="mod">
          <ac:chgData name="Shyamala Iyer" userId="S::shyamala.iyer@themathcompany.com::a90e9eeb-39b0-446d-bf09-4d7f6f3a5ac9" providerId="AD" clId="Web-{8815F0BC-DBE4-4ECC-B91F-978F53F92A48}" dt="2022-03-01T09:20:39.021" v="5" actId="1076"/>
          <ac:spMkLst>
            <pc:docMk/>
            <pc:sldMk cId="4262071373" sldId="258"/>
            <ac:spMk id="2" creationId="{2C41C7AB-7238-49A8-8E91-4A2473DC0841}"/>
          </ac:spMkLst>
        </pc:spChg>
        <pc:graphicFrameChg chg="modGraphic">
          <ac:chgData name="Shyamala Iyer" userId="S::shyamala.iyer@themathcompany.com::a90e9eeb-39b0-446d-bf09-4d7f6f3a5ac9" providerId="AD" clId="Web-{8815F0BC-DBE4-4ECC-B91F-978F53F92A48}" dt="2022-03-01T09:20:34.084" v="4"/>
          <ac:graphicFrameMkLst>
            <pc:docMk/>
            <pc:sldMk cId="4262071373" sldId="258"/>
            <ac:graphicFrameMk id="18" creationId="{7CFB115E-9D78-4FEA-BA46-37B7429DF92D}"/>
          </ac:graphicFrameMkLst>
        </pc:graphicFrameChg>
      </pc:sldChg>
      <pc:sldChg chg="add del">
        <pc:chgData name="Shyamala Iyer" userId="S::shyamala.iyer@themathcompany.com::a90e9eeb-39b0-446d-bf09-4d7f6f3a5ac9" providerId="AD" clId="Web-{8815F0BC-DBE4-4ECC-B91F-978F53F92A48}" dt="2022-03-01T09:19:35.489" v="2"/>
        <pc:sldMkLst>
          <pc:docMk/>
          <pc:sldMk cId="2432151403" sldId="315"/>
        </pc:sldMkLst>
      </pc:sldChg>
      <pc:sldChg chg="modSp">
        <pc:chgData name="Shyamala Iyer" userId="S::shyamala.iyer@themathcompany.com::a90e9eeb-39b0-446d-bf09-4d7f6f3a5ac9" providerId="AD" clId="Web-{8815F0BC-DBE4-4ECC-B91F-978F53F92A48}" dt="2022-03-01T09:27:05.840" v="6" actId="1076"/>
        <pc:sldMkLst>
          <pc:docMk/>
          <pc:sldMk cId="2239841375" sldId="318"/>
        </pc:sldMkLst>
        <pc:spChg chg="mod">
          <ac:chgData name="Shyamala Iyer" userId="S::shyamala.iyer@themathcompany.com::a90e9eeb-39b0-446d-bf09-4d7f6f3a5ac9" providerId="AD" clId="Web-{8815F0BC-DBE4-4ECC-B91F-978F53F92A48}" dt="2022-03-01T09:27:05.840" v="6" actId="1076"/>
          <ac:spMkLst>
            <pc:docMk/>
            <pc:sldMk cId="2239841375" sldId="318"/>
            <ac:spMk id="28" creationId="{0B311E01-232A-4451-879E-049B14D1BEA3}"/>
          </ac:spMkLst>
        </pc:spChg>
      </pc:sldChg>
    </pc:docChg>
  </pc:docChgLst>
  <pc:docChgLst>
    <pc:chgData name="Vijetha Arya" userId="S::vijetha.arya@themathcompany.com::d2a87cb4-0299-44c0-bef6-4b4170c06539" providerId="AD" clId="Web-{A0861431-96D5-4CF2-A711-B85F27377025}"/>
    <pc:docChg chg="modSld">
      <pc:chgData name="Vijetha Arya" userId="S::vijetha.arya@themathcompany.com::d2a87cb4-0299-44c0-bef6-4b4170c06539" providerId="AD" clId="Web-{A0861431-96D5-4CF2-A711-B85F27377025}" dt="2022-02-16T13:43:19.534" v="59" actId="20577"/>
      <pc:docMkLst>
        <pc:docMk/>
      </pc:docMkLst>
      <pc:sldChg chg="modSp">
        <pc:chgData name="Vijetha Arya" userId="S::vijetha.arya@themathcompany.com::d2a87cb4-0299-44c0-bef6-4b4170c06539" providerId="AD" clId="Web-{A0861431-96D5-4CF2-A711-B85F27377025}" dt="2022-02-16T13:43:19.534" v="59" actId="20577"/>
        <pc:sldMkLst>
          <pc:docMk/>
          <pc:sldMk cId="2854766746" sldId="273"/>
        </pc:sldMkLst>
        <pc:spChg chg="mod">
          <ac:chgData name="Vijetha Arya" userId="S::vijetha.arya@themathcompany.com::d2a87cb4-0299-44c0-bef6-4b4170c06539" providerId="AD" clId="Web-{A0861431-96D5-4CF2-A711-B85F27377025}" dt="2022-02-16T13:43:19.534" v="59" actId="20577"/>
          <ac:spMkLst>
            <pc:docMk/>
            <pc:sldMk cId="2854766746" sldId="273"/>
            <ac:spMk id="3" creationId="{D4C98F0C-D152-4C5D-A6D4-D8B412F940A9}"/>
          </ac:spMkLst>
        </pc:spChg>
      </pc:sldChg>
    </pc:docChg>
  </pc:docChgLst>
  <pc:docChgLst>
    <pc:chgData name="Akarsh KJ" userId="f3494187-e8bf-4c0b-bb34-2a45a206f9f0" providerId="ADAL" clId="{4BA59F69-CAAF-4A83-9B6E-3326F8BB4EFC}"/>
    <pc:docChg chg="undo custSel addSld delSld modSld sldOrd">
      <pc:chgData name="Akarsh KJ" userId="f3494187-e8bf-4c0b-bb34-2a45a206f9f0" providerId="ADAL" clId="{4BA59F69-CAAF-4A83-9B6E-3326F8BB4EFC}" dt="2022-03-01T06:38:21.820" v="4953" actId="404"/>
      <pc:docMkLst>
        <pc:docMk/>
      </pc:docMkLst>
      <pc:sldChg chg="addSp delSp modSp mod addCm modCm">
        <pc:chgData name="Akarsh KJ" userId="f3494187-e8bf-4c0b-bb34-2a45a206f9f0" providerId="ADAL" clId="{4BA59F69-CAAF-4A83-9B6E-3326F8BB4EFC}" dt="2022-02-21T16:39:29.620" v="4821" actId="29295"/>
        <pc:sldMkLst>
          <pc:docMk/>
          <pc:sldMk cId="3511636947" sldId="256"/>
        </pc:sldMkLst>
        <pc:spChg chg="del mod">
          <ac:chgData name="Akarsh KJ" userId="f3494187-e8bf-4c0b-bb34-2a45a206f9f0" providerId="ADAL" clId="{4BA59F69-CAAF-4A83-9B6E-3326F8BB4EFC}" dt="2022-02-21T16:38:32.394" v="4813" actId="478"/>
          <ac:spMkLst>
            <pc:docMk/>
            <pc:sldMk cId="3511636947" sldId="256"/>
            <ac:spMk id="4" creationId="{3E4FC3D8-CB9C-4F7D-BF68-EDC45985225F}"/>
          </ac:spMkLst>
        </pc:spChg>
        <pc:spChg chg="del">
          <ac:chgData name="Akarsh KJ" userId="f3494187-e8bf-4c0b-bb34-2a45a206f9f0" providerId="ADAL" clId="{4BA59F69-CAAF-4A83-9B6E-3326F8BB4EFC}" dt="2022-02-21T16:38:32.394" v="4813" actId="478"/>
          <ac:spMkLst>
            <pc:docMk/>
            <pc:sldMk cId="3511636947" sldId="256"/>
            <ac:spMk id="8" creationId="{9CD21B40-1DCD-4E70-9103-00AB08DAEB63}"/>
          </ac:spMkLst>
        </pc:spChg>
        <pc:spChg chg="del">
          <ac:chgData name="Akarsh KJ" userId="f3494187-e8bf-4c0b-bb34-2a45a206f9f0" providerId="ADAL" clId="{4BA59F69-CAAF-4A83-9B6E-3326F8BB4EFC}" dt="2022-02-21T16:38:32.394" v="4813" actId="478"/>
          <ac:spMkLst>
            <pc:docMk/>
            <pc:sldMk cId="3511636947" sldId="256"/>
            <ac:spMk id="9" creationId="{FCBE2AD9-25DD-46C0-88C0-B9797128892D}"/>
          </ac:spMkLst>
        </pc:spChg>
        <pc:spChg chg="del">
          <ac:chgData name="Akarsh KJ" userId="f3494187-e8bf-4c0b-bb34-2a45a206f9f0" providerId="ADAL" clId="{4BA59F69-CAAF-4A83-9B6E-3326F8BB4EFC}" dt="2022-02-21T16:38:32.394" v="4813" actId="478"/>
          <ac:spMkLst>
            <pc:docMk/>
            <pc:sldMk cId="3511636947" sldId="256"/>
            <ac:spMk id="10" creationId="{C6D2A9A8-43DB-43E2-9494-F5C0FAA74E39}"/>
          </ac:spMkLst>
        </pc:spChg>
        <pc:spChg chg="del">
          <ac:chgData name="Akarsh KJ" userId="f3494187-e8bf-4c0b-bb34-2a45a206f9f0" providerId="ADAL" clId="{4BA59F69-CAAF-4A83-9B6E-3326F8BB4EFC}" dt="2022-02-20T09:54:48.754" v="2079" actId="478"/>
          <ac:spMkLst>
            <pc:docMk/>
            <pc:sldMk cId="3511636947" sldId="256"/>
            <ac:spMk id="11" creationId="{6D5A62B5-CFAC-4417-9EF4-E030ED49C025}"/>
          </ac:spMkLst>
        </pc:spChg>
        <pc:picChg chg="del">
          <ac:chgData name="Akarsh KJ" userId="f3494187-e8bf-4c0b-bb34-2a45a206f9f0" providerId="ADAL" clId="{4BA59F69-CAAF-4A83-9B6E-3326F8BB4EFC}" dt="2022-02-20T09:59:39.977" v="2136" actId="478"/>
          <ac:picMkLst>
            <pc:docMk/>
            <pc:sldMk cId="3511636947" sldId="256"/>
            <ac:picMk id="7" creationId="{C8390F6E-0AD8-42DC-B3AF-D0FCB9646D77}"/>
          </ac:picMkLst>
        </pc:picChg>
        <pc:picChg chg="add mod">
          <ac:chgData name="Akarsh KJ" userId="f3494187-e8bf-4c0b-bb34-2a45a206f9f0" providerId="ADAL" clId="{4BA59F69-CAAF-4A83-9B6E-3326F8BB4EFC}" dt="2022-02-21T16:39:29.620" v="4821" actId="29295"/>
          <ac:picMkLst>
            <pc:docMk/>
            <pc:sldMk cId="3511636947" sldId="256"/>
            <ac:picMk id="12" creationId="{51AF879E-63BA-4C90-A7D2-207F6EBA1F3F}"/>
          </ac:picMkLst>
        </pc:picChg>
      </pc:sldChg>
      <pc:sldChg chg="modSp mod">
        <pc:chgData name="Akarsh KJ" userId="f3494187-e8bf-4c0b-bb34-2a45a206f9f0" providerId="ADAL" clId="{4BA59F69-CAAF-4A83-9B6E-3326F8BB4EFC}" dt="2022-02-17T16:29:48.908" v="229" actId="27636"/>
        <pc:sldMkLst>
          <pc:docMk/>
          <pc:sldMk cId="4180843739" sldId="258"/>
        </pc:sldMkLst>
        <pc:spChg chg="mod">
          <ac:chgData name="Akarsh KJ" userId="f3494187-e8bf-4c0b-bb34-2a45a206f9f0" providerId="ADAL" clId="{4BA59F69-CAAF-4A83-9B6E-3326F8BB4EFC}" dt="2022-02-17T16:29:48.908" v="229" actId="27636"/>
          <ac:spMkLst>
            <pc:docMk/>
            <pc:sldMk cId="4180843739" sldId="258"/>
            <ac:spMk id="3" creationId="{FA9D4A90-17D0-41C0-95A6-2B67D8AC374D}"/>
          </ac:spMkLst>
        </pc:spChg>
      </pc:sldChg>
      <pc:sldChg chg="addSp delSp modSp mod modAnim modCm">
        <pc:chgData name="Akarsh KJ" userId="f3494187-e8bf-4c0b-bb34-2a45a206f9f0" providerId="ADAL" clId="{4BA59F69-CAAF-4A83-9B6E-3326F8BB4EFC}" dt="2022-02-22T08:09:41.099" v="4858" actId="20577"/>
        <pc:sldMkLst>
          <pc:docMk/>
          <pc:sldMk cId="4262071373" sldId="258"/>
        </pc:sldMkLst>
        <pc:spChg chg="mod">
          <ac:chgData name="Akarsh KJ" userId="f3494187-e8bf-4c0b-bb34-2a45a206f9f0" providerId="ADAL" clId="{4BA59F69-CAAF-4A83-9B6E-3326F8BB4EFC}" dt="2022-02-21T04:58:12.088" v="3985" actId="404"/>
          <ac:spMkLst>
            <pc:docMk/>
            <pc:sldMk cId="4262071373" sldId="258"/>
            <ac:spMk id="2" creationId="{2C41C7AB-7238-49A8-8E91-4A2473DC0841}"/>
          </ac:spMkLst>
        </pc:spChg>
        <pc:spChg chg="mod">
          <ac:chgData name="Akarsh KJ" userId="f3494187-e8bf-4c0b-bb34-2a45a206f9f0" providerId="ADAL" clId="{4BA59F69-CAAF-4A83-9B6E-3326F8BB4EFC}" dt="2022-02-22T08:09:41.099" v="4858" actId="20577"/>
          <ac:spMkLst>
            <pc:docMk/>
            <pc:sldMk cId="4262071373" sldId="258"/>
            <ac:spMk id="16" creationId="{EC6DA23A-8F24-4567-9CE4-343B2EBFC6E1}"/>
          </ac:spMkLst>
        </pc:spChg>
        <pc:spChg chg="add del mod">
          <ac:chgData name="Akarsh KJ" userId="f3494187-e8bf-4c0b-bb34-2a45a206f9f0" providerId="ADAL" clId="{4BA59F69-CAAF-4A83-9B6E-3326F8BB4EFC}" dt="2022-02-21T13:28:43.827" v="4359" actId="478"/>
          <ac:spMkLst>
            <pc:docMk/>
            <pc:sldMk cId="4262071373" sldId="258"/>
            <ac:spMk id="22" creationId="{2F09150E-17D0-428A-8783-999BB6682974}"/>
          </ac:spMkLst>
        </pc:spChg>
        <pc:graphicFrameChg chg="del modGraphic">
          <ac:chgData name="Akarsh KJ" userId="f3494187-e8bf-4c0b-bb34-2a45a206f9f0" providerId="ADAL" clId="{4BA59F69-CAAF-4A83-9B6E-3326F8BB4EFC}" dt="2022-02-20T09:58:35.482" v="2125" actId="478"/>
          <ac:graphicFrameMkLst>
            <pc:docMk/>
            <pc:sldMk cId="4262071373" sldId="258"/>
            <ac:graphicFrameMk id="6" creationId="{9CC1CD93-0121-4680-9821-EA1FED45DA19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31:12.792" v="4384"/>
          <ac:graphicFrameMkLst>
            <pc:docMk/>
            <pc:sldMk cId="4262071373" sldId="258"/>
            <ac:graphicFrameMk id="18" creationId="{7CFB115E-9D78-4FEA-BA46-37B7429DF92D}"/>
          </ac:graphicFrameMkLst>
        </pc:graphicFrameChg>
        <pc:picChg chg="add mod">
          <ac:chgData name="Akarsh KJ" userId="f3494187-e8bf-4c0b-bb34-2a45a206f9f0" providerId="ADAL" clId="{4BA59F69-CAAF-4A83-9B6E-3326F8BB4EFC}" dt="2022-02-20T10:01:14.754" v="2176"/>
          <ac:picMkLst>
            <pc:docMk/>
            <pc:sldMk cId="4262071373" sldId="258"/>
            <ac:picMk id="20" creationId="{C8BEED8C-A3BB-4CE3-8106-709E2CA55E8B}"/>
          </ac:picMkLst>
        </pc:picChg>
        <pc:picChg chg="del">
          <ac:chgData name="Akarsh KJ" userId="f3494187-e8bf-4c0b-bb34-2a45a206f9f0" providerId="ADAL" clId="{4BA59F69-CAAF-4A83-9B6E-3326F8BB4EFC}" dt="2022-02-20T10:00:04.796" v="2141" actId="478"/>
          <ac:picMkLst>
            <pc:docMk/>
            <pc:sldMk cId="4262071373" sldId="258"/>
            <ac:picMk id="24" creationId="{B082E69F-D980-4F22-A251-0EE3A3B235D1}"/>
          </ac:picMkLst>
        </pc:picChg>
      </pc:sldChg>
      <pc:sldChg chg="modSp mod modAnim">
        <pc:chgData name="Akarsh KJ" userId="f3494187-e8bf-4c0b-bb34-2a45a206f9f0" providerId="ADAL" clId="{4BA59F69-CAAF-4A83-9B6E-3326F8BB4EFC}" dt="2022-02-19T14:25:56.841" v="1213" actId="207"/>
        <pc:sldMkLst>
          <pc:docMk/>
          <pc:sldMk cId="0" sldId="259"/>
        </pc:sldMkLst>
        <pc:spChg chg="mod">
          <ac:chgData name="Akarsh KJ" userId="f3494187-e8bf-4c0b-bb34-2a45a206f9f0" providerId="ADAL" clId="{4BA59F69-CAAF-4A83-9B6E-3326F8BB4EFC}" dt="2022-02-18T17:03:06.069" v="1097" actId="1038"/>
          <ac:spMkLst>
            <pc:docMk/>
            <pc:sldMk cId="0" sldId="259"/>
            <ac:spMk id="19" creationId="{6A797619-AF75-4472-B44B-CD9EC2506E2D}"/>
          </ac:spMkLst>
        </pc:spChg>
        <pc:spChg chg="mod">
          <ac:chgData name="Akarsh KJ" userId="f3494187-e8bf-4c0b-bb34-2a45a206f9f0" providerId="ADAL" clId="{4BA59F69-CAAF-4A83-9B6E-3326F8BB4EFC}" dt="2022-02-18T17:05:04.213" v="1140" actId="1035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19T14:25:39.984" v="1212" actId="207"/>
          <ac:spMkLst>
            <pc:docMk/>
            <pc:sldMk cId="0" sldId="259"/>
            <ac:spMk id="29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18T17:04:28.048" v="1138" actId="1035"/>
          <ac:spMkLst>
            <pc:docMk/>
            <pc:sldMk cId="0" sldId="259"/>
            <ac:spMk id="33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19T14:25:56.841" v="1213" actId="207"/>
          <ac:spMkLst>
            <pc:docMk/>
            <pc:sldMk cId="0" sldId="259"/>
            <ac:spMk id="44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18T17:03:12.169" v="1107" actId="1035"/>
          <ac:spMkLst>
            <pc:docMk/>
            <pc:sldMk cId="0" sldId="259"/>
            <ac:spMk id="56" creationId="{F37EA968-E462-40CB-9E2F-13DEA3EE8F3E}"/>
          </ac:spMkLst>
        </pc:spChg>
        <pc:spChg chg="mod">
          <ac:chgData name="Akarsh KJ" userId="f3494187-e8bf-4c0b-bb34-2a45a206f9f0" providerId="ADAL" clId="{4BA59F69-CAAF-4A83-9B6E-3326F8BB4EFC}" dt="2022-02-18T17:04:05.796" v="1128" actId="1036"/>
          <ac:spMkLst>
            <pc:docMk/>
            <pc:sldMk cId="0" sldId="259"/>
            <ac:spMk id="57" creationId="{9DE13C21-AB31-4668-9ECC-3D1FF37905CF}"/>
          </ac:spMkLst>
        </pc:spChg>
      </pc:sldChg>
      <pc:sldChg chg="addSp delSp modSp mod modClrScheme modAnim modCm chgLayout">
        <pc:chgData name="Akarsh KJ" userId="f3494187-e8bf-4c0b-bb34-2a45a206f9f0" providerId="ADAL" clId="{4BA59F69-CAAF-4A83-9B6E-3326F8BB4EFC}" dt="2022-02-25T06:32:47.007" v="4947" actId="1036"/>
        <pc:sldMkLst>
          <pc:docMk/>
          <pc:sldMk cId="0" sldId="260"/>
        </pc:sldMkLst>
        <pc:spChg chg="mod">
          <ac:chgData name="Akarsh KJ" userId="f3494187-e8bf-4c0b-bb34-2a45a206f9f0" providerId="ADAL" clId="{4BA59F69-CAAF-4A83-9B6E-3326F8BB4EFC}" dt="2022-02-25T06:29:25.535" v="4868" actId="20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4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5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6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7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8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29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30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31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33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04.928" v="4867" actId="208"/>
          <ac:spMkLst>
            <pc:docMk/>
            <pc:sldMk cId="0" sldId="260"/>
            <ac:spMk id="34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7:24.832" v="4861" actId="208"/>
          <ac:spMkLst>
            <pc:docMk/>
            <pc:sldMk cId="0" sldId="260"/>
            <ac:spMk id="39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7:24.832" v="4861" actId="208"/>
          <ac:spMkLst>
            <pc:docMk/>
            <pc:sldMk cId="0" sldId="260"/>
            <ac:spMk id="40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7:34.592" v="4862" actId="208"/>
          <ac:spMkLst>
            <pc:docMk/>
            <pc:sldMk cId="0" sldId="260"/>
            <ac:spMk id="42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7:34.592" v="4862" actId="208"/>
          <ac:spMkLst>
            <pc:docMk/>
            <pc:sldMk cId="0" sldId="260"/>
            <ac:spMk id="43" creationId="{00000000-0000-0000-0000-000000000000}"/>
          </ac:spMkLst>
        </pc:spChg>
        <pc:spChg chg="add del mod ord">
          <ac:chgData name="Akarsh KJ" userId="f3494187-e8bf-4c0b-bb34-2a45a206f9f0" providerId="ADAL" clId="{4BA59F69-CAAF-4A83-9B6E-3326F8BB4EFC}" dt="2022-02-21T16:42:21.786" v="4826" actId="478"/>
          <ac:spMkLst>
            <pc:docMk/>
            <pc:sldMk cId="0" sldId="260"/>
            <ac:spMk id="44" creationId="{21539BD0-A011-48BD-8CBF-8D31EBAE5B5F}"/>
          </ac:spMkLst>
        </pc:spChg>
        <pc:spChg chg="add del mod ord">
          <ac:chgData name="Akarsh KJ" userId="f3494187-e8bf-4c0b-bb34-2a45a206f9f0" providerId="ADAL" clId="{4BA59F69-CAAF-4A83-9B6E-3326F8BB4EFC}" dt="2022-02-21T16:42:20.440" v="4825" actId="478"/>
          <ac:spMkLst>
            <pc:docMk/>
            <pc:sldMk cId="0" sldId="260"/>
            <ac:spMk id="46" creationId="{BCECFD08-452F-47DB-BC77-C9995E172E66}"/>
          </ac:spMkLst>
        </pc:spChg>
        <pc:spChg chg="mod">
          <ac:chgData name="Akarsh KJ" userId="f3494187-e8bf-4c0b-bb34-2a45a206f9f0" providerId="ADAL" clId="{4BA59F69-CAAF-4A83-9B6E-3326F8BB4EFC}" dt="2022-02-25T06:29:37.745" v="4871" actId="208"/>
          <ac:spMkLst>
            <pc:docMk/>
            <pc:sldMk cId="0" sldId="260"/>
            <ac:spMk id="51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29:37.745" v="4871" actId="208"/>
          <ac:spMkLst>
            <pc:docMk/>
            <pc:sldMk cId="0" sldId="260"/>
            <ac:spMk id="52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1T04:55:29.234" v="3964" actId="1076"/>
          <ac:spMkLst>
            <pc:docMk/>
            <pc:sldMk cId="0" sldId="260"/>
            <ac:spMk id="53" creationId="{A95BD30B-80FB-40A0-98F7-740A4013D45A}"/>
          </ac:spMkLst>
        </pc:spChg>
        <pc:spChg chg="mod">
          <ac:chgData name="Akarsh KJ" userId="f3494187-e8bf-4c0b-bb34-2a45a206f9f0" providerId="ADAL" clId="{4BA59F69-CAAF-4A83-9B6E-3326F8BB4EFC}" dt="2022-02-21T04:26:16.313" v="3745" actId="1076"/>
          <ac:spMkLst>
            <pc:docMk/>
            <pc:sldMk cId="0" sldId="260"/>
            <ac:spMk id="54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30:03.967" v="4872" actId="207"/>
          <ac:spMkLst>
            <pc:docMk/>
            <pc:sldMk cId="0" sldId="260"/>
            <ac:spMk id="55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30:06.920" v="4873" actId="207"/>
          <ac:spMkLst>
            <pc:docMk/>
            <pc:sldMk cId="0" sldId="260"/>
            <ac:spMk id="56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5T06:30:13.371" v="4874" actId="207"/>
          <ac:spMkLst>
            <pc:docMk/>
            <pc:sldMk cId="0" sldId="260"/>
            <ac:spMk id="58" creationId="{00000000-0000-0000-0000-000000000000}"/>
          </ac:spMkLst>
        </pc:spChg>
        <pc:spChg chg="add mod">
          <ac:chgData name="Akarsh KJ" userId="f3494187-e8bf-4c0b-bb34-2a45a206f9f0" providerId="ADAL" clId="{4BA59F69-CAAF-4A83-9B6E-3326F8BB4EFC}" dt="2022-02-25T06:30:54.088" v="4880" actId="207"/>
          <ac:spMkLst>
            <pc:docMk/>
            <pc:sldMk cId="0" sldId="260"/>
            <ac:spMk id="67" creationId="{0E96D26F-5A0D-45D3-9CE4-9BB8F6C42C0A}"/>
          </ac:spMkLst>
        </pc:spChg>
        <pc:spChg chg="add del mod">
          <ac:chgData name="Akarsh KJ" userId="f3494187-e8bf-4c0b-bb34-2a45a206f9f0" providerId="ADAL" clId="{4BA59F69-CAAF-4A83-9B6E-3326F8BB4EFC}" dt="2022-02-21T01:46:15.204" v="2913"/>
          <ac:spMkLst>
            <pc:docMk/>
            <pc:sldMk cId="0" sldId="260"/>
            <ac:spMk id="68" creationId="{52276537-EB17-4CA2-B171-6690D48B21BB}"/>
          </ac:spMkLst>
        </pc:spChg>
        <pc:spChg chg="add mod">
          <ac:chgData name="Akarsh KJ" userId="f3494187-e8bf-4c0b-bb34-2a45a206f9f0" providerId="ADAL" clId="{4BA59F69-CAAF-4A83-9B6E-3326F8BB4EFC}" dt="2022-02-21T06:01:37.863" v="4224" actId="120"/>
          <ac:spMkLst>
            <pc:docMk/>
            <pc:sldMk cId="0" sldId="260"/>
            <ac:spMk id="70" creationId="{874B2CEB-4743-41C6-AFF3-EE497C21E561}"/>
          </ac:spMkLst>
        </pc:spChg>
        <pc:spChg chg="add mod">
          <ac:chgData name="Akarsh KJ" userId="f3494187-e8bf-4c0b-bb34-2a45a206f9f0" providerId="ADAL" clId="{4BA59F69-CAAF-4A83-9B6E-3326F8BB4EFC}" dt="2022-02-25T06:32:39.188" v="4942" actId="1035"/>
          <ac:spMkLst>
            <pc:docMk/>
            <pc:sldMk cId="0" sldId="260"/>
            <ac:spMk id="71" creationId="{83D6ED7B-8E00-48EB-B13B-F867297C84E7}"/>
          </ac:spMkLst>
        </pc:spChg>
        <pc:spChg chg="add del mod">
          <ac:chgData name="Akarsh KJ" userId="f3494187-e8bf-4c0b-bb34-2a45a206f9f0" providerId="ADAL" clId="{4BA59F69-CAAF-4A83-9B6E-3326F8BB4EFC}" dt="2022-02-21T13:28:21.409" v="4351" actId="478"/>
          <ac:spMkLst>
            <pc:docMk/>
            <pc:sldMk cId="0" sldId="260"/>
            <ac:spMk id="83" creationId="{9B44A11E-E893-4F3F-8FA4-4BE4DA8C7EF7}"/>
          </ac:spMkLst>
        </pc:spChg>
        <pc:spChg chg="mod">
          <ac:chgData name="Akarsh KJ" userId="f3494187-e8bf-4c0b-bb34-2a45a206f9f0" providerId="ADAL" clId="{4BA59F69-CAAF-4A83-9B6E-3326F8BB4EFC}" dt="2022-02-25T06:32:15.643" v="4927" actId="1076"/>
          <ac:spMkLst>
            <pc:docMk/>
            <pc:sldMk cId="0" sldId="260"/>
            <ac:spMk id="116" creationId="{0D9B673D-93E9-46D3-84E7-119C20830582}"/>
          </ac:spMkLst>
        </pc:spChg>
        <pc:spChg chg="mod">
          <ac:chgData name="Akarsh KJ" userId="f3494187-e8bf-4c0b-bb34-2a45a206f9f0" providerId="ADAL" clId="{4BA59F69-CAAF-4A83-9B6E-3326F8BB4EFC}" dt="2022-02-25T06:31:38.236" v="4893" actId="1035"/>
          <ac:spMkLst>
            <pc:docMk/>
            <pc:sldMk cId="0" sldId="260"/>
            <ac:spMk id="117" creationId="{E671071C-C0D1-488A-A23F-84C3C5D10A22}"/>
          </ac:spMkLst>
        </pc:spChg>
        <pc:spChg chg="mod">
          <ac:chgData name="Akarsh KJ" userId="f3494187-e8bf-4c0b-bb34-2a45a206f9f0" providerId="ADAL" clId="{4BA59F69-CAAF-4A83-9B6E-3326F8BB4EFC}" dt="2022-02-25T06:32:43.795" v="4946" actId="1036"/>
          <ac:spMkLst>
            <pc:docMk/>
            <pc:sldMk cId="0" sldId="260"/>
            <ac:spMk id="118" creationId="{89B847F9-FABB-4464-8534-576E153A197B}"/>
          </ac:spMkLst>
        </pc:spChg>
        <pc:spChg chg="mod">
          <ac:chgData name="Akarsh KJ" userId="f3494187-e8bf-4c0b-bb34-2a45a206f9f0" providerId="ADAL" clId="{4BA59F69-CAAF-4A83-9B6E-3326F8BB4EFC}" dt="2022-02-21T04:26:57.546" v="3792" actId="14100"/>
          <ac:spMkLst>
            <pc:docMk/>
            <pc:sldMk cId="0" sldId="260"/>
            <ac:spMk id="119" creationId="{01FC3E08-2792-4ADD-95FC-32749E14A3D9}"/>
          </ac:spMkLst>
        </pc:spChg>
        <pc:spChg chg="mod">
          <ac:chgData name="Akarsh KJ" userId="f3494187-e8bf-4c0b-bb34-2a45a206f9f0" providerId="ADAL" clId="{4BA59F69-CAAF-4A83-9B6E-3326F8BB4EFC}" dt="2022-02-25T06:31:32.600" v="4889" actId="1076"/>
          <ac:spMkLst>
            <pc:docMk/>
            <pc:sldMk cId="0" sldId="260"/>
            <ac:spMk id="121" creationId="{8D2EC969-7405-4DC4-B54D-F4D54C50D9A1}"/>
          </ac:spMkLst>
        </pc:spChg>
        <pc:spChg chg="mod">
          <ac:chgData name="Akarsh KJ" userId="f3494187-e8bf-4c0b-bb34-2a45a206f9f0" providerId="ADAL" clId="{4BA59F69-CAAF-4A83-9B6E-3326F8BB4EFC}" dt="2022-02-25T06:32:47.007" v="4947" actId="1036"/>
          <ac:spMkLst>
            <pc:docMk/>
            <pc:sldMk cId="0" sldId="260"/>
            <ac:spMk id="122" creationId="{A2B5F2E7-4665-4A40-AC6D-2FF39AF81D8B}"/>
          </ac:spMkLst>
        </pc:spChg>
        <pc:spChg chg="mod">
          <ac:chgData name="Akarsh KJ" userId="f3494187-e8bf-4c0b-bb34-2a45a206f9f0" providerId="ADAL" clId="{4BA59F69-CAAF-4A83-9B6E-3326F8BB4EFC}" dt="2022-02-25T06:27:41.970" v="4863" actId="208"/>
          <ac:spMkLst>
            <pc:docMk/>
            <pc:sldMk cId="0" sldId="260"/>
            <ac:spMk id="127" creationId="{4FE794D1-7E7D-47DD-9995-544557FF52AB}"/>
          </ac:spMkLst>
        </pc:spChg>
        <pc:spChg chg="mod">
          <ac:chgData name="Akarsh KJ" userId="f3494187-e8bf-4c0b-bb34-2a45a206f9f0" providerId="ADAL" clId="{4BA59F69-CAAF-4A83-9B6E-3326F8BB4EFC}" dt="2022-02-25T06:27:41.970" v="4863" actId="208"/>
          <ac:spMkLst>
            <pc:docMk/>
            <pc:sldMk cId="0" sldId="260"/>
            <ac:spMk id="128" creationId="{55727373-1F4A-4235-BA8D-1563E9108DAA}"/>
          </ac:spMkLst>
        </pc:spChg>
        <pc:spChg chg="mod">
          <ac:chgData name="Akarsh KJ" userId="f3494187-e8bf-4c0b-bb34-2a45a206f9f0" providerId="ADAL" clId="{4BA59F69-CAAF-4A83-9B6E-3326F8BB4EFC}" dt="2022-02-25T06:30:17.857" v="4875" actId="207"/>
          <ac:spMkLst>
            <pc:docMk/>
            <pc:sldMk cId="0" sldId="260"/>
            <ac:spMk id="134" creationId="{09A9C417-C022-4CAC-BBC9-BA4B0C752E6E}"/>
          </ac:spMkLst>
        </pc:spChg>
        <pc:spChg chg="mod">
          <ac:chgData name="Akarsh KJ" userId="f3494187-e8bf-4c0b-bb34-2a45a206f9f0" providerId="ADAL" clId="{4BA59F69-CAAF-4A83-9B6E-3326F8BB4EFC}" dt="2022-02-25T06:27:46.937" v="4864" actId="208"/>
          <ac:spMkLst>
            <pc:docMk/>
            <pc:sldMk cId="0" sldId="260"/>
            <ac:spMk id="136" creationId="{9C640321-2955-4045-AEB5-F7C631BBBA0C}"/>
          </ac:spMkLst>
        </pc:spChg>
        <pc:spChg chg="mod">
          <ac:chgData name="Akarsh KJ" userId="f3494187-e8bf-4c0b-bb34-2a45a206f9f0" providerId="ADAL" clId="{4BA59F69-CAAF-4A83-9B6E-3326F8BB4EFC}" dt="2022-02-25T06:27:46.937" v="4864" actId="208"/>
          <ac:spMkLst>
            <pc:docMk/>
            <pc:sldMk cId="0" sldId="260"/>
            <ac:spMk id="137" creationId="{6D80FC96-25EB-4459-909D-9B007CB76F4C}"/>
          </ac:spMkLst>
        </pc:spChg>
        <pc:spChg chg="mod">
          <ac:chgData name="Akarsh KJ" userId="f3494187-e8bf-4c0b-bb34-2a45a206f9f0" providerId="ADAL" clId="{4BA59F69-CAAF-4A83-9B6E-3326F8BB4EFC}" dt="2022-02-25T06:32:12.520" v="4926" actId="1076"/>
          <ac:spMkLst>
            <pc:docMk/>
            <pc:sldMk cId="0" sldId="260"/>
            <ac:spMk id="138" creationId="{AA557F43-ED71-4225-B31D-BD6199C5023E}"/>
          </ac:spMkLst>
        </pc:s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9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12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15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18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21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32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35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38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41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5T06:29:31.965" v="4870" actId="1076"/>
          <ac:grpSpMkLst>
            <pc:docMk/>
            <pc:sldMk cId="0" sldId="260"/>
            <ac:grpSpMk id="50" creationId="{00000000-0000-0000-0000-000000000000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126" creationId="{85C2EBAB-0E0F-4A44-9386-04DFD19A4882}"/>
          </ac:grpSpMkLst>
        </pc:grpChg>
        <pc:grpChg chg="mod">
          <ac:chgData name="Akarsh KJ" userId="f3494187-e8bf-4c0b-bb34-2a45a206f9f0" providerId="ADAL" clId="{4BA59F69-CAAF-4A83-9B6E-3326F8BB4EFC}" dt="2022-02-21T04:24:53.666" v="3597" actId="1035"/>
          <ac:grpSpMkLst>
            <pc:docMk/>
            <pc:sldMk cId="0" sldId="260"/>
            <ac:grpSpMk id="135" creationId="{671B6088-07B2-40D5-BABF-2518DCA7D885}"/>
          </ac:grpSpMkLst>
        </pc:grpChg>
        <pc:graphicFrameChg chg="add mod">
          <ac:chgData name="Akarsh KJ" userId="f3494187-e8bf-4c0b-bb34-2a45a206f9f0" providerId="ADAL" clId="{4BA59F69-CAAF-4A83-9B6E-3326F8BB4EFC}" dt="2022-02-21T13:32:26.912" v="4395"/>
          <ac:graphicFrameMkLst>
            <pc:docMk/>
            <pc:sldMk cId="0" sldId="260"/>
            <ac:graphicFrameMk id="79" creationId="{79609669-63AA-4A9C-84A3-732328CF04B9}"/>
          </ac:graphicFrameMkLst>
        </pc:graphicFrameChg>
        <pc:picChg chg="mod">
          <ac:chgData name="Akarsh KJ" userId="f3494187-e8bf-4c0b-bb34-2a45a206f9f0" providerId="ADAL" clId="{4BA59F69-CAAF-4A83-9B6E-3326F8BB4EFC}" dt="2022-02-25T06:29:25.535" v="4868" actId="208"/>
          <ac:picMkLst>
            <pc:docMk/>
            <pc:sldMk cId="0" sldId="260"/>
            <ac:picMk id="19" creationId="{00000000-0000-0000-0000-000000000000}"/>
          </ac:picMkLst>
        </pc:picChg>
        <pc:picChg chg="mod">
          <ac:chgData name="Akarsh KJ" userId="f3494187-e8bf-4c0b-bb34-2a45a206f9f0" providerId="ADAL" clId="{4BA59F69-CAAF-4A83-9B6E-3326F8BB4EFC}" dt="2022-02-21T04:24:53.666" v="3597" actId="1035"/>
          <ac:picMkLst>
            <pc:docMk/>
            <pc:sldMk cId="0" sldId="260"/>
            <ac:picMk id="45" creationId="{0777F781-C17F-49A8-8752-32D0F6CD98CD}"/>
          </ac:picMkLst>
        </pc:picChg>
        <pc:picChg chg="mod">
          <ac:chgData name="Akarsh KJ" userId="f3494187-e8bf-4c0b-bb34-2a45a206f9f0" providerId="ADAL" clId="{4BA59F69-CAAF-4A83-9B6E-3326F8BB4EFC}" dt="2022-02-21T04:24:53.666" v="3597" actId="1035"/>
          <ac:picMkLst>
            <pc:docMk/>
            <pc:sldMk cId="0" sldId="260"/>
            <ac:picMk id="47" creationId="{D945AE90-CC15-43AD-AA1B-F081A21261A7}"/>
          </ac:picMkLst>
        </pc:picChg>
        <pc:picChg chg="mod">
          <ac:chgData name="Akarsh KJ" userId="f3494187-e8bf-4c0b-bb34-2a45a206f9f0" providerId="ADAL" clId="{4BA59F69-CAAF-4A83-9B6E-3326F8BB4EFC}" dt="2022-02-21T04:24:53.666" v="3597" actId="1035"/>
          <ac:picMkLst>
            <pc:docMk/>
            <pc:sldMk cId="0" sldId="260"/>
            <ac:picMk id="49" creationId="{4FD60029-EF1D-4F5F-9D65-EF63B30FE945}"/>
          </ac:picMkLst>
        </pc:picChg>
        <pc:picChg chg="del">
          <ac:chgData name="Akarsh KJ" userId="f3494187-e8bf-4c0b-bb34-2a45a206f9f0" providerId="ADAL" clId="{4BA59F69-CAAF-4A83-9B6E-3326F8BB4EFC}" dt="2022-02-21T16:44:29.250" v="4839" actId="478"/>
          <ac:picMkLst>
            <pc:docMk/>
            <pc:sldMk cId="0" sldId="260"/>
            <ac:picMk id="114" creationId="{00000000-0000-0000-0000-000000000000}"/>
          </ac:picMkLst>
        </pc:picChg>
        <pc:picChg chg="del">
          <ac:chgData name="Akarsh KJ" userId="f3494187-e8bf-4c0b-bb34-2a45a206f9f0" providerId="ADAL" clId="{4BA59F69-CAAF-4A83-9B6E-3326F8BB4EFC}" dt="2022-02-21T13:32:11.702" v="4392" actId="478"/>
          <ac:picMkLst>
            <pc:docMk/>
            <pc:sldMk cId="0" sldId="260"/>
            <ac:picMk id="141" creationId="{8D4A1862-78BE-42EF-ACC2-80D89F2F6FB6}"/>
          </ac:picMkLst>
        </pc:picChg>
        <pc:picChg chg="mod">
          <ac:chgData name="Akarsh KJ" userId="f3494187-e8bf-4c0b-bb34-2a45a206f9f0" providerId="ADAL" clId="{4BA59F69-CAAF-4A83-9B6E-3326F8BB4EFC}" dt="2022-02-21T04:24:53.666" v="3597" actId="1035"/>
          <ac:picMkLst>
            <pc:docMk/>
            <pc:sldMk cId="0" sldId="260"/>
            <ac:picMk id="143" creationId="{67B555B9-3D30-49F7-BD70-EDD38CEF8C9F}"/>
          </ac:picMkLst>
        </pc:picChg>
        <pc:picChg chg="mod">
          <ac:chgData name="Akarsh KJ" userId="f3494187-e8bf-4c0b-bb34-2a45a206f9f0" providerId="ADAL" clId="{4BA59F69-CAAF-4A83-9B6E-3326F8BB4EFC}" dt="2022-02-21T04:24:53.666" v="3597" actId="1035"/>
          <ac:picMkLst>
            <pc:docMk/>
            <pc:sldMk cId="0" sldId="260"/>
            <ac:picMk id="147" creationId="{7F31BB34-C7E7-4B20-A666-2E09155964A2}"/>
          </ac:picMkLst>
        </pc:picChg>
      </pc:sldChg>
      <pc:sldChg chg="addSp delSp modSp mod modClrScheme modAnim chgLayout">
        <pc:chgData name="Akarsh KJ" userId="f3494187-e8bf-4c0b-bb34-2a45a206f9f0" providerId="ADAL" clId="{4BA59F69-CAAF-4A83-9B6E-3326F8BB4EFC}" dt="2022-02-21T16:42:25.284" v="4828" actId="478"/>
        <pc:sldMkLst>
          <pc:docMk/>
          <pc:sldMk cId="0" sldId="264"/>
        </pc:sldMkLst>
        <pc:spChg chg="mod">
          <ac:chgData name="Akarsh KJ" userId="f3494187-e8bf-4c0b-bb34-2a45a206f9f0" providerId="ADAL" clId="{4BA59F69-CAAF-4A83-9B6E-3326F8BB4EFC}" dt="2022-02-20T14:15:51.338" v="2317" actId="1037"/>
          <ac:spMkLst>
            <pc:docMk/>
            <pc:sldMk cId="0" sldId="264"/>
            <ac:spMk id="3" creationId="{2D190F15-030E-436F-8A8B-B9484E0DCC1B}"/>
          </ac:spMkLst>
        </pc:spChg>
        <pc:spChg chg="add del mod ord">
          <ac:chgData name="Akarsh KJ" userId="f3494187-e8bf-4c0b-bb34-2a45a206f9f0" providerId="ADAL" clId="{4BA59F69-CAAF-4A83-9B6E-3326F8BB4EFC}" dt="2022-02-21T16:42:25.284" v="4828" actId="478"/>
          <ac:spMkLst>
            <pc:docMk/>
            <pc:sldMk cId="0" sldId="264"/>
            <ac:spMk id="4" creationId="{99C4AC7A-B253-4269-818C-B519E5464FE8}"/>
          </ac:spMkLst>
        </pc:spChg>
        <pc:spChg chg="mod">
          <ac:chgData name="Akarsh KJ" userId="f3494187-e8bf-4c0b-bb34-2a45a206f9f0" providerId="ADAL" clId="{4BA59F69-CAAF-4A83-9B6E-3326F8BB4EFC}" dt="2022-02-21T04:55:22.488" v="3962" actId="113"/>
          <ac:spMkLst>
            <pc:docMk/>
            <pc:sldMk cId="0" sldId="264"/>
            <ac:spMk id="5" creationId="{B128E9A7-E783-413C-A2EA-1C203BF4B223}"/>
          </ac:spMkLst>
        </pc:spChg>
        <pc:spChg chg="add del mod">
          <ac:chgData name="Akarsh KJ" userId="f3494187-e8bf-4c0b-bb34-2a45a206f9f0" providerId="ADAL" clId="{4BA59F69-CAAF-4A83-9B6E-3326F8BB4EFC}" dt="2022-02-21T13:28:19.565" v="4350" actId="478"/>
          <ac:spMkLst>
            <pc:docMk/>
            <pc:sldMk cId="0" sldId="264"/>
            <ac:spMk id="6" creationId="{7BCEC613-979B-41FC-A0F9-49E8EC78C069}"/>
          </ac:spMkLst>
        </pc:spChg>
        <pc:spChg chg="add del mod ord">
          <ac:chgData name="Akarsh KJ" userId="f3494187-e8bf-4c0b-bb34-2a45a206f9f0" providerId="ADAL" clId="{4BA59F69-CAAF-4A83-9B6E-3326F8BB4EFC}" dt="2022-02-21T16:42:24.430" v="4827" actId="478"/>
          <ac:spMkLst>
            <pc:docMk/>
            <pc:sldMk cId="0" sldId="264"/>
            <ac:spMk id="9" creationId="{6AB59EFD-24C8-4683-9D66-94C1A86C860B}"/>
          </ac:spMkLst>
        </pc:spChg>
        <pc:spChg chg="mod">
          <ac:chgData name="Akarsh KJ" userId="f3494187-e8bf-4c0b-bb34-2a45a206f9f0" providerId="ADAL" clId="{4BA59F69-CAAF-4A83-9B6E-3326F8BB4EFC}" dt="2022-02-20T14:21:16.077" v="2336" actId="1076"/>
          <ac:spMkLst>
            <pc:docMk/>
            <pc:sldMk cId="0" sldId="264"/>
            <ac:spMk id="11" creationId="{00000000-0000-0000-0000-000000000000}"/>
          </ac:spMkLst>
        </pc:spChg>
        <pc:spChg chg="add">
          <ac:chgData name="Akarsh KJ" userId="f3494187-e8bf-4c0b-bb34-2a45a206f9f0" providerId="ADAL" clId="{4BA59F69-CAAF-4A83-9B6E-3326F8BB4EFC}" dt="2022-02-21T04:42:10.985" v="3804" actId="22"/>
          <ac:spMkLst>
            <pc:docMk/>
            <pc:sldMk cId="0" sldId="264"/>
            <ac:spMk id="37" creationId="{26A8FB1D-F7FE-4A06-87EE-7C2E87847509}"/>
          </ac:spMkLst>
        </pc:spChg>
        <pc:spChg chg="mod ord">
          <ac:chgData name="Akarsh KJ" userId="f3494187-e8bf-4c0b-bb34-2a45a206f9f0" providerId="ADAL" clId="{4BA59F69-CAAF-4A83-9B6E-3326F8BB4EFC}" dt="2022-02-21T16:42:03.114" v="4823" actId="700"/>
          <ac:spMkLst>
            <pc:docMk/>
            <pc:sldMk cId="0" sldId="264"/>
            <ac:spMk id="67" creationId="{00000000-0000-0000-0000-000000000000}"/>
          </ac:spMkLst>
        </pc:spChg>
        <pc:spChg chg="mod">
          <ac:chgData name="Akarsh KJ" userId="f3494187-e8bf-4c0b-bb34-2a45a206f9f0" providerId="ADAL" clId="{4BA59F69-CAAF-4A83-9B6E-3326F8BB4EFC}" dt="2022-02-20T13:57:26.163" v="2299" actId="1037"/>
          <ac:spMkLst>
            <pc:docMk/>
            <pc:sldMk cId="0" sldId="264"/>
            <ac:spMk id="69" creationId="{AC7D8EC7-5401-442C-A42D-CE15C10639B1}"/>
          </ac:spMkLst>
        </pc:spChg>
        <pc:spChg chg="mod">
          <ac:chgData name="Akarsh KJ" userId="f3494187-e8bf-4c0b-bb34-2a45a206f9f0" providerId="ADAL" clId="{4BA59F69-CAAF-4A83-9B6E-3326F8BB4EFC}" dt="2022-02-20T13:56:48.504" v="2239" actId="1038"/>
          <ac:spMkLst>
            <pc:docMk/>
            <pc:sldMk cId="0" sldId="264"/>
            <ac:spMk id="71" creationId="{6B0D16D2-A393-44D2-B33F-E253380C3B78}"/>
          </ac:spMkLst>
        </pc:spChg>
        <pc:spChg chg="mod">
          <ac:chgData name="Akarsh KJ" userId="f3494187-e8bf-4c0b-bb34-2a45a206f9f0" providerId="ADAL" clId="{4BA59F69-CAAF-4A83-9B6E-3326F8BB4EFC}" dt="2022-02-20T13:56:48.504" v="2239" actId="1038"/>
          <ac:spMkLst>
            <pc:docMk/>
            <pc:sldMk cId="0" sldId="264"/>
            <ac:spMk id="72" creationId="{674887FA-7C91-40BB-8F92-E29ADCDE6C07}"/>
          </ac:spMkLst>
        </pc:spChg>
        <pc:spChg chg="mod">
          <ac:chgData name="Akarsh KJ" userId="f3494187-e8bf-4c0b-bb34-2a45a206f9f0" providerId="ADAL" clId="{4BA59F69-CAAF-4A83-9B6E-3326F8BB4EFC}" dt="2022-02-20T13:57:26.163" v="2299" actId="1037"/>
          <ac:spMkLst>
            <pc:docMk/>
            <pc:sldMk cId="0" sldId="264"/>
            <ac:spMk id="73" creationId="{65DA01EF-2252-4681-B6AC-91324853C88F}"/>
          </ac:spMkLst>
        </pc:spChg>
        <pc:spChg chg="mod">
          <ac:chgData name="Akarsh KJ" userId="f3494187-e8bf-4c0b-bb34-2a45a206f9f0" providerId="ADAL" clId="{4BA59F69-CAAF-4A83-9B6E-3326F8BB4EFC}" dt="2022-02-20T13:56:56.883" v="2252" actId="1037"/>
          <ac:spMkLst>
            <pc:docMk/>
            <pc:sldMk cId="0" sldId="264"/>
            <ac:spMk id="77" creationId="{87E77C3A-64C2-488B-AF78-55E709919BB3}"/>
          </ac:spMkLst>
        </pc:spChg>
        <pc:spChg chg="mod">
          <ac:chgData name="Akarsh KJ" userId="f3494187-e8bf-4c0b-bb34-2a45a206f9f0" providerId="ADAL" clId="{4BA59F69-CAAF-4A83-9B6E-3326F8BB4EFC}" dt="2022-02-20T13:56:56.883" v="2252" actId="1037"/>
          <ac:spMkLst>
            <pc:docMk/>
            <pc:sldMk cId="0" sldId="264"/>
            <ac:spMk id="79" creationId="{5591C9F2-0E68-4756-84EC-DD9DB065A3BF}"/>
          </ac:spMkLst>
        </pc:spChg>
        <pc:spChg chg="mod">
          <ac:chgData name="Akarsh KJ" userId="f3494187-e8bf-4c0b-bb34-2a45a206f9f0" providerId="ADAL" clId="{4BA59F69-CAAF-4A83-9B6E-3326F8BB4EFC}" dt="2022-02-20T13:57:30.845" v="2300" actId="14100"/>
          <ac:spMkLst>
            <pc:docMk/>
            <pc:sldMk cId="0" sldId="264"/>
            <ac:spMk id="81" creationId="{98FBB081-69E2-4105-9ABA-63579FA2F365}"/>
          </ac:spMkLst>
        </pc:spChg>
        <pc:graphicFrameChg chg="mod">
          <ac:chgData name="Akarsh KJ" userId="f3494187-e8bf-4c0b-bb34-2a45a206f9f0" providerId="ADAL" clId="{4BA59F69-CAAF-4A83-9B6E-3326F8BB4EFC}" dt="2022-02-21T13:32:21.673" v="4394"/>
          <ac:graphicFrameMkLst>
            <pc:docMk/>
            <pc:sldMk cId="0" sldId="264"/>
            <ac:graphicFrameMk id="35" creationId="{80EEB347-A69F-48D7-923B-C9455BB9AF91}"/>
          </ac:graphicFrameMkLst>
        </pc:graphicFrameChg>
        <pc:picChg chg="ord">
          <ac:chgData name="Akarsh KJ" userId="f3494187-e8bf-4c0b-bb34-2a45a206f9f0" providerId="ADAL" clId="{4BA59F69-CAAF-4A83-9B6E-3326F8BB4EFC}" dt="2022-02-20T14:29:22.851" v="2348" actId="170"/>
          <ac:picMkLst>
            <pc:docMk/>
            <pc:sldMk cId="0" sldId="264"/>
            <ac:picMk id="24" creationId="{C9DA84C8-2D2F-45DE-BA8D-D9B5D1A3649C}"/>
          </ac:picMkLst>
        </pc:picChg>
        <pc:picChg chg="del">
          <ac:chgData name="Akarsh KJ" userId="f3494187-e8bf-4c0b-bb34-2a45a206f9f0" providerId="ADAL" clId="{4BA59F69-CAAF-4A83-9B6E-3326F8BB4EFC}" dt="2022-02-21T16:41:52.733" v="4822" actId="478"/>
          <ac:picMkLst>
            <pc:docMk/>
            <pc:sldMk cId="0" sldId="264"/>
            <ac:picMk id="64" creationId="{00000000-0000-0000-0000-000000000000}"/>
          </ac:picMkLst>
        </pc:picChg>
      </pc:sldChg>
      <pc:sldChg chg="addSp delSp modSp mod">
        <pc:chgData name="Akarsh KJ" userId="f3494187-e8bf-4c0b-bb34-2a45a206f9f0" providerId="ADAL" clId="{4BA59F69-CAAF-4A83-9B6E-3326F8BB4EFC}" dt="2022-02-20T10:01:23.280" v="2181"/>
        <pc:sldMkLst>
          <pc:docMk/>
          <pc:sldMk cId="4008767262" sldId="265"/>
        </pc:sldMkLst>
        <pc:spChg chg="mod">
          <ac:chgData name="Akarsh KJ" userId="f3494187-e8bf-4c0b-bb34-2a45a206f9f0" providerId="ADAL" clId="{4BA59F69-CAAF-4A83-9B6E-3326F8BB4EFC}" dt="2022-02-17T16:15:42.954" v="206" actId="20577"/>
          <ac:spMkLst>
            <pc:docMk/>
            <pc:sldMk cId="4008767262" sldId="265"/>
            <ac:spMk id="2" creationId="{41FC75A9-39BF-49BA-A178-DD69A371F290}"/>
          </ac:spMkLst>
        </pc:spChg>
        <pc:picChg chg="del">
          <ac:chgData name="Akarsh KJ" userId="f3494187-e8bf-4c0b-bb34-2a45a206f9f0" providerId="ADAL" clId="{4BA59F69-CAAF-4A83-9B6E-3326F8BB4EFC}" dt="2022-02-20T10:00:21.387" v="2145" actId="478"/>
          <ac:picMkLst>
            <pc:docMk/>
            <pc:sldMk cId="4008767262" sldId="265"/>
            <ac:picMk id="3" creationId="{D0E8C42C-004A-4879-9DBD-2569EFDB5A5E}"/>
          </ac:picMkLst>
        </pc:picChg>
        <pc:picChg chg="add mod">
          <ac:chgData name="Akarsh KJ" userId="f3494187-e8bf-4c0b-bb34-2a45a206f9f0" providerId="ADAL" clId="{4BA59F69-CAAF-4A83-9B6E-3326F8BB4EFC}" dt="2022-02-20T10:01:23.280" v="2181"/>
          <ac:picMkLst>
            <pc:docMk/>
            <pc:sldMk cId="4008767262" sldId="265"/>
            <ac:picMk id="4" creationId="{6E91B1DA-E964-4624-99EC-1EFAE98FF8C6}"/>
          </ac:picMkLst>
        </pc:picChg>
      </pc:sldChg>
      <pc:sldChg chg="addSp delSp modSp mod modShow modCm">
        <pc:chgData name="Akarsh KJ" userId="f3494187-e8bf-4c0b-bb34-2a45a206f9f0" providerId="ADAL" clId="{4BA59F69-CAAF-4A83-9B6E-3326F8BB4EFC}" dt="2022-02-21T13:27:31.217" v="4349" actId="729"/>
        <pc:sldMkLst>
          <pc:docMk/>
          <pc:sldMk cId="1612182860" sldId="266"/>
        </pc:sldMkLst>
        <pc:spChg chg="mod">
          <ac:chgData name="Akarsh KJ" userId="f3494187-e8bf-4c0b-bb34-2a45a206f9f0" providerId="ADAL" clId="{4BA59F69-CAAF-4A83-9B6E-3326F8BB4EFC}" dt="2022-02-20T14:01:24.666" v="2304" actId="20577"/>
          <ac:spMkLst>
            <pc:docMk/>
            <pc:sldMk cId="1612182860" sldId="266"/>
            <ac:spMk id="3" creationId="{5E459E84-B769-48C8-B6E0-4D31DD0BA840}"/>
          </ac:spMkLst>
        </pc:spChg>
        <pc:graphicFrameChg chg="add mod modGraphic">
          <ac:chgData name="Akarsh KJ" userId="f3494187-e8bf-4c0b-bb34-2a45a206f9f0" providerId="ADAL" clId="{4BA59F69-CAAF-4A83-9B6E-3326F8BB4EFC}" dt="2022-02-20T10:01:45.943" v="2185" actId="207"/>
          <ac:graphicFrameMkLst>
            <pc:docMk/>
            <pc:sldMk cId="1612182860" sldId="266"/>
            <ac:graphicFrameMk id="7" creationId="{44394811-CFB2-45D0-9FA8-3B4CC962308E}"/>
          </ac:graphicFrameMkLst>
        </pc:graphicFrameChg>
        <pc:picChg chg="del">
          <ac:chgData name="Akarsh KJ" userId="f3494187-e8bf-4c0b-bb34-2a45a206f9f0" providerId="ADAL" clId="{4BA59F69-CAAF-4A83-9B6E-3326F8BB4EFC}" dt="2022-02-20T09:59:52.934" v="2139" actId="478"/>
          <ac:picMkLst>
            <pc:docMk/>
            <pc:sldMk cId="1612182860" sldId="266"/>
            <ac:picMk id="6" creationId="{ED4B2440-EBC1-4A27-A9A4-6371B406F5AD}"/>
          </ac:picMkLst>
        </pc:picChg>
        <pc:picChg chg="del">
          <ac:chgData name="Akarsh KJ" userId="f3494187-e8bf-4c0b-bb34-2a45a206f9f0" providerId="ADAL" clId="{4BA59F69-CAAF-4A83-9B6E-3326F8BB4EFC}" dt="2022-02-20T09:57:42.237" v="2112" actId="478"/>
          <ac:picMkLst>
            <pc:docMk/>
            <pc:sldMk cId="1612182860" sldId="266"/>
            <ac:picMk id="8" creationId="{64FA054E-AE28-4C90-9B23-CB420E732CA8}"/>
          </ac:picMkLst>
        </pc:picChg>
        <pc:picChg chg="add mod">
          <ac:chgData name="Akarsh KJ" userId="f3494187-e8bf-4c0b-bb34-2a45a206f9f0" providerId="ADAL" clId="{4BA59F69-CAAF-4A83-9B6E-3326F8BB4EFC}" dt="2022-02-20T10:01:06.217" v="2172"/>
          <ac:picMkLst>
            <pc:docMk/>
            <pc:sldMk cId="1612182860" sldId="266"/>
            <ac:picMk id="9" creationId="{78DBBF02-C4D8-4A23-936E-C9748FCBA0F1}"/>
          </ac:picMkLst>
        </pc:picChg>
      </pc:sldChg>
      <pc:sldChg chg="delSp modSp mod">
        <pc:chgData name="Akarsh KJ" userId="f3494187-e8bf-4c0b-bb34-2a45a206f9f0" providerId="ADAL" clId="{4BA59F69-CAAF-4A83-9B6E-3326F8BB4EFC}" dt="2022-02-20T09:59:43.752" v="2138" actId="478"/>
        <pc:sldMkLst>
          <pc:docMk/>
          <pc:sldMk cId="728839886" sldId="267"/>
        </pc:sldMkLst>
        <pc:picChg chg="mod">
          <ac:chgData name="Akarsh KJ" userId="f3494187-e8bf-4c0b-bb34-2a45a206f9f0" providerId="ADAL" clId="{4BA59F69-CAAF-4A83-9B6E-3326F8BB4EFC}" dt="2022-02-17T16:57:52.489" v="517" actId="1076"/>
          <ac:picMkLst>
            <pc:docMk/>
            <pc:sldMk cId="728839886" sldId="267"/>
            <ac:picMk id="7" creationId="{EEEAEAB4-30E9-4D49-8975-807C14976B66}"/>
          </ac:picMkLst>
        </pc:picChg>
        <pc:picChg chg="del mod">
          <ac:chgData name="Akarsh KJ" userId="f3494187-e8bf-4c0b-bb34-2a45a206f9f0" providerId="ADAL" clId="{4BA59F69-CAAF-4A83-9B6E-3326F8BB4EFC}" dt="2022-02-20T09:59:43.752" v="2138" actId="478"/>
          <ac:picMkLst>
            <pc:docMk/>
            <pc:sldMk cId="728839886" sldId="267"/>
            <ac:picMk id="8" creationId="{CFEAF388-FF27-4E20-AB4A-510D67CC505B}"/>
          </ac:picMkLst>
        </pc:picChg>
      </pc:sldChg>
      <pc:sldChg chg="addSp delSp modSp mod modAnim modCm">
        <pc:chgData name="Akarsh KJ" userId="f3494187-e8bf-4c0b-bb34-2a45a206f9f0" providerId="ADAL" clId="{4BA59F69-CAAF-4A83-9B6E-3326F8BB4EFC}" dt="2022-02-21T16:30:00.061" v="4750"/>
        <pc:sldMkLst>
          <pc:docMk/>
          <pc:sldMk cId="3128154839" sldId="271"/>
        </pc:sldMkLst>
        <pc:spChg chg="mod">
          <ac:chgData name="Akarsh KJ" userId="f3494187-e8bf-4c0b-bb34-2a45a206f9f0" providerId="ADAL" clId="{4BA59F69-CAAF-4A83-9B6E-3326F8BB4EFC}" dt="2022-02-21T06:42:55.002" v="4268" actId="14100"/>
          <ac:spMkLst>
            <pc:docMk/>
            <pc:sldMk cId="3128154839" sldId="271"/>
            <ac:spMk id="2" creationId="{2DFA63D3-9C60-442F-A030-BDA95DEBC247}"/>
          </ac:spMkLst>
        </pc:spChg>
        <pc:spChg chg="mod">
          <ac:chgData name="Akarsh KJ" userId="f3494187-e8bf-4c0b-bb34-2a45a206f9f0" providerId="ADAL" clId="{4BA59F69-CAAF-4A83-9B6E-3326F8BB4EFC}" dt="2022-02-21T13:26:12.403" v="4342" actId="1035"/>
          <ac:spMkLst>
            <pc:docMk/>
            <pc:sldMk cId="3128154839" sldId="271"/>
            <ac:spMk id="6" creationId="{13C5325E-53F7-40A6-9446-4B04E88B0278}"/>
          </ac:spMkLst>
        </pc:spChg>
        <pc:spChg chg="mod">
          <ac:chgData name="Akarsh KJ" userId="f3494187-e8bf-4c0b-bb34-2a45a206f9f0" providerId="ADAL" clId="{4BA59F69-CAAF-4A83-9B6E-3326F8BB4EFC}" dt="2022-02-21T13:26:12.403" v="4342" actId="1035"/>
          <ac:spMkLst>
            <pc:docMk/>
            <pc:sldMk cId="3128154839" sldId="271"/>
            <ac:spMk id="17" creationId="{C704D30A-EFB0-4963-94AD-241E5435257C}"/>
          </ac:spMkLst>
        </pc:spChg>
        <pc:spChg chg="mod">
          <ac:chgData name="Akarsh KJ" userId="f3494187-e8bf-4c0b-bb34-2a45a206f9f0" providerId="ADAL" clId="{4BA59F69-CAAF-4A83-9B6E-3326F8BB4EFC}" dt="2022-02-21T13:26:12.403" v="4342" actId="1035"/>
          <ac:spMkLst>
            <pc:docMk/>
            <pc:sldMk cId="3128154839" sldId="271"/>
            <ac:spMk id="18" creationId="{9F8F2F86-FB71-49E7-8684-86B40FCC38F9}"/>
          </ac:spMkLst>
        </pc:spChg>
        <pc:spChg chg="add del mod">
          <ac:chgData name="Akarsh KJ" userId="f3494187-e8bf-4c0b-bb34-2a45a206f9f0" providerId="ADAL" clId="{4BA59F69-CAAF-4A83-9B6E-3326F8BB4EFC}" dt="2022-02-21T13:28:30.852" v="4355" actId="478"/>
          <ac:spMkLst>
            <pc:docMk/>
            <pc:sldMk cId="3128154839" sldId="271"/>
            <ac:spMk id="22" creationId="{B751FB5D-ECC7-41C8-AE16-59EA6300CBE4}"/>
          </ac:spMkLst>
        </pc:spChg>
        <pc:spChg chg="mod">
          <ac:chgData name="Akarsh KJ" userId="f3494187-e8bf-4c0b-bb34-2a45a206f9f0" providerId="ADAL" clId="{4BA59F69-CAAF-4A83-9B6E-3326F8BB4EFC}" dt="2022-02-21T06:42:39.742" v="4267" actId="14100"/>
          <ac:spMkLst>
            <pc:docMk/>
            <pc:sldMk cId="3128154839" sldId="271"/>
            <ac:spMk id="24" creationId="{C447DB4E-ADEE-4CC9-BA25-F64000F3A05E}"/>
          </ac:spMkLst>
        </pc:spChg>
        <pc:graphicFrameChg chg="del modGraphic">
          <ac:chgData name="Akarsh KJ" userId="f3494187-e8bf-4c0b-bb34-2a45a206f9f0" providerId="ADAL" clId="{4BA59F69-CAAF-4A83-9B6E-3326F8BB4EFC}" dt="2022-02-20T09:57:53.287" v="2116" actId="478"/>
          <ac:graphicFrameMkLst>
            <pc:docMk/>
            <pc:sldMk cId="3128154839" sldId="271"/>
            <ac:graphicFrameMk id="10" creationId="{5D293695-429A-4390-9440-9A533BA471AC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31:30.205" v="4388"/>
          <ac:graphicFrameMkLst>
            <pc:docMk/>
            <pc:sldMk cId="3128154839" sldId="271"/>
            <ac:graphicFrameMk id="16" creationId="{0BB59A64-629F-45F5-8FFE-B140A4D8427A}"/>
          </ac:graphicFrameMkLst>
        </pc:graphicFrameChg>
        <pc:graphicFrameChg chg="mod">
          <ac:chgData name="Akarsh KJ" userId="f3494187-e8bf-4c0b-bb34-2a45a206f9f0" providerId="ADAL" clId="{4BA59F69-CAAF-4A83-9B6E-3326F8BB4EFC}" dt="2022-02-21T16:29:22.025" v="4743" actId="14100"/>
          <ac:graphicFrameMkLst>
            <pc:docMk/>
            <pc:sldMk cId="3128154839" sldId="271"/>
            <ac:graphicFrameMk id="23" creationId="{804AAFD5-B095-4F91-92C5-B5F536F1FBE2}"/>
          </ac:graphicFrameMkLst>
        </pc:graphicFrameChg>
        <pc:picChg chg="del mod">
          <ac:chgData name="Akarsh KJ" userId="f3494187-e8bf-4c0b-bb34-2a45a206f9f0" providerId="ADAL" clId="{4BA59F69-CAAF-4A83-9B6E-3326F8BB4EFC}" dt="2022-02-21T16:29:59.570" v="4749" actId="478"/>
          <ac:picMkLst>
            <pc:docMk/>
            <pc:sldMk cId="3128154839" sldId="271"/>
            <ac:picMk id="9" creationId="{6656EC09-881A-4DB7-A0F6-43494860782D}"/>
          </ac:picMkLst>
        </pc:picChg>
        <pc:picChg chg="mod">
          <ac:chgData name="Akarsh KJ" userId="f3494187-e8bf-4c0b-bb34-2a45a206f9f0" providerId="ADAL" clId="{4BA59F69-CAAF-4A83-9B6E-3326F8BB4EFC}" dt="2022-02-21T13:26:12.403" v="4342" actId="1035"/>
          <ac:picMkLst>
            <pc:docMk/>
            <pc:sldMk cId="3128154839" sldId="271"/>
            <ac:picMk id="19" creationId="{7AB2E745-65F4-4A5D-9E4A-A8812A58BDC1}"/>
          </ac:picMkLst>
        </pc:picChg>
        <pc:picChg chg="mod">
          <ac:chgData name="Akarsh KJ" userId="f3494187-e8bf-4c0b-bb34-2a45a206f9f0" providerId="ADAL" clId="{4BA59F69-CAAF-4A83-9B6E-3326F8BB4EFC}" dt="2022-02-21T13:26:12.403" v="4342" actId="1035"/>
          <ac:picMkLst>
            <pc:docMk/>
            <pc:sldMk cId="3128154839" sldId="271"/>
            <ac:picMk id="20" creationId="{F4FD8B52-3B3A-43BD-A72A-4AD4350F6F3D}"/>
          </ac:picMkLst>
        </pc:picChg>
        <pc:picChg chg="mod">
          <ac:chgData name="Akarsh KJ" userId="f3494187-e8bf-4c0b-bb34-2a45a206f9f0" providerId="ADAL" clId="{4BA59F69-CAAF-4A83-9B6E-3326F8BB4EFC}" dt="2022-02-21T13:26:12.403" v="4342" actId="1035"/>
          <ac:picMkLst>
            <pc:docMk/>
            <pc:sldMk cId="3128154839" sldId="271"/>
            <ac:picMk id="21" creationId="{40868E5A-EEBD-4C06-990E-744CE775C0D3}"/>
          </ac:picMkLst>
        </pc:picChg>
        <pc:picChg chg="add mod">
          <ac:chgData name="Akarsh KJ" userId="f3494187-e8bf-4c0b-bb34-2a45a206f9f0" providerId="ADAL" clId="{4BA59F69-CAAF-4A83-9B6E-3326F8BB4EFC}" dt="2022-02-21T16:30:00.061" v="4750"/>
          <ac:picMkLst>
            <pc:docMk/>
            <pc:sldMk cId="3128154839" sldId="271"/>
            <ac:picMk id="25" creationId="{AB7703BF-2A94-4FE6-80D7-2A86330BC75D}"/>
          </ac:picMkLst>
        </pc:picChg>
      </pc:sldChg>
      <pc:sldChg chg="mod ord modShow">
        <pc:chgData name="Akarsh KJ" userId="f3494187-e8bf-4c0b-bb34-2a45a206f9f0" providerId="ADAL" clId="{4BA59F69-CAAF-4A83-9B6E-3326F8BB4EFC}" dt="2022-02-21T13:27:31.217" v="4349" actId="729"/>
        <pc:sldMkLst>
          <pc:docMk/>
          <pc:sldMk cId="3191037049" sldId="272"/>
        </pc:sldMkLst>
      </pc:sldChg>
      <pc:sldChg chg="modSp mod modCm">
        <pc:chgData name="Akarsh KJ" userId="f3494187-e8bf-4c0b-bb34-2a45a206f9f0" providerId="ADAL" clId="{4BA59F69-CAAF-4A83-9B6E-3326F8BB4EFC}" dt="2022-02-19T14:17:06.307" v="1208" actId="14100"/>
        <pc:sldMkLst>
          <pc:docMk/>
          <pc:sldMk cId="1407710857" sldId="275"/>
        </pc:sldMkLst>
        <pc:picChg chg="mod">
          <ac:chgData name="Akarsh KJ" userId="f3494187-e8bf-4c0b-bb34-2a45a206f9f0" providerId="ADAL" clId="{4BA59F69-CAAF-4A83-9B6E-3326F8BB4EFC}" dt="2022-02-19T14:17:06.307" v="1208" actId="14100"/>
          <ac:picMkLst>
            <pc:docMk/>
            <pc:sldMk cId="1407710857" sldId="275"/>
            <ac:picMk id="11" creationId="{254247E0-7D7C-448A-9797-9DA974B537E2}"/>
          </ac:picMkLst>
        </pc:picChg>
      </pc:sldChg>
      <pc:sldChg chg="addSp delSp modSp new mod ord modAnim modShow">
        <pc:chgData name="Akarsh KJ" userId="f3494187-e8bf-4c0b-bb34-2a45a206f9f0" providerId="ADAL" clId="{4BA59F69-CAAF-4A83-9B6E-3326F8BB4EFC}" dt="2022-02-21T13:26:56.033" v="4346" actId="729"/>
        <pc:sldMkLst>
          <pc:docMk/>
          <pc:sldMk cId="3711592059" sldId="277"/>
        </pc:sldMkLst>
        <pc:spChg chg="del">
          <ac:chgData name="Akarsh KJ" userId="f3494187-e8bf-4c0b-bb34-2a45a206f9f0" providerId="ADAL" clId="{4BA59F69-CAAF-4A83-9B6E-3326F8BB4EFC}" dt="2022-02-16T14:32:22.845" v="33" actId="478"/>
          <ac:spMkLst>
            <pc:docMk/>
            <pc:sldMk cId="3711592059" sldId="277"/>
            <ac:spMk id="2" creationId="{79E7CCDD-AE2E-40B8-9EAC-6AA71DF22E5A}"/>
          </ac:spMkLst>
        </pc:spChg>
        <pc:spChg chg="add del">
          <ac:chgData name="Akarsh KJ" userId="f3494187-e8bf-4c0b-bb34-2a45a206f9f0" providerId="ADAL" clId="{4BA59F69-CAAF-4A83-9B6E-3326F8BB4EFC}" dt="2022-02-16T14:31:11.445" v="20" actId="931"/>
          <ac:spMkLst>
            <pc:docMk/>
            <pc:sldMk cId="3711592059" sldId="277"/>
            <ac:spMk id="3" creationId="{F40D94EB-04EA-4508-82AB-46AB3E94622D}"/>
          </ac:spMkLst>
        </pc:spChg>
        <pc:spChg chg="add del mod">
          <ac:chgData name="Akarsh KJ" userId="f3494187-e8bf-4c0b-bb34-2a45a206f9f0" providerId="ADAL" clId="{4BA59F69-CAAF-4A83-9B6E-3326F8BB4EFC}" dt="2022-02-17T13:33:07.315" v="115" actId="11529"/>
          <ac:spMkLst>
            <pc:docMk/>
            <pc:sldMk cId="3711592059" sldId="277"/>
            <ac:spMk id="6" creationId="{7A8FAF1C-31CF-402B-A4A4-E80E762A2A75}"/>
          </ac:spMkLst>
        </pc:spChg>
        <pc:spChg chg="add del mod">
          <ac:chgData name="Akarsh KJ" userId="f3494187-e8bf-4c0b-bb34-2a45a206f9f0" providerId="ADAL" clId="{4BA59F69-CAAF-4A83-9B6E-3326F8BB4EFC}" dt="2022-02-18T17:06:23.134" v="1142" actId="478"/>
          <ac:spMkLst>
            <pc:docMk/>
            <pc:sldMk cId="3711592059" sldId="277"/>
            <ac:spMk id="7" creationId="{69D86DEC-4811-49F3-9080-4D5F2A246606}"/>
          </ac:spMkLst>
        </pc:spChg>
        <pc:spChg chg="add del">
          <ac:chgData name="Akarsh KJ" userId="f3494187-e8bf-4c0b-bb34-2a45a206f9f0" providerId="ADAL" clId="{4BA59F69-CAAF-4A83-9B6E-3326F8BB4EFC}" dt="2022-02-17T13:32:01.892" v="109" actId="22"/>
          <ac:spMkLst>
            <pc:docMk/>
            <pc:sldMk cId="3711592059" sldId="277"/>
            <ac:spMk id="21" creationId="{64EF29C4-73A1-428A-ABA8-953296D8E86F}"/>
          </ac:spMkLst>
        </pc:spChg>
        <pc:spChg chg="add del">
          <ac:chgData name="Akarsh KJ" userId="f3494187-e8bf-4c0b-bb34-2a45a206f9f0" providerId="ADAL" clId="{4BA59F69-CAAF-4A83-9B6E-3326F8BB4EFC}" dt="2022-02-17T13:32:20.565" v="111" actId="22"/>
          <ac:spMkLst>
            <pc:docMk/>
            <pc:sldMk cId="3711592059" sldId="277"/>
            <ac:spMk id="24" creationId="{A5018BB7-69AF-422C-9634-4632D8FAF80E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26" creationId="{3019EF3E-B041-4D2D-9293-8587D030BAD4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28" creationId="{7C4BDBF6-4287-4BC5-B5DD-DD2556063FA4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3" creationId="{BA799E75-1088-472D-9388-86160D8A891E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4" creationId="{9A81E7FD-93ED-42C0-90E1-6F2995DD511B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5" creationId="{7CCDDB82-E048-49F1-90F5-122011EFAD79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6" creationId="{76A28969-D9F9-4DEF-831B-15D83AC89E5F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7" creationId="{84CE5903-D2D5-434D-B8A6-DAB79C487410}"/>
          </ac:spMkLst>
        </pc:spChg>
        <pc:spChg chg="add mod">
          <ac:chgData name="Akarsh KJ" userId="f3494187-e8bf-4c0b-bb34-2a45a206f9f0" providerId="ADAL" clId="{4BA59F69-CAAF-4A83-9B6E-3326F8BB4EFC}" dt="2022-02-19T13:46:41.300" v="1204" actId="1036"/>
          <ac:spMkLst>
            <pc:docMk/>
            <pc:sldMk cId="3711592059" sldId="277"/>
            <ac:spMk id="48" creationId="{27678A80-E288-4837-8808-12251133840B}"/>
          </ac:spMkLst>
        </pc:spChg>
        <pc:graphicFrameChg chg="add del mod modGraphic">
          <ac:chgData name="Akarsh KJ" userId="f3494187-e8bf-4c0b-bb34-2a45a206f9f0" providerId="ADAL" clId="{4BA59F69-CAAF-4A83-9B6E-3326F8BB4EFC}" dt="2022-02-19T13:46:52.097" v="1206" actId="478"/>
          <ac:graphicFrameMkLst>
            <pc:docMk/>
            <pc:sldMk cId="3711592059" sldId="277"/>
            <ac:graphicFrameMk id="24" creationId="{9E209FA6-3500-4282-8883-671A5B34EA35}"/>
          </ac:graphicFrameMkLst>
        </pc:graphicFrameChg>
        <pc:picChg chg="del mod">
          <ac:chgData name="Akarsh KJ" userId="f3494187-e8bf-4c0b-bb34-2a45a206f9f0" providerId="ADAL" clId="{4BA59F69-CAAF-4A83-9B6E-3326F8BB4EFC}" dt="2022-02-17T17:04:35.575" v="521" actId="478"/>
          <ac:picMkLst>
            <pc:docMk/>
            <pc:sldMk cId="3711592059" sldId="277"/>
            <ac:picMk id="2" creationId="{51F85FBF-B4D4-4958-836F-B9A6C52637A8}"/>
          </ac:picMkLst>
        </pc:picChg>
        <pc:picChg chg="add del">
          <ac:chgData name="Akarsh KJ" userId="f3494187-e8bf-4c0b-bb34-2a45a206f9f0" providerId="ADAL" clId="{4BA59F69-CAAF-4A83-9B6E-3326F8BB4EFC}" dt="2022-02-20T09:13:09.390" v="1232" actId="478"/>
          <ac:picMkLst>
            <pc:docMk/>
            <pc:sldMk cId="3711592059" sldId="277"/>
            <ac:picMk id="3" creationId="{A1C5B367-605C-4B93-AC3B-9CE27252D9CE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7" creationId="{2ACC2732-796D-404F-BD30-B08075F01AEB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9" creationId="{27789155-DBFA-4ABB-8BAB-F9571061E671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11" creationId="{C044AB08-9661-4755-8850-0A58FA37338D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13" creationId="{9A88D605-EE56-4069-AF4C-4BF83BED70FA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15" creationId="{FAF21B3F-0971-496C-9425-1056A211F4A5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17" creationId="{9FD74B72-C375-4F06-9E22-491C646A8CAB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19" creationId="{70D8BD0A-AAA5-472E-B3B9-8D0BFE6594C8}"/>
          </ac:picMkLst>
        </pc:picChg>
        <pc:picChg chg="add del mod">
          <ac:chgData name="Akarsh KJ" userId="f3494187-e8bf-4c0b-bb34-2a45a206f9f0" providerId="ADAL" clId="{4BA59F69-CAAF-4A83-9B6E-3326F8BB4EFC}" dt="2022-02-16T14:31:04.904" v="19" actId="931"/>
          <ac:picMkLst>
            <pc:docMk/>
            <pc:sldMk cId="3711592059" sldId="277"/>
            <ac:picMk id="21" creationId="{EB332794-1059-470B-835B-CBC91F38CF99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23" creationId="{3EBB8671-2EE4-4596-984E-061D59817A15}"/>
          </ac:picMkLst>
        </pc:picChg>
        <pc:picChg chg="del">
          <ac:chgData name="Akarsh KJ" userId="f3494187-e8bf-4c0b-bb34-2a45a206f9f0" providerId="ADAL" clId="{4BA59F69-CAAF-4A83-9B6E-3326F8BB4EFC}" dt="2022-02-18T17:07:30.134" v="1146" actId="478"/>
          <ac:picMkLst>
            <pc:docMk/>
            <pc:sldMk cId="3711592059" sldId="277"/>
            <ac:picMk id="24" creationId="{13405082-87E9-4580-9916-5FFB3D93038F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25" creationId="{6FF224CE-506A-4ED5-B3B4-EF6F3631C439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27" creationId="{1A6504F8-F3E5-4925-9BDF-248139E203C2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29" creationId="{8A178548-A6C3-4927-9FAC-5596A927C6DF}"/>
          </ac:picMkLst>
        </pc:picChg>
        <pc:picChg chg="add mod">
          <ac:chgData name="Akarsh KJ" userId="f3494187-e8bf-4c0b-bb34-2a45a206f9f0" providerId="ADAL" clId="{4BA59F69-CAAF-4A83-9B6E-3326F8BB4EFC}" dt="2022-02-19T14:18:31.331" v="1209" actId="1076"/>
          <ac:picMkLst>
            <pc:docMk/>
            <pc:sldMk cId="3711592059" sldId="277"/>
            <ac:picMk id="30" creationId="{02C5A5C9-CE51-4F36-B284-F530E963FFF4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31" creationId="{8F478C3E-74FE-4589-9612-00DE64AF3B4E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33" creationId="{E7093FE1-D37D-4CC5-800A-44B391DFDDEB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40" creationId="{12DFD344-9AEB-42F3-BCE3-24F530D1A9FE}"/>
          </ac:picMkLst>
        </pc:picChg>
        <pc:picChg chg="add mod">
          <ac:chgData name="Akarsh KJ" userId="f3494187-e8bf-4c0b-bb34-2a45a206f9f0" providerId="ADAL" clId="{4BA59F69-CAAF-4A83-9B6E-3326F8BB4EFC}" dt="2022-02-19T13:46:41.300" v="1204" actId="1036"/>
          <ac:picMkLst>
            <pc:docMk/>
            <pc:sldMk cId="3711592059" sldId="277"/>
            <ac:picMk id="42" creationId="{8A935F71-2CA0-4E7E-BAC9-6D00D15F871C}"/>
          </ac:picMkLst>
        </pc:picChg>
        <pc:cxnChg chg="add mod">
          <ac:chgData name="Akarsh KJ" userId="f3494187-e8bf-4c0b-bb34-2a45a206f9f0" providerId="ADAL" clId="{4BA59F69-CAAF-4A83-9B6E-3326F8BB4EFC}" dt="2022-02-17T17:28:44.619" v="580" actId="13822"/>
          <ac:cxnSpMkLst>
            <pc:docMk/>
            <pc:sldMk cId="3711592059" sldId="277"/>
            <ac:cxnSpMk id="35" creationId="{FA5C1562-5FCF-4903-B3CE-F566CB6A6608}"/>
          </ac:cxnSpMkLst>
        </pc:cxnChg>
        <pc:cxnChg chg="add mod">
          <ac:chgData name="Akarsh KJ" userId="f3494187-e8bf-4c0b-bb34-2a45a206f9f0" providerId="ADAL" clId="{4BA59F69-CAAF-4A83-9B6E-3326F8BB4EFC}" dt="2022-02-16T14:38:38.111" v="76" actId="1076"/>
          <ac:cxnSpMkLst>
            <pc:docMk/>
            <pc:sldMk cId="3711592059" sldId="277"/>
            <ac:cxnSpMk id="38" creationId="{65F0EE10-17D3-41A0-8B38-A5FA074F4029}"/>
          </ac:cxnSpMkLst>
        </pc:cxnChg>
      </pc:sldChg>
      <pc:sldChg chg="modSp mod modAnim">
        <pc:chgData name="Akarsh KJ" userId="f3494187-e8bf-4c0b-bb34-2a45a206f9f0" providerId="ADAL" clId="{4BA59F69-CAAF-4A83-9B6E-3326F8BB4EFC}" dt="2022-02-17T17:36:14.245" v="585" actId="207"/>
        <pc:sldMkLst>
          <pc:docMk/>
          <pc:sldMk cId="486897324" sldId="278"/>
        </pc:sldMkLst>
        <pc:spChg chg="mod">
          <ac:chgData name="Akarsh KJ" userId="f3494187-e8bf-4c0b-bb34-2a45a206f9f0" providerId="ADAL" clId="{4BA59F69-CAAF-4A83-9B6E-3326F8BB4EFC}" dt="2022-02-17T17:35:11.243" v="581" actId="207"/>
          <ac:spMkLst>
            <pc:docMk/>
            <pc:sldMk cId="486897324" sldId="278"/>
            <ac:spMk id="12" creationId="{873F9857-E5D0-4E7F-A4A3-782DDD5F9A99}"/>
          </ac:spMkLst>
        </pc:spChg>
        <pc:spChg chg="mod">
          <ac:chgData name="Akarsh KJ" userId="f3494187-e8bf-4c0b-bb34-2a45a206f9f0" providerId="ADAL" clId="{4BA59F69-CAAF-4A83-9B6E-3326F8BB4EFC}" dt="2022-02-17T17:35:21.643" v="583" actId="207"/>
          <ac:spMkLst>
            <pc:docMk/>
            <pc:sldMk cId="486897324" sldId="278"/>
            <ac:spMk id="23" creationId="{F64B93EB-0E09-49CF-8AF4-533F3EA42023}"/>
          </ac:spMkLst>
        </pc:spChg>
        <pc:graphicFrameChg chg="mod">
          <ac:chgData name="Akarsh KJ" userId="f3494187-e8bf-4c0b-bb34-2a45a206f9f0" providerId="ADAL" clId="{4BA59F69-CAAF-4A83-9B6E-3326F8BB4EFC}" dt="2022-02-17T17:36:14.245" v="585" actId="207"/>
          <ac:graphicFrameMkLst>
            <pc:docMk/>
            <pc:sldMk cId="486897324" sldId="278"/>
            <ac:graphicFrameMk id="11" creationId="{48EB4096-D2D5-4AA5-9882-5366A8E38613}"/>
          </ac:graphicFrameMkLst>
        </pc:graphicFrameChg>
      </pc:sldChg>
      <pc:sldChg chg="addSp delSp modSp new del mod">
        <pc:chgData name="Akarsh KJ" userId="f3494187-e8bf-4c0b-bb34-2a45a206f9f0" providerId="ADAL" clId="{4BA59F69-CAAF-4A83-9B6E-3326F8BB4EFC}" dt="2022-02-17T16:28:50.216" v="218" actId="2696"/>
        <pc:sldMkLst>
          <pc:docMk/>
          <pc:sldMk cId="944327689" sldId="281"/>
        </pc:sldMkLst>
        <pc:spChg chg="del">
          <ac:chgData name="Akarsh KJ" userId="f3494187-e8bf-4c0b-bb34-2a45a206f9f0" providerId="ADAL" clId="{4BA59F69-CAAF-4A83-9B6E-3326F8BB4EFC}" dt="2022-02-17T16:27:06.713" v="208" actId="1032"/>
          <ac:spMkLst>
            <pc:docMk/>
            <pc:sldMk cId="944327689" sldId="281"/>
            <ac:spMk id="3" creationId="{A0319C30-A2E6-4F7C-9651-EC37AE58BC6A}"/>
          </ac:spMkLst>
        </pc:spChg>
        <pc:graphicFrameChg chg="add mod modGraphic">
          <ac:chgData name="Akarsh KJ" userId="f3494187-e8bf-4c0b-bb34-2a45a206f9f0" providerId="ADAL" clId="{4BA59F69-CAAF-4A83-9B6E-3326F8BB4EFC}" dt="2022-02-17T16:28:29.583" v="217" actId="13782"/>
          <ac:graphicFrameMkLst>
            <pc:docMk/>
            <pc:sldMk cId="944327689" sldId="281"/>
            <ac:graphicFrameMk id="6" creationId="{294619C1-C9A4-4D6C-AF6F-183F20E3DD94}"/>
          </ac:graphicFrameMkLst>
        </pc:graphicFrameChg>
      </pc:sldChg>
      <pc:sldChg chg="addSp delSp modSp mod setBg modAnim modShow">
        <pc:chgData name="Akarsh KJ" userId="f3494187-e8bf-4c0b-bb34-2a45a206f9f0" providerId="ADAL" clId="{4BA59F69-CAAF-4A83-9B6E-3326F8BB4EFC}" dt="2022-02-18T09:30:37.146" v="588" actId="729"/>
        <pc:sldMkLst>
          <pc:docMk/>
          <pc:sldMk cId="1805270096" sldId="281"/>
        </pc:sldMkLst>
        <pc:spChg chg="mod">
          <ac:chgData name="Akarsh KJ" userId="f3494187-e8bf-4c0b-bb34-2a45a206f9f0" providerId="ADAL" clId="{4BA59F69-CAAF-4A83-9B6E-3326F8BB4EFC}" dt="2022-02-17T16:53:53.666" v="513" actId="207"/>
          <ac:spMkLst>
            <pc:docMk/>
            <pc:sldMk cId="1805270096" sldId="281"/>
            <ac:spMk id="2" creationId="{638D1FB2-B3D5-4F40-AE35-5D72F0C5523A}"/>
          </ac:spMkLst>
        </pc:spChg>
        <pc:spChg chg="mod">
          <ac:chgData name="Akarsh KJ" userId="f3494187-e8bf-4c0b-bb34-2a45a206f9f0" providerId="ADAL" clId="{4BA59F69-CAAF-4A83-9B6E-3326F8BB4EFC}" dt="2022-02-17T16:53:49.572" v="512" actId="207"/>
          <ac:spMkLst>
            <pc:docMk/>
            <pc:sldMk cId="1805270096" sldId="281"/>
            <ac:spMk id="3" creationId="{58D313D1-EEC1-4F1C-ADD2-8F512BDECC69}"/>
          </ac:spMkLst>
        </pc:spChg>
        <pc:spChg chg="mod">
          <ac:chgData name="Akarsh KJ" userId="f3494187-e8bf-4c0b-bb34-2a45a206f9f0" providerId="ADAL" clId="{4BA59F69-CAAF-4A83-9B6E-3326F8BB4EFC}" dt="2022-02-17T16:45:20.565" v="458" actId="14100"/>
          <ac:spMkLst>
            <pc:docMk/>
            <pc:sldMk cId="1805270096" sldId="281"/>
            <ac:spMk id="4" creationId="{B3036A2C-530C-4C60-8F16-B866CAECB2D9}"/>
          </ac:spMkLst>
        </pc:spChg>
        <pc:spChg chg="add del">
          <ac:chgData name="Akarsh KJ" userId="f3494187-e8bf-4c0b-bb34-2a45a206f9f0" providerId="ADAL" clId="{4BA59F69-CAAF-4A83-9B6E-3326F8BB4EFC}" dt="2022-02-17T16:33:38.429" v="234" actId="11529"/>
          <ac:spMkLst>
            <pc:docMk/>
            <pc:sldMk cId="1805270096" sldId="281"/>
            <ac:spMk id="4" creationId="{FC2E73AF-AE06-4036-845A-F93D6BA42DC1}"/>
          </ac:spMkLst>
        </pc:spChg>
        <pc:spChg chg="add del mod">
          <ac:chgData name="Akarsh KJ" userId="f3494187-e8bf-4c0b-bb34-2a45a206f9f0" providerId="ADAL" clId="{4BA59F69-CAAF-4A83-9B6E-3326F8BB4EFC}" dt="2022-02-17T16:38:59.106" v="314" actId="478"/>
          <ac:spMkLst>
            <pc:docMk/>
            <pc:sldMk cId="1805270096" sldId="281"/>
            <ac:spMk id="5" creationId="{771920CD-9338-4736-B841-6C1ACD63ED67}"/>
          </ac:spMkLst>
        </pc:spChg>
        <pc:spChg chg="add del mod">
          <ac:chgData name="Akarsh KJ" userId="f3494187-e8bf-4c0b-bb34-2a45a206f9f0" providerId="ADAL" clId="{4BA59F69-CAAF-4A83-9B6E-3326F8BB4EFC}" dt="2022-02-17T16:37:37.493" v="304" actId="478"/>
          <ac:spMkLst>
            <pc:docMk/>
            <pc:sldMk cId="1805270096" sldId="281"/>
            <ac:spMk id="6" creationId="{E07989A2-E6AB-48E6-946B-429C62AD4E37}"/>
          </ac:spMkLst>
        </pc:spChg>
        <pc:spChg chg="add mod">
          <ac:chgData name="Akarsh KJ" userId="f3494187-e8bf-4c0b-bb34-2a45a206f9f0" providerId="ADAL" clId="{4BA59F69-CAAF-4A83-9B6E-3326F8BB4EFC}" dt="2022-02-17T16:40:13.172" v="320" actId="1076"/>
          <ac:spMkLst>
            <pc:docMk/>
            <pc:sldMk cId="1805270096" sldId="281"/>
            <ac:spMk id="7" creationId="{73199392-B418-476C-BF2B-C41E8A7359FA}"/>
          </ac:spMkLst>
        </pc:spChg>
        <pc:spChg chg="add mod">
          <ac:chgData name="Akarsh KJ" userId="f3494187-e8bf-4c0b-bb34-2a45a206f9f0" providerId="ADAL" clId="{4BA59F69-CAAF-4A83-9B6E-3326F8BB4EFC}" dt="2022-02-17T16:40:10.680" v="319" actId="1076"/>
          <ac:spMkLst>
            <pc:docMk/>
            <pc:sldMk cId="1805270096" sldId="281"/>
            <ac:spMk id="8" creationId="{FFD8C942-285C-4FA1-9791-5B8854B0443B}"/>
          </ac:spMkLst>
        </pc:spChg>
        <pc:spChg chg="add mod">
          <ac:chgData name="Akarsh KJ" userId="f3494187-e8bf-4c0b-bb34-2a45a206f9f0" providerId="ADAL" clId="{4BA59F69-CAAF-4A83-9B6E-3326F8BB4EFC}" dt="2022-02-17T16:42:16.771" v="395" actId="20577"/>
          <ac:spMkLst>
            <pc:docMk/>
            <pc:sldMk cId="1805270096" sldId="281"/>
            <ac:spMk id="11" creationId="{8FF062B0-2444-484B-A5D5-A7829A26084A}"/>
          </ac:spMkLst>
        </pc:spChg>
        <pc:spChg chg="add mod">
          <ac:chgData name="Akarsh KJ" userId="f3494187-e8bf-4c0b-bb34-2a45a206f9f0" providerId="ADAL" clId="{4BA59F69-CAAF-4A83-9B6E-3326F8BB4EFC}" dt="2022-02-17T16:41:05.038" v="338" actId="1076"/>
          <ac:spMkLst>
            <pc:docMk/>
            <pc:sldMk cId="1805270096" sldId="281"/>
            <ac:spMk id="12" creationId="{795A85FF-03DA-4F11-83D5-EAD961E59F4D}"/>
          </ac:spMkLst>
        </pc:spChg>
        <pc:spChg chg="add mod">
          <ac:chgData name="Akarsh KJ" userId="f3494187-e8bf-4c0b-bb34-2a45a206f9f0" providerId="ADAL" clId="{4BA59F69-CAAF-4A83-9B6E-3326F8BB4EFC}" dt="2022-02-17T16:43:24.190" v="434" actId="1076"/>
          <ac:spMkLst>
            <pc:docMk/>
            <pc:sldMk cId="1805270096" sldId="281"/>
            <ac:spMk id="13" creationId="{B49EE1D3-8BE5-433A-85D9-D32BA9A8E562}"/>
          </ac:spMkLst>
        </pc:spChg>
        <pc:spChg chg="add mod">
          <ac:chgData name="Akarsh KJ" userId="f3494187-e8bf-4c0b-bb34-2a45a206f9f0" providerId="ADAL" clId="{4BA59F69-CAAF-4A83-9B6E-3326F8BB4EFC}" dt="2022-02-17T16:43:52.319" v="455" actId="20577"/>
          <ac:spMkLst>
            <pc:docMk/>
            <pc:sldMk cId="1805270096" sldId="281"/>
            <ac:spMk id="14" creationId="{9C1AB2FA-3225-4451-B3C1-8FE08647DB01}"/>
          </ac:spMkLst>
        </pc:spChg>
        <pc:spChg chg="add mod">
          <ac:chgData name="Akarsh KJ" userId="f3494187-e8bf-4c0b-bb34-2a45a206f9f0" providerId="ADAL" clId="{4BA59F69-CAAF-4A83-9B6E-3326F8BB4EFC}" dt="2022-02-17T16:45:50.618" v="473" actId="20577"/>
          <ac:spMkLst>
            <pc:docMk/>
            <pc:sldMk cId="1805270096" sldId="281"/>
            <ac:spMk id="15" creationId="{F6D0006E-F5EC-4EA0-80DB-F4646FF34B1F}"/>
          </ac:spMkLst>
        </pc:spChg>
        <pc:picChg chg="del">
          <ac:chgData name="Akarsh KJ" userId="f3494187-e8bf-4c0b-bb34-2a45a206f9f0" providerId="ADAL" clId="{4BA59F69-CAAF-4A83-9B6E-3326F8BB4EFC}" dt="2022-02-17T16:38:09.653" v="305" actId="478"/>
          <ac:picMkLst>
            <pc:docMk/>
            <pc:sldMk cId="1805270096" sldId="281"/>
            <ac:picMk id="9" creationId="{D7ADA4CB-E40F-4AE0-8AAD-718896E96C03}"/>
          </ac:picMkLst>
        </pc:picChg>
        <pc:picChg chg="mod">
          <ac:chgData name="Akarsh KJ" userId="f3494187-e8bf-4c0b-bb34-2a45a206f9f0" providerId="ADAL" clId="{4BA59F69-CAAF-4A83-9B6E-3326F8BB4EFC}" dt="2022-02-17T16:40:22.704" v="321" actId="1076"/>
          <ac:picMkLst>
            <pc:docMk/>
            <pc:sldMk cId="1805270096" sldId="281"/>
            <ac:picMk id="10" creationId="{A3DBBC44-6AF7-4ECD-BD0E-A3A304395F63}"/>
          </ac:picMkLst>
        </pc:picChg>
      </pc:sldChg>
      <pc:sldChg chg="delSp modSp new mod modClrScheme chgLayout">
        <pc:chgData name="Akarsh KJ" userId="f3494187-e8bf-4c0b-bb34-2a45a206f9f0" providerId="ADAL" clId="{4BA59F69-CAAF-4A83-9B6E-3326F8BB4EFC}" dt="2022-02-17T16:31:44.858" v="231" actId="700"/>
        <pc:sldMkLst>
          <pc:docMk/>
          <pc:sldMk cId="3079485449" sldId="281"/>
        </pc:sldMkLst>
        <pc:spChg chg="del">
          <ac:chgData name="Akarsh KJ" userId="f3494187-e8bf-4c0b-bb34-2a45a206f9f0" providerId="ADAL" clId="{4BA59F69-CAAF-4A83-9B6E-3326F8BB4EFC}" dt="2022-02-17T16:31:44.858" v="231" actId="700"/>
          <ac:spMkLst>
            <pc:docMk/>
            <pc:sldMk cId="3079485449" sldId="281"/>
            <ac:spMk id="2" creationId="{14521AD8-39B6-498E-B118-983D7B4FC73F}"/>
          </ac:spMkLst>
        </pc:spChg>
        <pc:spChg chg="del">
          <ac:chgData name="Akarsh KJ" userId="f3494187-e8bf-4c0b-bb34-2a45a206f9f0" providerId="ADAL" clId="{4BA59F69-CAAF-4A83-9B6E-3326F8BB4EFC}" dt="2022-02-17T16:31:44.858" v="231" actId="700"/>
          <ac:spMkLst>
            <pc:docMk/>
            <pc:sldMk cId="3079485449" sldId="281"/>
            <ac:spMk id="3" creationId="{0D1E524C-5EC6-4209-BDAB-6728F6E33831}"/>
          </ac:spMkLst>
        </pc:spChg>
        <pc:spChg chg="mod ord">
          <ac:chgData name="Akarsh KJ" userId="f3494187-e8bf-4c0b-bb34-2a45a206f9f0" providerId="ADAL" clId="{4BA59F69-CAAF-4A83-9B6E-3326F8BB4EFC}" dt="2022-02-17T16:31:44.858" v="231" actId="700"/>
          <ac:spMkLst>
            <pc:docMk/>
            <pc:sldMk cId="3079485449" sldId="281"/>
            <ac:spMk id="4" creationId="{8A0771CE-D58F-4AAE-857F-AEADD41F14CA}"/>
          </ac:spMkLst>
        </pc:spChg>
        <pc:spChg chg="mod ord">
          <ac:chgData name="Akarsh KJ" userId="f3494187-e8bf-4c0b-bb34-2a45a206f9f0" providerId="ADAL" clId="{4BA59F69-CAAF-4A83-9B6E-3326F8BB4EFC}" dt="2022-02-17T16:31:44.858" v="231" actId="700"/>
          <ac:spMkLst>
            <pc:docMk/>
            <pc:sldMk cId="3079485449" sldId="281"/>
            <ac:spMk id="5" creationId="{694D22F3-3FFF-4D89-AB1E-C59F8C095C61}"/>
          </ac:spMkLst>
        </pc:spChg>
      </pc:sldChg>
      <pc:sldChg chg="modSp mod">
        <pc:chgData name="Akarsh KJ" userId="f3494187-e8bf-4c0b-bb34-2a45a206f9f0" providerId="ADAL" clId="{4BA59F69-CAAF-4A83-9B6E-3326F8BB4EFC}" dt="2022-02-17T16:55:58.983" v="514" actId="947"/>
        <pc:sldMkLst>
          <pc:docMk/>
          <pc:sldMk cId="2811560639" sldId="282"/>
        </pc:sldMkLst>
        <pc:spChg chg="mod">
          <ac:chgData name="Akarsh KJ" userId="f3494187-e8bf-4c0b-bb34-2a45a206f9f0" providerId="ADAL" clId="{4BA59F69-CAAF-4A83-9B6E-3326F8BB4EFC}" dt="2022-02-17T16:55:58.983" v="514" actId="947"/>
          <ac:spMkLst>
            <pc:docMk/>
            <pc:sldMk cId="2811560639" sldId="282"/>
            <ac:spMk id="3" creationId="{F75FFB0C-14C3-4262-949C-2C56D7D0937D}"/>
          </ac:spMkLst>
        </pc:spChg>
      </pc:sldChg>
      <pc:sldChg chg="addSp modSp">
        <pc:chgData name="Akarsh KJ" userId="f3494187-e8bf-4c0b-bb34-2a45a206f9f0" providerId="ADAL" clId="{4BA59F69-CAAF-4A83-9B6E-3326F8BB4EFC}" dt="2022-02-20T10:01:21.026" v="2180"/>
        <pc:sldMkLst>
          <pc:docMk/>
          <pc:sldMk cId="472897167" sldId="286"/>
        </pc:sldMkLst>
        <pc:picChg chg="add mod">
          <ac:chgData name="Akarsh KJ" userId="f3494187-e8bf-4c0b-bb34-2a45a206f9f0" providerId="ADAL" clId="{4BA59F69-CAAF-4A83-9B6E-3326F8BB4EFC}" dt="2022-02-20T10:01:21.026" v="2180"/>
          <ac:picMkLst>
            <pc:docMk/>
            <pc:sldMk cId="472897167" sldId="286"/>
            <ac:picMk id="5" creationId="{F3142436-5B36-4176-8B79-8D4FF7878B1F}"/>
          </ac:picMkLst>
        </pc:picChg>
      </pc:sldChg>
      <pc:sldChg chg="addSp delSp modSp new del mod modShow">
        <pc:chgData name="Akarsh KJ" userId="f3494187-e8bf-4c0b-bb34-2a45a206f9f0" providerId="ADAL" clId="{4BA59F69-CAAF-4A83-9B6E-3326F8BB4EFC}" dt="2022-02-18T14:46:28.488" v="979" actId="2696"/>
        <pc:sldMkLst>
          <pc:docMk/>
          <pc:sldMk cId="3954203434" sldId="287"/>
        </pc:sldMkLst>
        <pc:spChg chg="del">
          <ac:chgData name="Akarsh KJ" userId="f3494187-e8bf-4c0b-bb34-2a45a206f9f0" providerId="ADAL" clId="{4BA59F69-CAAF-4A83-9B6E-3326F8BB4EFC}" dt="2022-02-18T09:31:20.997" v="589" actId="931"/>
          <ac:spMkLst>
            <pc:docMk/>
            <pc:sldMk cId="3954203434" sldId="287"/>
            <ac:spMk id="3" creationId="{29A3B206-CDFB-4130-A3A8-17F9F5EEC580}"/>
          </ac:spMkLst>
        </pc:spChg>
        <pc:picChg chg="add mod">
          <ac:chgData name="Akarsh KJ" userId="f3494187-e8bf-4c0b-bb34-2a45a206f9f0" providerId="ADAL" clId="{4BA59F69-CAAF-4A83-9B6E-3326F8BB4EFC}" dt="2022-02-18T09:32:31.028" v="625" actId="14100"/>
          <ac:picMkLst>
            <pc:docMk/>
            <pc:sldMk cId="3954203434" sldId="287"/>
            <ac:picMk id="7" creationId="{9D06820A-C16F-4CD2-96F3-425866E0089D}"/>
          </ac:picMkLst>
        </pc:picChg>
        <pc:picChg chg="add mod">
          <ac:chgData name="Akarsh KJ" userId="f3494187-e8bf-4c0b-bb34-2a45a206f9f0" providerId="ADAL" clId="{4BA59F69-CAAF-4A83-9B6E-3326F8BB4EFC}" dt="2022-02-18T09:32:11.785" v="618" actId="1076"/>
          <ac:picMkLst>
            <pc:docMk/>
            <pc:sldMk cId="3954203434" sldId="287"/>
            <ac:picMk id="9" creationId="{A1A4BBF5-0CF6-437B-BD64-6984B65A4D89}"/>
          </ac:picMkLst>
        </pc:picChg>
        <pc:picChg chg="add mod">
          <ac:chgData name="Akarsh KJ" userId="f3494187-e8bf-4c0b-bb34-2a45a206f9f0" providerId="ADAL" clId="{4BA59F69-CAAF-4A83-9B6E-3326F8BB4EFC}" dt="2022-02-18T09:32:58.763" v="629" actId="14100"/>
          <ac:picMkLst>
            <pc:docMk/>
            <pc:sldMk cId="3954203434" sldId="287"/>
            <ac:picMk id="11" creationId="{7C2011E9-2BB6-470F-9566-54F6DF9217DD}"/>
          </ac:picMkLst>
        </pc:picChg>
        <pc:picChg chg="add mod">
          <ac:chgData name="Akarsh KJ" userId="f3494187-e8bf-4c0b-bb34-2a45a206f9f0" providerId="ADAL" clId="{4BA59F69-CAAF-4A83-9B6E-3326F8BB4EFC}" dt="2022-02-18T09:32:15.467" v="619" actId="1076"/>
          <ac:picMkLst>
            <pc:docMk/>
            <pc:sldMk cId="3954203434" sldId="287"/>
            <ac:picMk id="13" creationId="{0AABBB84-88B3-4867-AA4C-5F748EF8F623}"/>
          </ac:picMkLst>
        </pc:picChg>
        <pc:picChg chg="add mod">
          <ac:chgData name="Akarsh KJ" userId="f3494187-e8bf-4c0b-bb34-2a45a206f9f0" providerId="ADAL" clId="{4BA59F69-CAAF-4A83-9B6E-3326F8BB4EFC}" dt="2022-02-18T09:32:53.455" v="627" actId="14100"/>
          <ac:picMkLst>
            <pc:docMk/>
            <pc:sldMk cId="3954203434" sldId="287"/>
            <ac:picMk id="15" creationId="{47450B95-64EA-46EC-821A-24C57C608C57}"/>
          </ac:picMkLst>
        </pc:picChg>
        <pc:picChg chg="add mod">
          <ac:chgData name="Akarsh KJ" userId="f3494187-e8bf-4c0b-bb34-2a45a206f9f0" providerId="ADAL" clId="{4BA59F69-CAAF-4A83-9B6E-3326F8BB4EFC}" dt="2022-02-18T09:32:24.476" v="622" actId="14100"/>
          <ac:picMkLst>
            <pc:docMk/>
            <pc:sldMk cId="3954203434" sldId="287"/>
            <ac:picMk id="17" creationId="{9FE5D527-AC55-47FE-BEFC-AA85CA392041}"/>
          </ac:picMkLst>
        </pc:picChg>
        <pc:picChg chg="add mod">
          <ac:chgData name="Akarsh KJ" userId="f3494187-e8bf-4c0b-bb34-2a45a206f9f0" providerId="ADAL" clId="{4BA59F69-CAAF-4A83-9B6E-3326F8BB4EFC}" dt="2022-02-18T09:32:26.738" v="623" actId="1076"/>
          <ac:picMkLst>
            <pc:docMk/>
            <pc:sldMk cId="3954203434" sldId="287"/>
            <ac:picMk id="19" creationId="{37AC71A3-B1A8-4E65-9B74-22CBFDECB945}"/>
          </ac:picMkLst>
        </pc:picChg>
        <pc:picChg chg="add mod">
          <ac:chgData name="Akarsh KJ" userId="f3494187-e8bf-4c0b-bb34-2a45a206f9f0" providerId="ADAL" clId="{4BA59F69-CAAF-4A83-9B6E-3326F8BB4EFC}" dt="2022-02-18T09:32:16.718" v="620" actId="1076"/>
          <ac:picMkLst>
            <pc:docMk/>
            <pc:sldMk cId="3954203434" sldId="287"/>
            <ac:picMk id="21" creationId="{84C3A14F-2F53-4D0B-B0DC-1915C13749FC}"/>
          </ac:picMkLst>
        </pc:picChg>
        <pc:picChg chg="add mod">
          <ac:chgData name="Akarsh KJ" userId="f3494187-e8bf-4c0b-bb34-2a45a206f9f0" providerId="ADAL" clId="{4BA59F69-CAAF-4A83-9B6E-3326F8BB4EFC}" dt="2022-02-18T09:31:43.754" v="607" actId="1076"/>
          <ac:picMkLst>
            <pc:docMk/>
            <pc:sldMk cId="3954203434" sldId="287"/>
            <ac:picMk id="23" creationId="{A86007D3-5446-4EE5-AE3A-0F84EDD956AF}"/>
          </ac:picMkLst>
        </pc:picChg>
      </pc:sldChg>
      <pc:sldChg chg="addSp delSp modSp mod modAnim">
        <pc:chgData name="Akarsh KJ" userId="f3494187-e8bf-4c0b-bb34-2a45a206f9f0" providerId="ADAL" clId="{4BA59F69-CAAF-4A83-9B6E-3326F8BB4EFC}" dt="2022-02-21T13:32:55.104" v="4432" actId="20577"/>
        <pc:sldMkLst>
          <pc:docMk/>
          <pc:sldMk cId="3202078724" sldId="289"/>
        </pc:sldMkLst>
        <pc:spChg chg="mod">
          <ac:chgData name="Akarsh KJ" userId="f3494187-e8bf-4c0b-bb34-2a45a206f9f0" providerId="ADAL" clId="{4BA59F69-CAAF-4A83-9B6E-3326F8BB4EFC}" dt="2022-02-21T13:32:55.104" v="4432" actId="20577"/>
          <ac:spMkLst>
            <pc:docMk/>
            <pc:sldMk cId="3202078724" sldId="289"/>
            <ac:spMk id="17" creationId="{E6105C77-A359-442C-9D0B-595A3B628033}"/>
          </ac:spMkLst>
        </pc:spChg>
        <pc:picChg chg="del">
          <ac:chgData name="Akarsh KJ" userId="f3494187-e8bf-4c0b-bb34-2a45a206f9f0" providerId="ADAL" clId="{4BA59F69-CAAF-4A83-9B6E-3326F8BB4EFC}" dt="2022-02-20T09:59:42.003" v="2137" actId="478"/>
          <ac:picMkLst>
            <pc:docMk/>
            <pc:sldMk cId="3202078724" sldId="289"/>
            <ac:picMk id="18" creationId="{C61B8CEA-DF96-4415-9F1E-3CC00239D8B1}"/>
          </ac:picMkLst>
        </pc:picChg>
        <pc:picChg chg="add mod">
          <ac:chgData name="Akarsh KJ" userId="f3494187-e8bf-4c0b-bb34-2a45a206f9f0" providerId="ADAL" clId="{4BA59F69-CAAF-4A83-9B6E-3326F8BB4EFC}" dt="2022-02-20T10:00:39.988" v="2147"/>
          <ac:picMkLst>
            <pc:docMk/>
            <pc:sldMk cId="3202078724" sldId="289"/>
            <ac:picMk id="19" creationId="{583884F2-6B5D-44F7-B832-66F61E40F6FE}"/>
          </ac:picMkLst>
        </pc:picChg>
      </pc:sldChg>
      <pc:sldChg chg="addSp delSp modSp mod">
        <pc:chgData name="Akarsh KJ" userId="f3494187-e8bf-4c0b-bb34-2a45a206f9f0" providerId="ADAL" clId="{4BA59F69-CAAF-4A83-9B6E-3326F8BB4EFC}" dt="2022-02-20T10:02:17.953" v="2193" actId="207"/>
        <pc:sldMkLst>
          <pc:docMk/>
          <pc:sldMk cId="3852376495" sldId="290"/>
        </pc:sldMkLst>
        <pc:graphicFrameChg chg="add mod modGraphic">
          <ac:chgData name="Akarsh KJ" userId="f3494187-e8bf-4c0b-bb34-2a45a206f9f0" providerId="ADAL" clId="{4BA59F69-CAAF-4A83-9B6E-3326F8BB4EFC}" dt="2022-02-20T10:02:17.953" v="2193" actId="207"/>
          <ac:graphicFrameMkLst>
            <pc:docMk/>
            <pc:sldMk cId="3852376495" sldId="290"/>
            <ac:graphicFrameMk id="16" creationId="{55BEB098-5F93-4042-8955-40F6C57E0F76}"/>
          </ac:graphicFrameMkLst>
        </pc:graphicFrameChg>
        <pc:graphicFrameChg chg="del">
          <ac:chgData name="Akarsh KJ" userId="f3494187-e8bf-4c0b-bb34-2a45a206f9f0" providerId="ADAL" clId="{4BA59F69-CAAF-4A83-9B6E-3326F8BB4EFC}" dt="2022-02-20T09:58:28.217" v="2122" actId="478"/>
          <ac:graphicFrameMkLst>
            <pc:docMk/>
            <pc:sldMk cId="3852376495" sldId="290"/>
            <ac:graphicFrameMk id="42" creationId="{E5EE13D0-E25C-457C-8A35-07664D60CF97}"/>
          </ac:graphicFrameMkLst>
        </pc:graphicFrameChg>
        <pc:picChg chg="add del mod">
          <ac:chgData name="Akarsh KJ" userId="f3494187-e8bf-4c0b-bb34-2a45a206f9f0" providerId="ADAL" clId="{4BA59F69-CAAF-4A83-9B6E-3326F8BB4EFC}" dt="2022-02-20T10:00:01.704" v="2140" actId="478"/>
          <ac:picMkLst>
            <pc:docMk/>
            <pc:sldMk cId="3852376495" sldId="290"/>
            <ac:picMk id="7" creationId="{8972DCBB-B13D-48A9-9CF6-5FB15CE0ADC3}"/>
          </ac:picMkLst>
        </pc:picChg>
        <pc:picChg chg="add mod">
          <ac:chgData name="Akarsh KJ" userId="f3494187-e8bf-4c0b-bb34-2a45a206f9f0" providerId="ADAL" clId="{4BA59F69-CAAF-4A83-9B6E-3326F8BB4EFC}" dt="2022-02-20T10:01:13.081" v="2175"/>
          <ac:picMkLst>
            <pc:docMk/>
            <pc:sldMk cId="3852376495" sldId="290"/>
            <ac:picMk id="17" creationId="{0F7418AD-D0C4-4D6D-92CB-7AABE5D2F954}"/>
          </ac:picMkLst>
        </pc:picChg>
      </pc:sldChg>
      <pc:sldChg chg="addSp delSp modSp mod ord delAnim modAnim modShow delCm">
        <pc:chgData name="Akarsh KJ" userId="f3494187-e8bf-4c0b-bb34-2a45a206f9f0" providerId="ADAL" clId="{4BA59F69-CAAF-4A83-9B6E-3326F8BB4EFC}" dt="2022-02-21T13:27:21.023" v="4348" actId="729"/>
        <pc:sldMkLst>
          <pc:docMk/>
          <pc:sldMk cId="2097288393" sldId="291"/>
        </pc:sldMkLst>
        <pc:spChg chg="del">
          <ac:chgData name="Akarsh KJ" userId="f3494187-e8bf-4c0b-bb34-2a45a206f9f0" providerId="ADAL" clId="{4BA59F69-CAAF-4A83-9B6E-3326F8BB4EFC}" dt="2022-02-18T14:24:12.678" v="889" actId="478"/>
          <ac:spMkLst>
            <pc:docMk/>
            <pc:sldMk cId="2097288393" sldId="291"/>
            <ac:spMk id="2" creationId="{2DFA63D3-9C60-442F-A030-BDA95DEBC247}"/>
          </ac:spMkLst>
        </pc:spChg>
        <pc:spChg chg="add mod">
          <ac:chgData name="Akarsh KJ" userId="f3494187-e8bf-4c0b-bb34-2a45a206f9f0" providerId="ADAL" clId="{4BA59F69-CAAF-4A83-9B6E-3326F8BB4EFC}" dt="2022-02-18T14:06:03.857" v="802" actId="1076"/>
          <ac:spMkLst>
            <pc:docMk/>
            <pc:sldMk cId="2097288393" sldId="291"/>
            <ac:spMk id="3" creationId="{FA357839-DA03-452F-8322-E53D60634334}"/>
          </ac:spMkLst>
        </pc:spChg>
        <pc:spChg chg="add mod">
          <ac:chgData name="Akarsh KJ" userId="f3494187-e8bf-4c0b-bb34-2a45a206f9f0" providerId="ADAL" clId="{4BA59F69-CAAF-4A83-9B6E-3326F8BB4EFC}" dt="2022-02-18T14:06:30.822" v="808" actId="20577"/>
          <ac:spMkLst>
            <pc:docMk/>
            <pc:sldMk cId="2097288393" sldId="291"/>
            <ac:spMk id="24" creationId="{AB22944C-7B81-4596-84AD-FC73F09EEEC8}"/>
          </ac:spMkLst>
        </pc:spChg>
        <pc:spChg chg="add mod">
          <ac:chgData name="Akarsh KJ" userId="f3494187-e8bf-4c0b-bb34-2a45a206f9f0" providerId="ADAL" clId="{4BA59F69-CAAF-4A83-9B6E-3326F8BB4EFC}" dt="2022-02-18T14:06:33.565" v="810" actId="20577"/>
          <ac:spMkLst>
            <pc:docMk/>
            <pc:sldMk cId="2097288393" sldId="291"/>
            <ac:spMk id="25" creationId="{0CCA7327-734C-46EC-A444-E3366CF3B02A}"/>
          </ac:spMkLst>
        </pc:spChg>
        <pc:spChg chg="add mod">
          <ac:chgData name="Akarsh KJ" userId="f3494187-e8bf-4c0b-bb34-2a45a206f9f0" providerId="ADAL" clId="{4BA59F69-CAAF-4A83-9B6E-3326F8BB4EFC}" dt="2022-02-18T14:57:25.713" v="990" actId="1076"/>
          <ac:spMkLst>
            <pc:docMk/>
            <pc:sldMk cId="2097288393" sldId="291"/>
            <ac:spMk id="42" creationId="{86A59A0D-F2A6-4A1E-9D5F-8B313DEAB189}"/>
          </ac:spMkLst>
        </pc:spChg>
        <pc:spChg chg="add mod">
          <ac:chgData name="Akarsh KJ" userId="f3494187-e8bf-4c0b-bb34-2a45a206f9f0" providerId="ADAL" clId="{4BA59F69-CAAF-4A83-9B6E-3326F8BB4EFC}" dt="2022-02-18T14:24:08.394" v="888"/>
          <ac:spMkLst>
            <pc:docMk/>
            <pc:sldMk cId="2097288393" sldId="291"/>
            <ac:spMk id="53" creationId="{B591897C-79D7-4A1B-B5DD-D087BE5B03B9}"/>
          </ac:spMkLst>
        </pc:spChg>
        <pc:spChg chg="add mod">
          <ac:chgData name="Akarsh KJ" userId="f3494187-e8bf-4c0b-bb34-2a45a206f9f0" providerId="ADAL" clId="{4BA59F69-CAAF-4A83-9B6E-3326F8BB4EFC}" dt="2022-02-18T14:24:08.394" v="888"/>
          <ac:spMkLst>
            <pc:docMk/>
            <pc:sldMk cId="2097288393" sldId="291"/>
            <ac:spMk id="54" creationId="{DE17C70E-1F77-46B7-BF2B-54EB7D35E93C}"/>
          </ac:spMkLst>
        </pc:spChg>
        <pc:spChg chg="add mod">
          <ac:chgData name="Akarsh KJ" userId="f3494187-e8bf-4c0b-bb34-2a45a206f9f0" providerId="ADAL" clId="{4BA59F69-CAAF-4A83-9B6E-3326F8BB4EFC}" dt="2022-02-18T14:24:08.394" v="888"/>
          <ac:spMkLst>
            <pc:docMk/>
            <pc:sldMk cId="2097288393" sldId="291"/>
            <ac:spMk id="55" creationId="{12FB402A-A25C-4CFB-BBA7-09ABE56F1FA0}"/>
          </ac:spMkLst>
        </pc:spChg>
        <pc:spChg chg="add mod">
          <ac:chgData name="Akarsh KJ" userId="f3494187-e8bf-4c0b-bb34-2a45a206f9f0" providerId="ADAL" clId="{4BA59F69-CAAF-4A83-9B6E-3326F8BB4EFC}" dt="2022-02-18T14:41:59.345" v="975" actId="1076"/>
          <ac:spMkLst>
            <pc:docMk/>
            <pc:sldMk cId="2097288393" sldId="291"/>
            <ac:spMk id="56" creationId="{A597110B-3FD8-46FA-9FA0-77A8832432E6}"/>
          </ac:spMkLst>
        </pc:spChg>
        <pc:spChg chg="add mod">
          <ac:chgData name="Akarsh KJ" userId="f3494187-e8bf-4c0b-bb34-2a45a206f9f0" providerId="ADAL" clId="{4BA59F69-CAAF-4A83-9B6E-3326F8BB4EFC}" dt="2022-02-18T14:42:10.058" v="976" actId="1076"/>
          <ac:spMkLst>
            <pc:docMk/>
            <pc:sldMk cId="2097288393" sldId="291"/>
            <ac:spMk id="57" creationId="{C04F4F96-FDF0-4103-8E08-3730282E06A7}"/>
          </ac:spMkLst>
        </pc:spChg>
        <pc:graphicFrameChg chg="mod">
          <ac:chgData name="Akarsh KJ" userId="f3494187-e8bf-4c0b-bb34-2a45a206f9f0" providerId="ADAL" clId="{4BA59F69-CAAF-4A83-9B6E-3326F8BB4EFC}" dt="2022-02-18T13:49:24.612" v="675"/>
          <ac:graphicFrameMkLst>
            <pc:docMk/>
            <pc:sldMk cId="2097288393" sldId="291"/>
            <ac:graphicFrameMk id="14" creationId="{0783C243-C37F-4D6F-8003-176EAE65EA70}"/>
          </ac:graphicFrameMkLst>
        </pc:graphicFrameChg>
        <pc:graphicFrameChg chg="del mod">
          <ac:chgData name="Akarsh KJ" userId="f3494187-e8bf-4c0b-bb34-2a45a206f9f0" providerId="ADAL" clId="{4BA59F69-CAAF-4A83-9B6E-3326F8BB4EFC}" dt="2022-02-18T14:32:37.266" v="929" actId="478"/>
          <ac:graphicFrameMkLst>
            <pc:docMk/>
            <pc:sldMk cId="2097288393" sldId="291"/>
            <ac:graphicFrameMk id="19" creationId="{85D6EC78-94BC-450A-BE28-939158578A23}"/>
          </ac:graphicFrameMkLst>
        </pc:graphicFrameChg>
        <pc:graphicFrameChg chg="del mod">
          <ac:chgData name="Akarsh KJ" userId="f3494187-e8bf-4c0b-bb34-2a45a206f9f0" providerId="ADAL" clId="{4BA59F69-CAAF-4A83-9B6E-3326F8BB4EFC}" dt="2022-02-18T14:32:33.860" v="928" actId="478"/>
          <ac:graphicFrameMkLst>
            <pc:docMk/>
            <pc:sldMk cId="2097288393" sldId="291"/>
            <ac:graphicFrameMk id="20" creationId="{179253AF-832B-4449-9EE1-FE19CBC36150}"/>
          </ac:graphicFrameMkLst>
        </pc:graphicFrameChg>
        <pc:graphicFrameChg chg="add mod ord">
          <ac:chgData name="Akarsh KJ" userId="f3494187-e8bf-4c0b-bb34-2a45a206f9f0" providerId="ADAL" clId="{4BA59F69-CAAF-4A83-9B6E-3326F8BB4EFC}" dt="2022-02-18T16:51:36.013" v="1054" actId="20577"/>
          <ac:graphicFrameMkLst>
            <pc:docMk/>
            <pc:sldMk cId="2097288393" sldId="291"/>
            <ac:graphicFrameMk id="58" creationId="{896FB69F-C59A-44BF-9A2C-891B639C876B}"/>
          </ac:graphicFrameMkLst>
        </pc:graphicFrameChg>
        <pc:picChg chg="add mod">
          <ac:chgData name="Akarsh KJ" userId="f3494187-e8bf-4c0b-bb34-2a45a206f9f0" providerId="ADAL" clId="{4BA59F69-CAAF-4A83-9B6E-3326F8BB4EFC}" dt="2022-02-18T14:05:33.296" v="795" actId="1076"/>
          <ac:picMkLst>
            <pc:docMk/>
            <pc:sldMk cId="2097288393" sldId="291"/>
            <ac:picMk id="7" creationId="{4911BC44-9F45-436E-9C73-7E0FB8EC1264}"/>
          </ac:picMkLst>
        </pc:picChg>
        <pc:picChg chg="add mod">
          <ac:chgData name="Akarsh KJ" userId="f3494187-e8bf-4c0b-bb34-2a45a206f9f0" providerId="ADAL" clId="{4BA59F69-CAAF-4A83-9B6E-3326F8BB4EFC}" dt="2022-02-18T14:05:06.020" v="788" actId="1076"/>
          <ac:picMkLst>
            <pc:docMk/>
            <pc:sldMk cId="2097288393" sldId="291"/>
            <ac:picMk id="8" creationId="{A7EF7E2D-3A1F-4857-9A8B-DE2C76AF126A}"/>
          </ac:picMkLst>
        </pc:picChg>
        <pc:picChg chg="add mod">
          <ac:chgData name="Akarsh KJ" userId="f3494187-e8bf-4c0b-bb34-2a45a206f9f0" providerId="ADAL" clId="{4BA59F69-CAAF-4A83-9B6E-3326F8BB4EFC}" dt="2022-02-18T14:05:09.936" v="789" actId="1076"/>
          <ac:picMkLst>
            <pc:docMk/>
            <pc:sldMk cId="2097288393" sldId="291"/>
            <ac:picMk id="10" creationId="{70214C2A-39AF-47FF-81B5-1F9373371BA9}"/>
          </ac:picMkLst>
        </pc:picChg>
        <pc:picChg chg="add mod">
          <ac:chgData name="Akarsh KJ" userId="f3494187-e8bf-4c0b-bb34-2a45a206f9f0" providerId="ADAL" clId="{4BA59F69-CAAF-4A83-9B6E-3326F8BB4EFC}" dt="2022-02-18T14:05:16.001" v="791" actId="1076"/>
          <ac:picMkLst>
            <pc:docMk/>
            <pc:sldMk cId="2097288393" sldId="291"/>
            <ac:picMk id="11" creationId="{1144AA95-EAD1-449A-AF17-9D182FC0F80A}"/>
          </ac:picMkLst>
        </pc:picChg>
        <pc:picChg chg="add mod">
          <ac:chgData name="Akarsh KJ" userId="f3494187-e8bf-4c0b-bb34-2a45a206f9f0" providerId="ADAL" clId="{4BA59F69-CAAF-4A83-9B6E-3326F8BB4EFC}" dt="2022-02-18T14:05:19.052" v="792" actId="1076"/>
          <ac:picMkLst>
            <pc:docMk/>
            <pc:sldMk cId="2097288393" sldId="291"/>
            <ac:picMk id="12" creationId="{59C04D36-AB53-454E-958B-2F8390F446FE}"/>
          </ac:picMkLst>
        </pc:picChg>
        <pc:picChg chg="add mod">
          <ac:chgData name="Akarsh KJ" userId="f3494187-e8bf-4c0b-bb34-2a45a206f9f0" providerId="ADAL" clId="{4BA59F69-CAAF-4A83-9B6E-3326F8BB4EFC}" dt="2022-02-18T14:05:30.404" v="794" actId="1076"/>
          <ac:picMkLst>
            <pc:docMk/>
            <pc:sldMk cId="2097288393" sldId="291"/>
            <ac:picMk id="13" creationId="{D73384D4-BF3C-4D42-B8B1-18C907B94FBF}"/>
          </ac:picMkLst>
        </pc:picChg>
        <pc:picChg chg="add mod">
          <ac:chgData name="Akarsh KJ" userId="f3494187-e8bf-4c0b-bb34-2a45a206f9f0" providerId="ADAL" clId="{4BA59F69-CAAF-4A83-9B6E-3326F8BB4EFC}" dt="2022-02-18T14:05:36.339" v="796" actId="1076"/>
          <ac:picMkLst>
            <pc:docMk/>
            <pc:sldMk cId="2097288393" sldId="291"/>
            <ac:picMk id="15" creationId="{B37351C5-4A01-4C9B-959F-AD454E7A2EC3}"/>
          </ac:picMkLst>
        </pc:picChg>
        <pc:picChg chg="add mod">
          <ac:chgData name="Akarsh KJ" userId="f3494187-e8bf-4c0b-bb34-2a45a206f9f0" providerId="ADAL" clId="{4BA59F69-CAAF-4A83-9B6E-3326F8BB4EFC}" dt="2022-02-18T13:54:33.051" v="693" actId="1076"/>
          <ac:picMkLst>
            <pc:docMk/>
            <pc:sldMk cId="2097288393" sldId="291"/>
            <ac:picMk id="16" creationId="{3E6BE992-A256-4BF9-B856-189CEA30A724}"/>
          </ac:picMkLst>
        </pc:picChg>
        <pc:picChg chg="add mod">
          <ac:chgData name="Akarsh KJ" userId="f3494187-e8bf-4c0b-bb34-2a45a206f9f0" providerId="ADAL" clId="{4BA59F69-CAAF-4A83-9B6E-3326F8BB4EFC}" dt="2022-02-18T13:54:33.051" v="693" actId="1076"/>
          <ac:picMkLst>
            <pc:docMk/>
            <pc:sldMk cId="2097288393" sldId="291"/>
            <ac:picMk id="17" creationId="{1F05EC69-92D6-45EF-961E-4B9B0537D9D6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18" creationId="{E13D9ED1-08E5-4E09-80B0-02289BE93976}"/>
          </ac:picMkLst>
        </pc:picChg>
        <pc:picChg chg="add mod">
          <ac:chgData name="Akarsh KJ" userId="f3494187-e8bf-4c0b-bb34-2a45a206f9f0" providerId="ADAL" clId="{4BA59F69-CAAF-4A83-9B6E-3326F8BB4EFC}" dt="2022-02-18T14:34:47.411" v="944" actId="1076"/>
          <ac:picMkLst>
            <pc:docMk/>
            <pc:sldMk cId="2097288393" sldId="291"/>
            <ac:picMk id="21" creationId="{19C3CD9F-0FAE-4BD0-8F3E-35469982073B}"/>
          </ac:picMkLst>
        </pc:picChg>
        <pc:picChg chg="add mod">
          <ac:chgData name="Akarsh KJ" userId="f3494187-e8bf-4c0b-bb34-2a45a206f9f0" providerId="ADAL" clId="{4BA59F69-CAAF-4A83-9B6E-3326F8BB4EFC}" dt="2022-02-18T14:35:02.540" v="948" actId="1076"/>
          <ac:picMkLst>
            <pc:docMk/>
            <pc:sldMk cId="2097288393" sldId="291"/>
            <ac:picMk id="22" creationId="{C6D5C1D2-7341-4E3A-B7C0-CC056072B554}"/>
          </ac:picMkLst>
        </pc:picChg>
        <pc:picChg chg="add mod">
          <ac:chgData name="Akarsh KJ" userId="f3494187-e8bf-4c0b-bb34-2a45a206f9f0" providerId="ADAL" clId="{4BA59F69-CAAF-4A83-9B6E-3326F8BB4EFC}" dt="2022-02-18T14:34:55.131" v="946" actId="1076"/>
          <ac:picMkLst>
            <pc:docMk/>
            <pc:sldMk cId="2097288393" sldId="291"/>
            <ac:picMk id="23" creationId="{8E9F075F-6388-4D03-9A37-9FA45B39085A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27" creationId="{F9A2408D-2841-4003-AC87-111DA2581A45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29" creationId="{BFFFFC50-24F3-4BB0-9D69-968031DAE3F0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31" creationId="{CA39E2F4-C24E-45C1-A495-25A040414D03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33" creationId="{E71CC298-642D-4985-898E-377BD5B0E283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35" creationId="{F7B9971C-4CAA-452E-9021-B5D8DEFD8B3A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37" creationId="{E9F9FE8E-E13B-41C9-85FF-2EF14A4E40D5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39" creationId="{3D5818D5-2BCB-45A9-BEDC-67F9425FEE4B}"/>
          </ac:picMkLst>
        </pc:picChg>
        <pc:picChg chg="add del mod">
          <ac:chgData name="Akarsh KJ" userId="f3494187-e8bf-4c0b-bb34-2a45a206f9f0" providerId="ADAL" clId="{4BA59F69-CAAF-4A83-9B6E-3326F8BB4EFC}" dt="2022-02-18T14:20:34.171" v="834" actId="21"/>
          <ac:picMkLst>
            <pc:docMk/>
            <pc:sldMk cId="2097288393" sldId="291"/>
            <ac:picMk id="41" creationId="{7E151908-5820-4E48-BDDB-A0420D5A653A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4" creationId="{053C9444-9498-4F4A-BBEF-43FCAF29E7C4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5" creationId="{EA15704E-8F8A-4B68-BC56-273C64AB2129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6" creationId="{C6234948-EA13-4B41-9A64-787530FEB167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7" creationId="{9D9CF24B-2762-4457-972C-2B3A506B3001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8" creationId="{6080C93B-FCDB-4D6C-913D-5F1FC1AFDB16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49" creationId="{415C94BC-2AF9-46A4-91BE-DDF00496E0A9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50" creationId="{D4FC54FF-182D-464A-9B84-55B2F53D2F95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51" creationId="{FEA46C16-B2AB-48F2-8CF4-5EA745E2D71F}"/>
          </ac:picMkLst>
        </pc:picChg>
        <pc:picChg chg="add mod">
          <ac:chgData name="Akarsh KJ" userId="f3494187-e8bf-4c0b-bb34-2a45a206f9f0" providerId="ADAL" clId="{4BA59F69-CAAF-4A83-9B6E-3326F8BB4EFC}" dt="2022-02-18T14:24:08.394" v="888"/>
          <ac:picMkLst>
            <pc:docMk/>
            <pc:sldMk cId="2097288393" sldId="291"/>
            <ac:picMk id="52" creationId="{BF48344A-AF29-46E8-BACD-0CE180025E20}"/>
          </ac:picMkLst>
        </pc:picChg>
      </pc:sldChg>
      <pc:sldChg chg="addSp delSp modSp new del mod modAnim">
        <pc:chgData name="Akarsh KJ" userId="f3494187-e8bf-4c0b-bb34-2a45a206f9f0" providerId="ADAL" clId="{4BA59F69-CAAF-4A83-9B6E-3326F8BB4EFC}" dt="2022-02-18T14:42:51.847" v="977" actId="2696"/>
        <pc:sldMkLst>
          <pc:docMk/>
          <pc:sldMk cId="2586593932" sldId="292"/>
        </pc:sldMkLst>
        <pc:spChg chg="del">
          <ac:chgData name="Akarsh KJ" userId="f3494187-e8bf-4c0b-bb34-2a45a206f9f0" providerId="ADAL" clId="{4BA59F69-CAAF-4A83-9B6E-3326F8BB4EFC}" dt="2022-02-18T14:20:41.372" v="835" actId="478"/>
          <ac:spMkLst>
            <pc:docMk/>
            <pc:sldMk cId="2586593932" sldId="292"/>
            <ac:spMk id="2" creationId="{99C51B4F-4969-4156-91A8-53FEFFDA81C8}"/>
          </ac:spMkLst>
        </pc:spChg>
        <pc:spChg chg="del">
          <ac:chgData name="Akarsh KJ" userId="f3494187-e8bf-4c0b-bb34-2a45a206f9f0" providerId="ADAL" clId="{4BA59F69-CAAF-4A83-9B6E-3326F8BB4EFC}" dt="2022-02-18T13:42:46.613" v="658" actId="478"/>
          <ac:spMkLst>
            <pc:docMk/>
            <pc:sldMk cId="2586593932" sldId="292"/>
            <ac:spMk id="3" creationId="{253F9CCB-FAFC-4EAD-807D-0971E0CF1E34}"/>
          </ac:spMkLst>
        </pc:spChg>
        <pc:spChg chg="del">
          <ac:chgData name="Akarsh KJ" userId="f3494187-e8bf-4c0b-bb34-2a45a206f9f0" providerId="ADAL" clId="{4BA59F69-CAAF-4A83-9B6E-3326F8BB4EFC}" dt="2022-02-18T14:20:41.372" v="835" actId="478"/>
          <ac:spMkLst>
            <pc:docMk/>
            <pc:sldMk cId="2586593932" sldId="292"/>
            <ac:spMk id="4" creationId="{C947F444-C412-422F-8DEE-6107DDD32CF9}"/>
          </ac:spMkLst>
        </pc:spChg>
        <pc:spChg chg="del">
          <ac:chgData name="Akarsh KJ" userId="f3494187-e8bf-4c0b-bb34-2a45a206f9f0" providerId="ADAL" clId="{4BA59F69-CAAF-4A83-9B6E-3326F8BB4EFC}" dt="2022-02-18T14:20:41.372" v="835" actId="478"/>
          <ac:spMkLst>
            <pc:docMk/>
            <pc:sldMk cId="2586593932" sldId="292"/>
            <ac:spMk id="5" creationId="{6B3E04DA-11C3-483F-97CF-A0AB903D377E}"/>
          </ac:spMkLst>
        </pc:spChg>
        <pc:spChg chg="add mod">
          <ac:chgData name="Akarsh KJ" userId="f3494187-e8bf-4c0b-bb34-2a45a206f9f0" providerId="ADAL" clId="{4BA59F69-CAAF-4A83-9B6E-3326F8BB4EFC}" dt="2022-02-18T14:23:41.726" v="885" actId="1076"/>
          <ac:spMkLst>
            <pc:docMk/>
            <pc:sldMk cId="2586593932" sldId="292"/>
            <ac:spMk id="17" creationId="{3F39905E-3434-443F-B44B-9B7309B0137C}"/>
          </ac:spMkLst>
        </pc:spChg>
        <pc:spChg chg="add mod">
          <ac:chgData name="Akarsh KJ" userId="f3494187-e8bf-4c0b-bb34-2a45a206f9f0" providerId="ADAL" clId="{4BA59F69-CAAF-4A83-9B6E-3326F8BB4EFC}" dt="2022-02-18T14:23:46.945" v="886" actId="1076"/>
          <ac:spMkLst>
            <pc:docMk/>
            <pc:sldMk cId="2586593932" sldId="292"/>
            <ac:spMk id="18" creationId="{F9C990AE-216E-4000-9204-D94233BC42DB}"/>
          </ac:spMkLst>
        </pc:spChg>
        <pc:spChg chg="add mod">
          <ac:chgData name="Akarsh KJ" userId="f3494187-e8bf-4c0b-bb34-2a45a206f9f0" providerId="ADAL" clId="{4BA59F69-CAAF-4A83-9B6E-3326F8BB4EFC}" dt="2022-02-18T14:23:51.766" v="887" actId="1076"/>
          <ac:spMkLst>
            <pc:docMk/>
            <pc:sldMk cId="2586593932" sldId="292"/>
            <ac:spMk id="19" creationId="{0BD3ACA6-129A-49C0-BB6F-BC0AEDCC52BC}"/>
          </ac:spMkLst>
        </pc:spChg>
        <pc:graphicFrameChg chg="add del mod">
          <ac:chgData name="Akarsh KJ" userId="f3494187-e8bf-4c0b-bb34-2a45a206f9f0" providerId="ADAL" clId="{4BA59F69-CAAF-4A83-9B6E-3326F8BB4EFC}" dt="2022-02-18T14:20:41.372" v="835" actId="478"/>
          <ac:graphicFrameMkLst>
            <pc:docMk/>
            <pc:sldMk cId="2586593932" sldId="292"/>
            <ac:graphicFrameMk id="6" creationId="{731B5329-2D2C-4496-A33C-AA12FE7F320F}"/>
          </ac:graphicFrameMkLst>
        </pc:graphicFrameChg>
        <pc:graphicFrameChg chg="add mod">
          <ac:chgData name="Akarsh KJ" userId="f3494187-e8bf-4c0b-bb34-2a45a206f9f0" providerId="ADAL" clId="{4BA59F69-CAAF-4A83-9B6E-3326F8BB4EFC}" dt="2022-02-18T14:32:52.569" v="930"/>
          <ac:graphicFrameMkLst>
            <pc:docMk/>
            <pc:sldMk cId="2586593932" sldId="292"/>
            <ac:graphicFrameMk id="20" creationId="{15AEFFE5-4EFB-4B3B-B0F7-B3F5032A0435}"/>
          </ac:graphicFrameMkLst>
        </pc:graphicFrameChg>
        <pc:picChg chg="add del mod">
          <ac:chgData name="Akarsh KJ" userId="f3494187-e8bf-4c0b-bb34-2a45a206f9f0" providerId="ADAL" clId="{4BA59F69-CAAF-4A83-9B6E-3326F8BB4EFC}" dt="2022-02-18T14:20:41.372" v="835" actId="478"/>
          <ac:picMkLst>
            <pc:docMk/>
            <pc:sldMk cId="2586593932" sldId="292"/>
            <ac:picMk id="7" creationId="{8203DEB9-1BCE-4CE6-B13F-21BC6AB4A3C7}"/>
          </ac:picMkLst>
        </pc:picChg>
        <pc:picChg chg="add mod modCrop">
          <ac:chgData name="Akarsh KJ" userId="f3494187-e8bf-4c0b-bb34-2a45a206f9f0" providerId="ADAL" clId="{4BA59F69-CAAF-4A83-9B6E-3326F8BB4EFC}" dt="2022-02-18T14:22:53.285" v="873" actId="14100"/>
          <ac:picMkLst>
            <pc:docMk/>
            <pc:sldMk cId="2586593932" sldId="292"/>
            <ac:picMk id="8" creationId="{9AF63520-C26C-43CC-B490-DF272CD1A204}"/>
          </ac:picMkLst>
        </pc:picChg>
        <pc:picChg chg="add mod">
          <ac:chgData name="Akarsh KJ" userId="f3494187-e8bf-4c0b-bb34-2a45a206f9f0" providerId="ADAL" clId="{4BA59F69-CAAF-4A83-9B6E-3326F8BB4EFC}" dt="2022-02-18T14:22:57.010" v="874" actId="1076"/>
          <ac:picMkLst>
            <pc:docMk/>
            <pc:sldMk cId="2586593932" sldId="292"/>
            <ac:picMk id="9" creationId="{8101798D-C662-4D51-B911-7ECCE8697A50}"/>
          </ac:picMkLst>
        </pc:picChg>
        <pc:picChg chg="add mod">
          <ac:chgData name="Akarsh KJ" userId="f3494187-e8bf-4c0b-bb34-2a45a206f9f0" providerId="ADAL" clId="{4BA59F69-CAAF-4A83-9B6E-3326F8BB4EFC}" dt="2022-02-18T14:23:11.333" v="880" actId="1076"/>
          <ac:picMkLst>
            <pc:docMk/>
            <pc:sldMk cId="2586593932" sldId="292"/>
            <ac:picMk id="10" creationId="{7148E3C6-8413-4673-A127-525A6FCA3DAB}"/>
          </ac:picMkLst>
        </pc:picChg>
        <pc:picChg chg="add mod">
          <ac:chgData name="Akarsh KJ" userId="f3494187-e8bf-4c0b-bb34-2a45a206f9f0" providerId="ADAL" clId="{4BA59F69-CAAF-4A83-9B6E-3326F8BB4EFC}" dt="2022-02-18T14:23:07.228" v="878" actId="1076"/>
          <ac:picMkLst>
            <pc:docMk/>
            <pc:sldMk cId="2586593932" sldId="292"/>
            <ac:picMk id="11" creationId="{95788E12-8F4D-4D36-B750-152131CB99F1}"/>
          </ac:picMkLst>
        </pc:picChg>
        <pc:picChg chg="add mod">
          <ac:chgData name="Akarsh KJ" userId="f3494187-e8bf-4c0b-bb34-2a45a206f9f0" providerId="ADAL" clId="{4BA59F69-CAAF-4A83-9B6E-3326F8BB4EFC}" dt="2022-02-18T14:23:13.059" v="881" actId="1076"/>
          <ac:picMkLst>
            <pc:docMk/>
            <pc:sldMk cId="2586593932" sldId="292"/>
            <ac:picMk id="12" creationId="{F03B9AC2-3AEF-42FD-AEFC-2D2F13FDCE71}"/>
          </ac:picMkLst>
        </pc:picChg>
        <pc:picChg chg="add mod">
          <ac:chgData name="Akarsh KJ" userId="f3494187-e8bf-4c0b-bb34-2a45a206f9f0" providerId="ADAL" clId="{4BA59F69-CAAF-4A83-9B6E-3326F8BB4EFC}" dt="2022-02-18T14:23:18.882" v="883" actId="1076"/>
          <ac:picMkLst>
            <pc:docMk/>
            <pc:sldMk cId="2586593932" sldId="292"/>
            <ac:picMk id="13" creationId="{73685024-CA68-47E1-A3D8-DF4202A240D7}"/>
          </ac:picMkLst>
        </pc:picChg>
        <pc:picChg chg="add mod">
          <ac:chgData name="Akarsh KJ" userId="f3494187-e8bf-4c0b-bb34-2a45a206f9f0" providerId="ADAL" clId="{4BA59F69-CAAF-4A83-9B6E-3326F8BB4EFC}" dt="2022-02-18T14:23:05.209" v="877" actId="1076"/>
          <ac:picMkLst>
            <pc:docMk/>
            <pc:sldMk cId="2586593932" sldId="292"/>
            <ac:picMk id="14" creationId="{BA13CD69-4B0D-4A62-8332-690790217745}"/>
          </ac:picMkLst>
        </pc:picChg>
        <pc:picChg chg="add mod">
          <ac:chgData name="Akarsh KJ" userId="f3494187-e8bf-4c0b-bb34-2a45a206f9f0" providerId="ADAL" clId="{4BA59F69-CAAF-4A83-9B6E-3326F8BB4EFC}" dt="2022-02-18T14:23:09.487" v="879" actId="1076"/>
          <ac:picMkLst>
            <pc:docMk/>
            <pc:sldMk cId="2586593932" sldId="292"/>
            <ac:picMk id="15" creationId="{82D734B8-A19E-41A3-9B8C-D0164B3DEA08}"/>
          </ac:picMkLst>
        </pc:picChg>
        <pc:picChg chg="add mod modCrop">
          <ac:chgData name="Akarsh KJ" userId="f3494187-e8bf-4c0b-bb34-2a45a206f9f0" providerId="ADAL" clId="{4BA59F69-CAAF-4A83-9B6E-3326F8BB4EFC}" dt="2022-02-18T14:23:01.101" v="876" actId="1076"/>
          <ac:picMkLst>
            <pc:docMk/>
            <pc:sldMk cId="2586593932" sldId="292"/>
            <ac:picMk id="16" creationId="{910F48D3-FDA0-4A44-A51C-75014FA3E9AA}"/>
          </ac:picMkLst>
        </pc:picChg>
      </pc:sldChg>
      <pc:sldChg chg="modSp add del mod modAnim">
        <pc:chgData name="Akarsh KJ" userId="f3494187-e8bf-4c0b-bb34-2a45a206f9f0" providerId="ADAL" clId="{4BA59F69-CAAF-4A83-9B6E-3326F8BB4EFC}" dt="2022-02-18T13:39:33.607" v="649" actId="2696"/>
        <pc:sldMkLst>
          <pc:docMk/>
          <pc:sldMk cId="3643160387" sldId="292"/>
        </pc:sldMkLst>
        <pc:graphicFrameChg chg="mod">
          <ac:chgData name="Akarsh KJ" userId="f3494187-e8bf-4c0b-bb34-2a45a206f9f0" providerId="ADAL" clId="{4BA59F69-CAAF-4A83-9B6E-3326F8BB4EFC}" dt="2022-02-18T13:39:09.014" v="648" actId="20577"/>
          <ac:graphicFrameMkLst>
            <pc:docMk/>
            <pc:sldMk cId="3643160387" sldId="292"/>
            <ac:graphicFrameMk id="19" creationId="{85D6EC78-94BC-450A-BE28-939158578A23}"/>
          </ac:graphicFrameMkLst>
        </pc:graphicFrameChg>
        <pc:graphicFrameChg chg="mod">
          <ac:chgData name="Akarsh KJ" userId="f3494187-e8bf-4c0b-bb34-2a45a206f9f0" providerId="ADAL" clId="{4BA59F69-CAAF-4A83-9B6E-3326F8BB4EFC}" dt="2022-02-18T13:37:56.223" v="642" actId="1076"/>
          <ac:graphicFrameMkLst>
            <pc:docMk/>
            <pc:sldMk cId="3643160387" sldId="292"/>
            <ac:graphicFrameMk id="20" creationId="{179253AF-832B-4449-9EE1-FE19CBC36150}"/>
          </ac:graphicFrameMkLst>
        </pc:graphicFrameChg>
      </pc:sldChg>
      <pc:sldChg chg="addSp delSp modSp mod modAnim">
        <pc:chgData name="Akarsh KJ" userId="f3494187-e8bf-4c0b-bb34-2a45a206f9f0" providerId="ADAL" clId="{4BA59F69-CAAF-4A83-9B6E-3326F8BB4EFC}" dt="2022-02-21T16:34:28.346" v="4799"/>
        <pc:sldMkLst>
          <pc:docMk/>
          <pc:sldMk cId="1464411850" sldId="293"/>
        </pc:sldMkLst>
        <pc:spChg chg="mod">
          <ac:chgData name="Akarsh KJ" userId="f3494187-e8bf-4c0b-bb34-2a45a206f9f0" providerId="ADAL" clId="{4BA59F69-CAAF-4A83-9B6E-3326F8BB4EFC}" dt="2022-02-21T04:58:07.717" v="3984" actId="404"/>
          <ac:spMkLst>
            <pc:docMk/>
            <pc:sldMk cId="1464411850" sldId="293"/>
            <ac:spMk id="56" creationId="{984A511D-7643-456A-9CBE-5A2A18F486FE}"/>
          </ac:spMkLst>
        </pc:spChg>
        <pc:spChg chg="add mod">
          <ac:chgData name="Akarsh KJ" userId="f3494187-e8bf-4c0b-bb34-2a45a206f9f0" providerId="ADAL" clId="{4BA59F69-CAAF-4A83-9B6E-3326F8BB4EFC}" dt="2022-02-21T04:44:17.131" v="3859"/>
          <ac:spMkLst>
            <pc:docMk/>
            <pc:sldMk cId="1464411850" sldId="293"/>
            <ac:spMk id="57" creationId="{1D8AB81A-575D-4EC6-B90B-442B9A7F05C0}"/>
          </ac:spMkLst>
        </pc:spChg>
        <pc:spChg chg="del">
          <ac:chgData name="Akarsh KJ" userId="f3494187-e8bf-4c0b-bb34-2a45a206f9f0" providerId="ADAL" clId="{4BA59F69-CAAF-4A83-9B6E-3326F8BB4EFC}" dt="2022-02-21T13:28:49.131" v="4361" actId="478"/>
          <ac:spMkLst>
            <pc:docMk/>
            <pc:sldMk cId="1464411850" sldId="293"/>
            <ac:spMk id="58" creationId="{AC3C092A-DED3-4A23-96E3-CC196DAB2B36}"/>
          </ac:spMkLst>
        </pc:spChg>
        <pc:graphicFrameChg chg="del">
          <ac:chgData name="Akarsh KJ" userId="f3494187-e8bf-4c0b-bb34-2a45a206f9f0" providerId="ADAL" clId="{4BA59F69-CAAF-4A83-9B6E-3326F8BB4EFC}" dt="2022-02-20T09:58:52.410" v="2129" actId="478"/>
          <ac:graphicFrameMkLst>
            <pc:docMk/>
            <pc:sldMk cId="1464411850" sldId="293"/>
            <ac:graphicFrameMk id="29" creationId="{EB8E1FE6-E27D-4878-9BEE-22FE671BAC01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29:53.731" v="4382"/>
          <ac:graphicFrameMkLst>
            <pc:docMk/>
            <pc:sldMk cId="1464411850" sldId="293"/>
            <ac:graphicFrameMk id="53" creationId="{C13C5C8F-05FA-430E-A66A-D46AB666B1FB}"/>
          </ac:graphicFrameMkLst>
        </pc:graphicFrameChg>
        <pc:picChg chg="del">
          <ac:chgData name="Akarsh KJ" userId="f3494187-e8bf-4c0b-bb34-2a45a206f9f0" providerId="ADAL" clId="{4BA59F69-CAAF-4A83-9B6E-3326F8BB4EFC}" dt="2022-02-20T10:00:08.980" v="2143" actId="478"/>
          <ac:picMkLst>
            <pc:docMk/>
            <pc:sldMk cId="1464411850" sldId="293"/>
            <ac:picMk id="30" creationId="{15BFBCF2-FC48-4BF1-A1C4-91D1DA919B9E}"/>
          </ac:picMkLst>
        </pc:picChg>
        <pc:picChg chg="add mod">
          <ac:chgData name="Akarsh KJ" userId="f3494187-e8bf-4c0b-bb34-2a45a206f9f0" providerId="ADAL" clId="{4BA59F69-CAAF-4A83-9B6E-3326F8BB4EFC}" dt="2022-02-20T10:01:17.599" v="2178"/>
          <ac:picMkLst>
            <pc:docMk/>
            <pc:sldMk cId="1464411850" sldId="293"/>
            <ac:picMk id="54" creationId="{3862C467-9068-4C58-9B6C-C21BACB78100}"/>
          </ac:picMkLst>
        </pc:picChg>
      </pc:sldChg>
      <pc:sldChg chg="addSp modSp">
        <pc:chgData name="Akarsh KJ" userId="f3494187-e8bf-4c0b-bb34-2a45a206f9f0" providerId="ADAL" clId="{4BA59F69-CAAF-4A83-9B6E-3326F8BB4EFC}" dt="2022-02-18T17:06:08.575" v="1141"/>
        <pc:sldMkLst>
          <pc:docMk/>
          <pc:sldMk cId="1142062214" sldId="294"/>
        </pc:sldMkLst>
        <pc:picChg chg="add mod">
          <ac:chgData name="Akarsh KJ" userId="f3494187-e8bf-4c0b-bb34-2a45a206f9f0" providerId="ADAL" clId="{4BA59F69-CAAF-4A83-9B6E-3326F8BB4EFC}" dt="2022-02-18T17:06:08.575" v="1141"/>
          <ac:picMkLst>
            <pc:docMk/>
            <pc:sldMk cId="1142062214" sldId="294"/>
            <ac:picMk id="7" creationId="{607751B2-28BF-4343-8322-3DD1DEDA4304}"/>
          </ac:picMkLst>
        </pc:picChg>
      </pc:sldChg>
      <pc:sldChg chg="addSp delSp modSp mod modShow">
        <pc:chgData name="Akarsh KJ" userId="f3494187-e8bf-4c0b-bb34-2a45a206f9f0" providerId="ADAL" clId="{4BA59F69-CAAF-4A83-9B6E-3326F8BB4EFC}" dt="2022-02-21T13:27:31.217" v="4349" actId="729"/>
        <pc:sldMkLst>
          <pc:docMk/>
          <pc:sldMk cId="488813519" sldId="295"/>
        </pc:sldMkLst>
        <pc:spChg chg="mod">
          <ac:chgData name="Akarsh KJ" userId="f3494187-e8bf-4c0b-bb34-2a45a206f9f0" providerId="ADAL" clId="{4BA59F69-CAAF-4A83-9B6E-3326F8BB4EFC}" dt="2022-02-20T08:38:11.782" v="1225" actId="1076"/>
          <ac:spMkLst>
            <pc:docMk/>
            <pc:sldMk cId="488813519" sldId="295"/>
            <ac:spMk id="6" creationId="{0FD7F465-F784-40EC-B4F3-ECD945D22A3C}"/>
          </ac:spMkLst>
        </pc:spChg>
        <pc:spChg chg="mod">
          <ac:chgData name="Akarsh KJ" userId="f3494187-e8bf-4c0b-bb34-2a45a206f9f0" providerId="ADAL" clId="{4BA59F69-CAAF-4A83-9B6E-3326F8BB4EFC}" dt="2022-02-20T08:38:23.560" v="1227" actId="1076"/>
          <ac:spMkLst>
            <pc:docMk/>
            <pc:sldMk cId="488813519" sldId="295"/>
            <ac:spMk id="16" creationId="{146F4DA5-813A-41FC-AC55-B8A8B03E9FE2}"/>
          </ac:spMkLst>
        </pc:spChg>
        <pc:spChg chg="mod">
          <ac:chgData name="Akarsh KJ" userId="f3494187-e8bf-4c0b-bb34-2a45a206f9f0" providerId="ADAL" clId="{4BA59F69-CAAF-4A83-9B6E-3326F8BB4EFC}" dt="2022-02-20T08:38:18.014" v="1226" actId="1076"/>
          <ac:spMkLst>
            <pc:docMk/>
            <pc:sldMk cId="488813519" sldId="295"/>
            <ac:spMk id="17" creationId="{BA0975A1-DAF6-4B62-B1F3-EB01C48FA7DD}"/>
          </ac:spMkLst>
        </pc:spChg>
        <pc:graphicFrameChg chg="add mod">
          <ac:chgData name="Akarsh KJ" userId="f3494187-e8bf-4c0b-bb34-2a45a206f9f0" providerId="ADAL" clId="{4BA59F69-CAAF-4A83-9B6E-3326F8BB4EFC}" dt="2022-02-20T09:57:38.177" v="2111"/>
          <ac:graphicFrameMkLst>
            <pc:docMk/>
            <pc:sldMk cId="488813519" sldId="295"/>
            <ac:graphicFrameMk id="19" creationId="{2C40F7FA-5870-49A2-B603-B86657B5BEEE}"/>
          </ac:graphicFrameMkLst>
        </pc:graphicFrameChg>
        <pc:graphicFrameChg chg="del mod modGraphic">
          <ac:chgData name="Akarsh KJ" userId="f3494187-e8bf-4c0b-bb34-2a45a206f9f0" providerId="ADAL" clId="{4BA59F69-CAAF-4A83-9B6E-3326F8BB4EFC}" dt="2022-02-20T09:57:02.385" v="2086" actId="478"/>
          <ac:graphicFrameMkLst>
            <pc:docMk/>
            <pc:sldMk cId="488813519" sldId="295"/>
            <ac:graphicFrameMk id="20" creationId="{DF45F5E7-301F-4186-A2B7-863F4EAC7328}"/>
          </ac:graphicFrameMkLst>
        </pc:graphicFrameChg>
        <pc:picChg chg="add mod">
          <ac:chgData name="Akarsh KJ" userId="f3494187-e8bf-4c0b-bb34-2a45a206f9f0" providerId="ADAL" clId="{4BA59F69-CAAF-4A83-9B6E-3326F8BB4EFC}" dt="2022-02-20T10:01:02.211" v="2171"/>
          <ac:picMkLst>
            <pc:docMk/>
            <pc:sldMk cId="488813519" sldId="295"/>
            <ac:picMk id="24" creationId="{99CE33D1-D444-4C7B-815D-435B900ED3DE}"/>
          </ac:picMkLst>
        </pc:picChg>
      </pc:sldChg>
      <pc:sldChg chg="addSp delSp modSp mod modAnim">
        <pc:chgData name="Akarsh KJ" userId="f3494187-e8bf-4c0b-bb34-2a45a206f9f0" providerId="ADAL" clId="{4BA59F69-CAAF-4A83-9B6E-3326F8BB4EFC}" dt="2022-02-21T13:38:42.971" v="4468" actId="1037"/>
        <pc:sldMkLst>
          <pc:docMk/>
          <pc:sldMk cId="1598697774" sldId="296"/>
        </pc:sldMkLst>
        <pc:spChg chg="mod">
          <ac:chgData name="Akarsh KJ" userId="f3494187-e8bf-4c0b-bb34-2a45a206f9f0" providerId="ADAL" clId="{4BA59F69-CAAF-4A83-9B6E-3326F8BB4EFC}" dt="2022-02-21T04:58:03.086" v="3983" actId="404"/>
          <ac:spMkLst>
            <pc:docMk/>
            <pc:sldMk cId="1598697774" sldId="296"/>
            <ac:spMk id="2" creationId="{0A09E735-F1CC-453E-B195-DAB062B05056}"/>
          </ac:spMkLst>
        </pc:spChg>
        <pc:spChg chg="mod">
          <ac:chgData name="Akarsh KJ" userId="f3494187-e8bf-4c0b-bb34-2a45a206f9f0" providerId="ADAL" clId="{4BA59F69-CAAF-4A83-9B6E-3326F8BB4EFC}" dt="2022-02-21T13:38:42.971" v="4468" actId="1037"/>
          <ac:spMkLst>
            <pc:docMk/>
            <pc:sldMk cId="1598697774" sldId="296"/>
            <ac:spMk id="37" creationId="{195EB71B-E560-4EF0-A855-9B5175B3980D}"/>
          </ac:spMkLst>
        </pc:spChg>
        <pc:spChg chg="add mod">
          <ac:chgData name="Akarsh KJ" userId="f3494187-e8bf-4c0b-bb34-2a45a206f9f0" providerId="ADAL" clId="{4BA59F69-CAAF-4A83-9B6E-3326F8BB4EFC}" dt="2022-02-21T04:44:15.826" v="3858"/>
          <ac:spMkLst>
            <pc:docMk/>
            <pc:sldMk cId="1598697774" sldId="296"/>
            <ac:spMk id="38" creationId="{5573BE70-85D3-4607-9519-AF1DAA98CED8}"/>
          </ac:spMkLst>
        </pc:spChg>
        <pc:spChg chg="del">
          <ac:chgData name="Akarsh KJ" userId="f3494187-e8bf-4c0b-bb34-2a45a206f9f0" providerId="ADAL" clId="{4BA59F69-CAAF-4A83-9B6E-3326F8BB4EFC}" dt="2022-02-21T13:28:46.533" v="4360" actId="478"/>
          <ac:spMkLst>
            <pc:docMk/>
            <pc:sldMk cId="1598697774" sldId="296"/>
            <ac:spMk id="42" creationId="{D4A24481-AB37-407F-850A-3E9FCBE7FFE8}"/>
          </ac:spMkLst>
        </pc:spChg>
        <pc:graphicFrameChg chg="del">
          <ac:chgData name="Akarsh KJ" userId="f3494187-e8bf-4c0b-bb34-2a45a206f9f0" providerId="ADAL" clId="{4BA59F69-CAAF-4A83-9B6E-3326F8BB4EFC}" dt="2022-02-20T09:58:45.238" v="2127" actId="478"/>
          <ac:graphicFrameMkLst>
            <pc:docMk/>
            <pc:sldMk cId="1598697774" sldId="296"/>
            <ac:graphicFrameMk id="29" creationId="{DA4E3CF1-1C0E-4247-AE32-8E2E5FBC4D2D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31:09.038" v="4383"/>
          <ac:graphicFrameMkLst>
            <pc:docMk/>
            <pc:sldMk cId="1598697774" sldId="296"/>
            <ac:graphicFrameMk id="39" creationId="{A450F8A3-CB12-4616-B7FA-A56016A25515}"/>
          </ac:graphicFrameMkLst>
        </pc:graphicFrameChg>
        <pc:picChg chg="mod">
          <ac:chgData name="Akarsh KJ" userId="f3494187-e8bf-4c0b-bb34-2a45a206f9f0" providerId="ADAL" clId="{4BA59F69-CAAF-4A83-9B6E-3326F8BB4EFC}" dt="2022-02-21T13:38:34.163" v="4454" actId="1076"/>
          <ac:picMkLst>
            <pc:docMk/>
            <pc:sldMk cId="1598697774" sldId="296"/>
            <ac:picMk id="6" creationId="{C1D879A2-9EA0-4A5B-9296-0252763FD2B0}"/>
          </ac:picMkLst>
        </pc:picChg>
        <pc:picChg chg="mod">
          <ac:chgData name="Akarsh KJ" userId="f3494187-e8bf-4c0b-bb34-2a45a206f9f0" providerId="ADAL" clId="{4BA59F69-CAAF-4A83-9B6E-3326F8BB4EFC}" dt="2022-02-18T17:16:45.429" v="1163" actId="1035"/>
          <ac:picMkLst>
            <pc:docMk/>
            <pc:sldMk cId="1598697774" sldId="296"/>
            <ac:picMk id="9" creationId="{97B3129F-355E-40DC-AF8C-A6A8E6B94C10}"/>
          </ac:picMkLst>
        </pc:picChg>
        <pc:picChg chg="mod">
          <ac:chgData name="Akarsh KJ" userId="f3494187-e8bf-4c0b-bb34-2a45a206f9f0" providerId="ADAL" clId="{4BA59F69-CAAF-4A83-9B6E-3326F8BB4EFC}" dt="2022-02-18T17:16:39.701" v="1160" actId="1038"/>
          <ac:picMkLst>
            <pc:docMk/>
            <pc:sldMk cId="1598697774" sldId="296"/>
            <ac:picMk id="27" creationId="{E9BC0849-3958-44BB-BD48-40DFF961A514}"/>
          </ac:picMkLst>
        </pc:picChg>
        <pc:picChg chg="mod">
          <ac:chgData name="Akarsh KJ" userId="f3494187-e8bf-4c0b-bb34-2a45a206f9f0" providerId="ADAL" clId="{4BA59F69-CAAF-4A83-9B6E-3326F8BB4EFC}" dt="2022-02-18T17:16:39.701" v="1160" actId="1038"/>
          <ac:picMkLst>
            <pc:docMk/>
            <pc:sldMk cId="1598697774" sldId="296"/>
            <ac:picMk id="28" creationId="{2199B2B4-70CA-4D05-88E0-346760F53870}"/>
          </ac:picMkLst>
        </pc:picChg>
        <pc:picChg chg="mod">
          <ac:chgData name="Akarsh KJ" userId="f3494187-e8bf-4c0b-bb34-2a45a206f9f0" providerId="ADAL" clId="{4BA59F69-CAAF-4A83-9B6E-3326F8BB4EFC}" dt="2022-02-18T17:16:39.701" v="1160" actId="1038"/>
          <ac:picMkLst>
            <pc:docMk/>
            <pc:sldMk cId="1598697774" sldId="296"/>
            <ac:picMk id="34" creationId="{2A2AFC69-E9BD-492C-81F4-0C423CB5212F}"/>
          </ac:picMkLst>
        </pc:picChg>
        <pc:picChg chg="del">
          <ac:chgData name="Akarsh KJ" userId="f3494187-e8bf-4c0b-bb34-2a45a206f9f0" providerId="ADAL" clId="{4BA59F69-CAAF-4A83-9B6E-3326F8BB4EFC}" dt="2022-02-20T10:00:07.320" v="2142" actId="478"/>
          <ac:picMkLst>
            <pc:docMk/>
            <pc:sldMk cId="1598697774" sldId="296"/>
            <ac:picMk id="35" creationId="{5B8E97A0-999E-49BE-8E47-CC53AC64F7D5}"/>
          </ac:picMkLst>
        </pc:picChg>
        <pc:picChg chg="add mod">
          <ac:chgData name="Akarsh KJ" userId="f3494187-e8bf-4c0b-bb34-2a45a206f9f0" providerId="ADAL" clId="{4BA59F69-CAAF-4A83-9B6E-3326F8BB4EFC}" dt="2022-02-20T10:01:16.137" v="2177"/>
          <ac:picMkLst>
            <pc:docMk/>
            <pc:sldMk cId="1598697774" sldId="296"/>
            <ac:picMk id="40" creationId="{35248F62-D409-4450-AA57-56FD386CE1EC}"/>
          </ac:picMkLst>
        </pc:picChg>
      </pc:sldChg>
      <pc:sldChg chg="mod modShow">
        <pc:chgData name="Akarsh KJ" userId="f3494187-e8bf-4c0b-bb34-2a45a206f9f0" providerId="ADAL" clId="{4BA59F69-CAAF-4A83-9B6E-3326F8BB4EFC}" dt="2022-02-21T13:27:18.276" v="4347" actId="729"/>
        <pc:sldMkLst>
          <pc:docMk/>
          <pc:sldMk cId="4221124682" sldId="297"/>
        </pc:sldMkLst>
      </pc:sldChg>
      <pc:sldChg chg="addSp modSp mod">
        <pc:chgData name="Akarsh KJ" userId="f3494187-e8bf-4c0b-bb34-2a45a206f9f0" providerId="ADAL" clId="{4BA59F69-CAAF-4A83-9B6E-3326F8BB4EFC}" dt="2022-02-20T10:00:43.039" v="2148"/>
        <pc:sldMkLst>
          <pc:docMk/>
          <pc:sldMk cId="3441297917" sldId="298"/>
        </pc:sldMkLst>
        <pc:graphicFrameChg chg="modGraphic">
          <ac:chgData name="Akarsh KJ" userId="f3494187-e8bf-4c0b-bb34-2a45a206f9f0" providerId="ADAL" clId="{4BA59F69-CAAF-4A83-9B6E-3326F8BB4EFC}" dt="2022-02-20T09:56:27.116" v="2081" actId="207"/>
          <ac:graphicFrameMkLst>
            <pc:docMk/>
            <pc:sldMk cId="3441297917" sldId="298"/>
            <ac:graphicFrameMk id="75" creationId="{F5AC01B0-F809-426E-98C0-F6446E624D9F}"/>
          </ac:graphicFrameMkLst>
        </pc:graphicFrameChg>
        <pc:picChg chg="add mod">
          <ac:chgData name="Akarsh KJ" userId="f3494187-e8bf-4c0b-bb34-2a45a206f9f0" providerId="ADAL" clId="{4BA59F69-CAAF-4A83-9B6E-3326F8BB4EFC}" dt="2022-02-20T10:00:43.039" v="2148"/>
          <ac:picMkLst>
            <pc:docMk/>
            <pc:sldMk cId="3441297917" sldId="298"/>
            <ac:picMk id="27" creationId="{723469DF-52C0-420B-846A-D92567CA4F73}"/>
          </ac:picMkLst>
        </pc:picChg>
      </pc:sldChg>
      <pc:sldChg chg="modSp mod ord modShow">
        <pc:chgData name="Akarsh KJ" userId="f3494187-e8bf-4c0b-bb34-2a45a206f9f0" providerId="ADAL" clId="{4BA59F69-CAAF-4A83-9B6E-3326F8BB4EFC}" dt="2022-02-21T13:26:53.982" v="4345" actId="729"/>
        <pc:sldMkLst>
          <pc:docMk/>
          <pc:sldMk cId="1851169398" sldId="300"/>
        </pc:sldMkLst>
        <pc:spChg chg="mod">
          <ac:chgData name="Akarsh KJ" userId="f3494187-e8bf-4c0b-bb34-2a45a206f9f0" providerId="ADAL" clId="{4BA59F69-CAAF-4A83-9B6E-3326F8BB4EFC}" dt="2022-02-19T14:59:19.270" v="1214" actId="14100"/>
          <ac:spMkLst>
            <pc:docMk/>
            <pc:sldMk cId="1851169398" sldId="300"/>
            <ac:spMk id="8" creationId="{DCD2D361-B7D6-46A8-8BBB-D957A541E0BB}"/>
          </ac:spMkLst>
        </pc:spChg>
      </pc:sldChg>
      <pc:sldChg chg="addSp modSp">
        <pc:chgData name="Akarsh KJ" userId="f3494187-e8bf-4c0b-bb34-2a45a206f9f0" providerId="ADAL" clId="{4BA59F69-CAAF-4A83-9B6E-3326F8BB4EFC}" dt="2022-02-20T10:00:44.582" v="2149"/>
        <pc:sldMkLst>
          <pc:docMk/>
          <pc:sldMk cId="1357664961" sldId="305"/>
        </pc:sldMkLst>
        <pc:graphicFrameChg chg="add mod">
          <ac:chgData name="Akarsh KJ" userId="f3494187-e8bf-4c0b-bb34-2a45a206f9f0" providerId="ADAL" clId="{4BA59F69-CAAF-4A83-9B6E-3326F8BB4EFC}" dt="2022-02-20T09:57:31.930" v="2108"/>
          <ac:graphicFrameMkLst>
            <pc:docMk/>
            <pc:sldMk cId="1357664961" sldId="305"/>
            <ac:graphicFrameMk id="13" creationId="{A1AB4A3D-DB41-43EA-91B0-117544551E00}"/>
          </ac:graphicFrameMkLst>
        </pc:graphicFrameChg>
        <pc:picChg chg="add mod">
          <ac:chgData name="Akarsh KJ" userId="f3494187-e8bf-4c0b-bb34-2a45a206f9f0" providerId="ADAL" clId="{4BA59F69-CAAF-4A83-9B6E-3326F8BB4EFC}" dt="2022-02-20T10:00:44.582" v="2149"/>
          <ac:picMkLst>
            <pc:docMk/>
            <pc:sldMk cId="1357664961" sldId="305"/>
            <ac:picMk id="17" creationId="{47276B82-8CB2-4E9A-AF86-D15EBEB38F2E}"/>
          </ac:picMkLst>
        </pc:picChg>
      </pc:sldChg>
      <pc:sldChg chg="addSp delSp modSp mod modClrScheme modAnim modCm chgLayout">
        <pc:chgData name="Akarsh KJ" userId="f3494187-e8bf-4c0b-bb34-2a45a206f9f0" providerId="ADAL" clId="{4BA59F69-CAAF-4A83-9B6E-3326F8BB4EFC}" dt="2022-02-21T16:43:49.727" v="4835" actId="478"/>
        <pc:sldMkLst>
          <pc:docMk/>
          <pc:sldMk cId="2464014686" sldId="306"/>
        </pc:sldMkLst>
        <pc:spChg chg="mod ord">
          <ac:chgData name="Akarsh KJ" userId="f3494187-e8bf-4c0b-bb34-2a45a206f9f0" providerId="ADAL" clId="{4BA59F69-CAAF-4A83-9B6E-3326F8BB4EFC}" dt="2022-02-21T16:43:34.504" v="4833" actId="700"/>
          <ac:spMkLst>
            <pc:docMk/>
            <pc:sldMk cId="2464014686" sldId="306"/>
            <ac:spMk id="2" creationId="{5D22A4C4-1354-48D8-8D66-EFC82FE143E5}"/>
          </ac:spMkLst>
        </pc:spChg>
        <pc:spChg chg="mod ord">
          <ac:chgData name="Akarsh KJ" userId="f3494187-e8bf-4c0b-bb34-2a45a206f9f0" providerId="ADAL" clId="{4BA59F69-CAAF-4A83-9B6E-3326F8BB4EFC}" dt="2022-02-21T16:43:34.504" v="4833" actId="700"/>
          <ac:spMkLst>
            <pc:docMk/>
            <pc:sldMk cId="2464014686" sldId="306"/>
            <ac:spMk id="3" creationId="{C7849036-7617-446D-866E-40063668D65C}"/>
          </ac:spMkLst>
        </pc:spChg>
        <pc:spChg chg="mod">
          <ac:chgData name="Akarsh KJ" userId="f3494187-e8bf-4c0b-bb34-2a45a206f9f0" providerId="ADAL" clId="{4BA59F69-CAAF-4A83-9B6E-3326F8BB4EFC}" dt="2022-02-21T14:38:16.784" v="4678" actId="14100"/>
          <ac:spMkLst>
            <pc:docMk/>
            <pc:sldMk cId="2464014686" sldId="306"/>
            <ac:spMk id="4" creationId="{260DC959-021E-447F-A3D4-CF041E69C275}"/>
          </ac:spMkLst>
        </pc:spChg>
        <pc:spChg chg="add del mod ord">
          <ac:chgData name="Akarsh KJ" userId="f3494187-e8bf-4c0b-bb34-2a45a206f9f0" providerId="ADAL" clId="{4BA59F69-CAAF-4A83-9B6E-3326F8BB4EFC}" dt="2022-02-21T16:43:49.727" v="4835" actId="478"/>
          <ac:spMkLst>
            <pc:docMk/>
            <pc:sldMk cId="2464014686" sldId="306"/>
            <ac:spMk id="5" creationId="{11856617-F17F-44EE-B332-B95BAE214020}"/>
          </ac:spMkLst>
        </pc:spChg>
        <pc:spChg chg="add del mod ord">
          <ac:chgData name="Akarsh KJ" userId="f3494187-e8bf-4c0b-bb34-2a45a206f9f0" providerId="ADAL" clId="{4BA59F69-CAAF-4A83-9B6E-3326F8BB4EFC}" dt="2022-02-21T16:43:40.376" v="4834" actId="478"/>
          <ac:spMkLst>
            <pc:docMk/>
            <pc:sldMk cId="2464014686" sldId="306"/>
            <ac:spMk id="6" creationId="{786992BA-E0D4-4BE8-A643-4042554AD3EF}"/>
          </ac:spMkLst>
        </pc:spChg>
        <pc:spChg chg="mod">
          <ac:chgData name="Akarsh KJ" userId="f3494187-e8bf-4c0b-bb34-2a45a206f9f0" providerId="ADAL" clId="{4BA59F69-CAAF-4A83-9B6E-3326F8BB4EFC}" dt="2022-02-21T14:38:37.354" v="4681" actId="1076"/>
          <ac:spMkLst>
            <pc:docMk/>
            <pc:sldMk cId="2464014686" sldId="306"/>
            <ac:spMk id="8" creationId="{57A24645-1326-418A-9502-69466FCFA0AB}"/>
          </ac:spMkLst>
        </pc:spChg>
        <pc:spChg chg="add del mod">
          <ac:chgData name="Akarsh KJ" userId="f3494187-e8bf-4c0b-bb34-2a45a206f9f0" providerId="ADAL" clId="{4BA59F69-CAAF-4A83-9B6E-3326F8BB4EFC}" dt="2022-02-21T13:28:35.790" v="4357" actId="478"/>
          <ac:spMkLst>
            <pc:docMk/>
            <pc:sldMk cId="2464014686" sldId="306"/>
            <ac:spMk id="11" creationId="{604B523A-6F2F-47D3-B4CB-D83170E96747}"/>
          </ac:spMkLst>
        </pc:spChg>
        <pc:graphicFrameChg chg="del">
          <ac:chgData name="Akarsh KJ" userId="f3494187-e8bf-4c0b-bb34-2a45a206f9f0" providerId="ADAL" clId="{4BA59F69-CAAF-4A83-9B6E-3326F8BB4EFC}" dt="2022-02-21T11:25:46.071" v="4303" actId="478"/>
          <ac:graphicFrameMkLst>
            <pc:docMk/>
            <pc:sldMk cId="2464014686" sldId="306"/>
            <ac:graphicFrameMk id="7" creationId="{BA2241E5-56C1-41CE-8F8B-E82179E176C9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31:21.961" v="4386"/>
          <ac:graphicFrameMkLst>
            <pc:docMk/>
            <pc:sldMk cId="2464014686" sldId="306"/>
            <ac:graphicFrameMk id="9" creationId="{AA31F7D0-8E7D-4BCE-9FA3-5C4E1FF6B751}"/>
          </ac:graphicFrameMkLst>
        </pc:graphicFrameChg>
        <pc:graphicFrameChg chg="del">
          <ac:chgData name="Akarsh KJ" userId="f3494187-e8bf-4c0b-bb34-2a45a206f9f0" providerId="ADAL" clId="{4BA59F69-CAAF-4A83-9B6E-3326F8BB4EFC}" dt="2022-02-20T09:58:05.142" v="2120" actId="478"/>
          <ac:graphicFrameMkLst>
            <pc:docMk/>
            <pc:sldMk cId="2464014686" sldId="306"/>
            <ac:graphicFrameMk id="11" creationId="{D1266BD3-B28D-4215-8588-09CA3A81A6A8}"/>
          </ac:graphicFrameMkLst>
        </pc:graphicFrameChg>
        <pc:graphicFrameChg chg="add mod">
          <ac:chgData name="Akarsh KJ" userId="f3494187-e8bf-4c0b-bb34-2a45a206f9f0" providerId="ADAL" clId="{4BA59F69-CAAF-4A83-9B6E-3326F8BB4EFC}" dt="2022-02-21T13:44:48.260" v="4469"/>
          <ac:graphicFrameMkLst>
            <pc:docMk/>
            <pc:sldMk cId="2464014686" sldId="306"/>
            <ac:graphicFrameMk id="12" creationId="{2954D0D8-AB5F-49C1-AFFE-110934452041}"/>
          </ac:graphicFrameMkLst>
        </pc:graphicFrameChg>
        <pc:picChg chg="add del mod">
          <ac:chgData name="Akarsh KJ" userId="f3494187-e8bf-4c0b-bb34-2a45a206f9f0" providerId="ADAL" clId="{4BA59F69-CAAF-4A83-9B6E-3326F8BB4EFC}" dt="2022-02-21T16:30:11.370" v="4753" actId="478"/>
          <ac:picMkLst>
            <pc:docMk/>
            <pc:sldMk cId="2464014686" sldId="306"/>
            <ac:picMk id="10" creationId="{637F8872-96C9-4777-9B16-033D9541E5BA}"/>
          </ac:picMkLst>
        </pc:picChg>
        <pc:picChg chg="add mod">
          <ac:chgData name="Akarsh KJ" userId="f3494187-e8bf-4c0b-bb34-2a45a206f9f0" providerId="ADAL" clId="{4BA59F69-CAAF-4A83-9B6E-3326F8BB4EFC}" dt="2022-02-21T16:30:12.215" v="4754"/>
          <ac:picMkLst>
            <pc:docMk/>
            <pc:sldMk cId="2464014686" sldId="306"/>
            <ac:picMk id="11" creationId="{07C1F8FC-B92C-46ED-AFC4-FA99760322F4}"/>
          </ac:picMkLst>
        </pc:picChg>
      </pc:sldChg>
      <pc:sldChg chg="addSp modSp">
        <pc:chgData name="Akarsh KJ" userId="f3494187-e8bf-4c0b-bb34-2a45a206f9f0" providerId="ADAL" clId="{4BA59F69-CAAF-4A83-9B6E-3326F8BB4EFC}" dt="2022-02-20T10:00:45.715" v="2150"/>
        <pc:sldMkLst>
          <pc:docMk/>
          <pc:sldMk cId="3782477193" sldId="308"/>
        </pc:sldMkLst>
        <pc:graphicFrameChg chg="add mod">
          <ac:chgData name="Akarsh KJ" userId="f3494187-e8bf-4c0b-bb34-2a45a206f9f0" providerId="ADAL" clId="{4BA59F69-CAAF-4A83-9B6E-3326F8BB4EFC}" dt="2022-02-20T09:57:33.192" v="2109"/>
          <ac:graphicFrameMkLst>
            <pc:docMk/>
            <pc:sldMk cId="3782477193" sldId="308"/>
            <ac:graphicFrameMk id="15" creationId="{266440C5-F6AF-4DDB-98E2-21D5879DC218}"/>
          </ac:graphicFrameMkLst>
        </pc:graphicFrameChg>
        <pc:picChg chg="add mod">
          <ac:chgData name="Akarsh KJ" userId="f3494187-e8bf-4c0b-bb34-2a45a206f9f0" providerId="ADAL" clId="{4BA59F69-CAAF-4A83-9B6E-3326F8BB4EFC}" dt="2022-02-20T10:00:45.715" v="2150"/>
          <ac:picMkLst>
            <pc:docMk/>
            <pc:sldMk cId="3782477193" sldId="308"/>
            <ac:picMk id="17" creationId="{20950F50-6776-4628-B23B-33C1823CD34E}"/>
          </ac:picMkLst>
        </pc:picChg>
      </pc:sldChg>
      <pc:sldChg chg="addSp delSp modSp mod ord modClrScheme modAnim modCm chgLayout">
        <pc:chgData name="Akarsh KJ" userId="f3494187-e8bf-4c0b-bb34-2a45a206f9f0" providerId="ADAL" clId="{4BA59F69-CAAF-4A83-9B6E-3326F8BB4EFC}" dt="2022-02-21T16:44:53.590" v="4840" actId="732"/>
        <pc:sldMkLst>
          <pc:docMk/>
          <pc:sldMk cId="1976972685" sldId="309"/>
        </pc:sldMkLst>
        <pc:spChg chg="mod ord">
          <ac:chgData name="Akarsh KJ" userId="f3494187-e8bf-4c0b-bb34-2a45a206f9f0" providerId="ADAL" clId="{4BA59F69-CAAF-4A83-9B6E-3326F8BB4EFC}" dt="2022-02-21T16:42:57.990" v="4829" actId="700"/>
          <ac:spMkLst>
            <pc:docMk/>
            <pc:sldMk cId="1976972685" sldId="309"/>
            <ac:spMk id="2" creationId="{19620F54-EC22-43E4-9B7A-FE3097D93D5C}"/>
          </ac:spMkLst>
        </pc:spChg>
        <pc:spChg chg="mod ord">
          <ac:chgData name="Akarsh KJ" userId="f3494187-e8bf-4c0b-bb34-2a45a206f9f0" providerId="ADAL" clId="{4BA59F69-CAAF-4A83-9B6E-3326F8BB4EFC}" dt="2022-02-21T16:42:57.990" v="4829" actId="700"/>
          <ac:spMkLst>
            <pc:docMk/>
            <pc:sldMk cId="1976972685" sldId="309"/>
            <ac:spMk id="3" creationId="{F635272C-25B5-4CAA-801D-91B5D91B74E1}"/>
          </ac:spMkLst>
        </pc:spChg>
        <pc:spChg chg="mod ord">
          <ac:chgData name="Akarsh KJ" userId="f3494187-e8bf-4c0b-bb34-2a45a206f9f0" providerId="ADAL" clId="{4BA59F69-CAAF-4A83-9B6E-3326F8BB4EFC}" dt="2022-02-21T16:43:24.534" v="4831" actId="167"/>
          <ac:spMkLst>
            <pc:docMk/>
            <pc:sldMk cId="1976972685" sldId="309"/>
            <ac:spMk id="4" creationId="{3670AA5F-AF4A-46B0-A605-553755A0AD31}"/>
          </ac:spMkLst>
        </pc:spChg>
        <pc:spChg chg="add del mod ord">
          <ac:chgData name="Akarsh KJ" userId="f3494187-e8bf-4c0b-bb34-2a45a206f9f0" providerId="ADAL" clId="{4BA59F69-CAAF-4A83-9B6E-3326F8BB4EFC}" dt="2022-02-21T16:43:27.482" v="4832" actId="478"/>
          <ac:spMkLst>
            <pc:docMk/>
            <pc:sldMk cId="1976972685" sldId="309"/>
            <ac:spMk id="5" creationId="{6606031E-A8D7-4DFE-A27C-D9D98A0AA21E}"/>
          </ac:spMkLst>
        </pc:spChg>
        <pc:spChg chg="add del mod ord">
          <ac:chgData name="Akarsh KJ" userId="f3494187-e8bf-4c0b-bb34-2a45a206f9f0" providerId="ADAL" clId="{4BA59F69-CAAF-4A83-9B6E-3326F8BB4EFC}" dt="2022-02-21T16:43:03.329" v="4830" actId="478"/>
          <ac:spMkLst>
            <pc:docMk/>
            <pc:sldMk cId="1976972685" sldId="309"/>
            <ac:spMk id="6" creationId="{B3E21414-D695-4B24-A3C3-955A7B8D7BC5}"/>
          </ac:spMkLst>
        </pc:spChg>
        <pc:spChg chg="add del mod">
          <ac:chgData name="Akarsh KJ" userId="f3494187-e8bf-4c0b-bb34-2a45a206f9f0" providerId="ADAL" clId="{4BA59F69-CAAF-4A83-9B6E-3326F8BB4EFC}" dt="2022-02-21T13:28:32.915" v="4356" actId="478"/>
          <ac:spMkLst>
            <pc:docMk/>
            <pc:sldMk cId="1976972685" sldId="309"/>
            <ac:spMk id="12" creationId="{D94A3BE1-90F5-4386-8D99-A658FD11F9E7}"/>
          </ac:spMkLst>
        </pc:spChg>
        <pc:graphicFrameChg chg="del">
          <ac:chgData name="Akarsh KJ" userId="f3494187-e8bf-4c0b-bb34-2a45a206f9f0" providerId="ADAL" clId="{4BA59F69-CAAF-4A83-9B6E-3326F8BB4EFC}" dt="2022-02-20T09:57:59.142" v="2118" actId="478"/>
          <ac:graphicFrameMkLst>
            <pc:docMk/>
            <pc:sldMk cId="1976972685" sldId="309"/>
            <ac:graphicFrameMk id="5" creationId="{E399A4CE-668B-4067-BA52-99427A148871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31:26.391" v="4387"/>
          <ac:graphicFrameMkLst>
            <pc:docMk/>
            <pc:sldMk cId="1976972685" sldId="309"/>
            <ac:graphicFrameMk id="10" creationId="{52D419DE-9C6D-46DD-B46D-67AFCFFEECD3}"/>
          </ac:graphicFrameMkLst>
        </pc:graphicFrameChg>
        <pc:graphicFrameChg chg="mod">
          <ac:chgData name="Akarsh KJ" userId="f3494187-e8bf-4c0b-bb34-2a45a206f9f0" providerId="ADAL" clId="{4BA59F69-CAAF-4A83-9B6E-3326F8BB4EFC}" dt="2022-02-21T14:36:39.421" v="4665" actId="1076"/>
          <ac:graphicFrameMkLst>
            <pc:docMk/>
            <pc:sldMk cId="1976972685" sldId="309"/>
            <ac:graphicFrameMk id="17" creationId="{3502F09B-0C0F-403A-8327-3C6025B70E6D}"/>
          </ac:graphicFrameMkLst>
        </pc:graphicFrameChg>
        <pc:picChg chg="add del mod">
          <ac:chgData name="Akarsh KJ" userId="f3494187-e8bf-4c0b-bb34-2a45a206f9f0" providerId="ADAL" clId="{4BA59F69-CAAF-4A83-9B6E-3326F8BB4EFC}" dt="2022-02-21T16:30:04.073" v="4751" actId="478"/>
          <ac:picMkLst>
            <pc:docMk/>
            <pc:sldMk cId="1976972685" sldId="309"/>
            <ac:picMk id="11" creationId="{FDDC4B2D-7989-4F6B-887B-5FE7FF44D656}"/>
          </ac:picMkLst>
        </pc:picChg>
        <pc:picChg chg="add mod">
          <ac:chgData name="Akarsh KJ" userId="f3494187-e8bf-4c0b-bb34-2a45a206f9f0" providerId="ADAL" clId="{4BA59F69-CAAF-4A83-9B6E-3326F8BB4EFC}" dt="2022-02-21T16:30:05.035" v="4752"/>
          <ac:picMkLst>
            <pc:docMk/>
            <pc:sldMk cId="1976972685" sldId="309"/>
            <ac:picMk id="22" creationId="{8FCC98D2-31C5-44A4-ABFA-B2486E9B2115}"/>
          </ac:picMkLst>
        </pc:picChg>
        <pc:picChg chg="mod">
          <ac:chgData name="Akarsh KJ" userId="f3494187-e8bf-4c0b-bb34-2a45a206f9f0" providerId="ADAL" clId="{4BA59F69-CAAF-4A83-9B6E-3326F8BB4EFC}" dt="2022-02-21T16:44:53.590" v="4840" actId="732"/>
          <ac:picMkLst>
            <pc:docMk/>
            <pc:sldMk cId="1976972685" sldId="309"/>
            <ac:picMk id="1026" creationId="{453C07D1-6C4F-45A6-9CEA-9EED67AA440B}"/>
          </ac:picMkLst>
        </pc:picChg>
      </pc:sldChg>
      <pc:sldChg chg="addSp delSp modSp mod modClrScheme modAnim chgLayout">
        <pc:chgData name="Akarsh KJ" userId="f3494187-e8bf-4c0b-bb34-2a45a206f9f0" providerId="ADAL" clId="{4BA59F69-CAAF-4A83-9B6E-3326F8BB4EFC}" dt="2022-02-22T08:09:31.346" v="4857" actId="20577"/>
        <pc:sldMkLst>
          <pc:docMk/>
          <pc:sldMk cId="381677872" sldId="310"/>
        </pc:sldMkLst>
        <pc:spChg chg="mod ord">
          <ac:chgData name="Akarsh KJ" userId="f3494187-e8bf-4c0b-bb34-2a45a206f9f0" providerId="ADAL" clId="{4BA59F69-CAAF-4A83-9B6E-3326F8BB4EFC}" dt="2022-02-21T16:44:00.914" v="4836" actId="700"/>
          <ac:spMkLst>
            <pc:docMk/>
            <pc:sldMk cId="381677872" sldId="310"/>
            <ac:spMk id="2" creationId="{D6A82B5C-9CA4-45E4-BDC1-2FF9AAF7EA0E}"/>
          </ac:spMkLst>
        </pc:spChg>
        <pc:spChg chg="mod ord">
          <ac:chgData name="Akarsh KJ" userId="f3494187-e8bf-4c0b-bb34-2a45a206f9f0" providerId="ADAL" clId="{4BA59F69-CAAF-4A83-9B6E-3326F8BB4EFC}" dt="2022-02-21T16:44:00.914" v="4836" actId="700"/>
          <ac:spMkLst>
            <pc:docMk/>
            <pc:sldMk cId="381677872" sldId="310"/>
            <ac:spMk id="3" creationId="{427B9A5C-134A-44A5-A5FD-B2E655DD6C4D}"/>
          </ac:spMkLst>
        </pc:spChg>
        <pc:spChg chg="add del mod ord">
          <ac:chgData name="Akarsh KJ" userId="f3494187-e8bf-4c0b-bb34-2a45a206f9f0" providerId="ADAL" clId="{4BA59F69-CAAF-4A83-9B6E-3326F8BB4EFC}" dt="2022-02-21T16:44:09.444" v="4838" actId="478"/>
          <ac:spMkLst>
            <pc:docMk/>
            <pc:sldMk cId="381677872" sldId="310"/>
            <ac:spMk id="4" creationId="{7654CC9E-B91D-48F0-9828-008223B8E167}"/>
          </ac:spMkLst>
        </pc:spChg>
        <pc:spChg chg="add del mod ord">
          <ac:chgData name="Akarsh KJ" userId="f3494187-e8bf-4c0b-bb34-2a45a206f9f0" providerId="ADAL" clId="{4BA59F69-CAAF-4A83-9B6E-3326F8BB4EFC}" dt="2022-02-21T16:44:06.267" v="4837" actId="478"/>
          <ac:spMkLst>
            <pc:docMk/>
            <pc:sldMk cId="381677872" sldId="310"/>
            <ac:spMk id="5" creationId="{ED1BA05F-201A-4371-BCDD-A63AF5E1462E}"/>
          </ac:spMkLst>
        </pc:spChg>
        <pc:spChg chg="mod">
          <ac:chgData name="Akarsh KJ" userId="f3494187-e8bf-4c0b-bb34-2a45a206f9f0" providerId="ADAL" clId="{4BA59F69-CAAF-4A83-9B6E-3326F8BB4EFC}" dt="2022-02-22T08:09:31.346" v="4857" actId="20577"/>
          <ac:spMkLst>
            <pc:docMk/>
            <pc:sldMk cId="381677872" sldId="310"/>
            <ac:spMk id="21" creationId="{73CCF369-C057-4BF7-882F-BA3D0AD18E4A}"/>
          </ac:spMkLst>
        </pc:spChg>
        <pc:spChg chg="mod">
          <ac:chgData name="Akarsh KJ" userId="f3494187-e8bf-4c0b-bb34-2a45a206f9f0" providerId="ADAL" clId="{4BA59F69-CAAF-4A83-9B6E-3326F8BB4EFC}" dt="2022-02-21T04:58:16.084" v="3986" actId="404"/>
          <ac:spMkLst>
            <pc:docMk/>
            <pc:sldMk cId="381677872" sldId="310"/>
            <ac:spMk id="29" creationId="{D2D9B611-69CE-4319-89B5-6A560C9D8E57}"/>
          </ac:spMkLst>
        </pc:spChg>
        <pc:spChg chg="add mod">
          <ac:chgData name="Akarsh KJ" userId="f3494187-e8bf-4c0b-bb34-2a45a206f9f0" providerId="ADAL" clId="{4BA59F69-CAAF-4A83-9B6E-3326F8BB4EFC}" dt="2022-02-21T04:44:18.916" v="3860"/>
          <ac:spMkLst>
            <pc:docMk/>
            <pc:sldMk cId="381677872" sldId="310"/>
            <ac:spMk id="32" creationId="{3D67F168-CD1A-42D7-A48F-CD2C44A32017}"/>
          </ac:spMkLst>
        </pc:spChg>
        <pc:spChg chg="del">
          <ac:chgData name="Akarsh KJ" userId="f3494187-e8bf-4c0b-bb34-2a45a206f9f0" providerId="ADAL" clId="{4BA59F69-CAAF-4A83-9B6E-3326F8BB4EFC}" dt="2022-02-21T13:28:51.422" v="4362" actId="478"/>
          <ac:spMkLst>
            <pc:docMk/>
            <pc:sldMk cId="381677872" sldId="310"/>
            <ac:spMk id="35" creationId="{603A4484-8255-467E-B786-160FDC5B07A7}"/>
          </ac:spMkLst>
        </pc:spChg>
        <pc:graphicFrameChg chg="del modGraphic">
          <ac:chgData name="Akarsh KJ" userId="f3494187-e8bf-4c0b-bb34-2a45a206f9f0" providerId="ADAL" clId="{4BA59F69-CAAF-4A83-9B6E-3326F8BB4EFC}" dt="2022-02-20T09:58:58.406" v="2131" actId="478"/>
          <ac:graphicFrameMkLst>
            <pc:docMk/>
            <pc:sldMk cId="381677872" sldId="310"/>
            <ac:graphicFrameMk id="27" creationId="{6C7033D4-E317-484C-B595-8C30FDC7D0FC}"/>
          </ac:graphicFrameMkLst>
        </pc:graphicFrameChg>
        <pc:graphicFrameChg chg="add mod modGraphic">
          <ac:chgData name="Akarsh KJ" userId="f3494187-e8bf-4c0b-bb34-2a45a206f9f0" providerId="ADAL" clId="{4BA59F69-CAAF-4A83-9B6E-3326F8BB4EFC}" dt="2022-02-21T13:29:37.365" v="4379" actId="20577"/>
          <ac:graphicFrameMkLst>
            <pc:docMk/>
            <pc:sldMk cId="381677872" sldId="310"/>
            <ac:graphicFrameMk id="30" creationId="{11DA4764-8159-4C50-9454-3C6001AAD077}"/>
          </ac:graphicFrameMkLst>
        </pc:graphicFrameChg>
        <pc:picChg chg="del">
          <ac:chgData name="Akarsh KJ" userId="f3494187-e8bf-4c0b-bb34-2a45a206f9f0" providerId="ADAL" clId="{4BA59F69-CAAF-4A83-9B6E-3326F8BB4EFC}" dt="2022-02-20T10:00:18.410" v="2144" actId="478"/>
          <ac:picMkLst>
            <pc:docMk/>
            <pc:sldMk cId="381677872" sldId="310"/>
            <ac:picMk id="26" creationId="{3CD003C6-EBB7-4B83-9A2E-CF17E3845E0B}"/>
          </ac:picMkLst>
        </pc:picChg>
        <pc:picChg chg="add mod">
          <ac:chgData name="Akarsh KJ" userId="f3494187-e8bf-4c0b-bb34-2a45a206f9f0" providerId="ADAL" clId="{4BA59F69-CAAF-4A83-9B6E-3326F8BB4EFC}" dt="2022-02-20T10:01:19.043" v="2179"/>
          <ac:picMkLst>
            <pc:docMk/>
            <pc:sldMk cId="381677872" sldId="310"/>
            <ac:picMk id="31" creationId="{84E235DD-A4EC-4FDD-BD0E-19F33B238C8A}"/>
          </ac:picMkLst>
        </pc:picChg>
        <pc:picChg chg="mod">
          <ac:chgData name="Akarsh KJ" userId="f3494187-e8bf-4c0b-bb34-2a45a206f9f0" providerId="ADAL" clId="{4BA59F69-CAAF-4A83-9B6E-3326F8BB4EFC}" dt="2022-02-21T16:36:15.096" v="4802" actId="1076"/>
          <ac:picMkLst>
            <pc:docMk/>
            <pc:sldMk cId="381677872" sldId="310"/>
            <ac:picMk id="4106" creationId="{62BDCC32-FD7B-489E-91C7-44D5727A5FD6}"/>
          </ac:picMkLst>
        </pc:picChg>
      </pc:sldChg>
      <pc:sldChg chg="addSp modSp mod modShow">
        <pc:chgData name="Akarsh KJ" userId="f3494187-e8bf-4c0b-bb34-2a45a206f9f0" providerId="ADAL" clId="{4BA59F69-CAAF-4A83-9B6E-3326F8BB4EFC}" dt="2022-02-21T13:27:31.217" v="4349" actId="729"/>
        <pc:sldMkLst>
          <pc:docMk/>
          <pc:sldMk cId="2066261812" sldId="311"/>
        </pc:sldMkLst>
        <pc:spChg chg="mod">
          <ac:chgData name="Akarsh KJ" userId="f3494187-e8bf-4c0b-bb34-2a45a206f9f0" providerId="ADAL" clId="{4BA59F69-CAAF-4A83-9B6E-3326F8BB4EFC}" dt="2022-02-20T10:00:59.175" v="2170" actId="1035"/>
          <ac:spMkLst>
            <pc:docMk/>
            <pc:sldMk cId="2066261812" sldId="311"/>
            <ac:spMk id="7" creationId="{2DDBA228-6CB2-4C53-A021-14C4778DDC27}"/>
          </ac:spMkLst>
        </pc:spChg>
        <pc:spChg chg="mod">
          <ac:chgData name="Akarsh KJ" userId="f3494187-e8bf-4c0b-bb34-2a45a206f9f0" providerId="ADAL" clId="{4BA59F69-CAAF-4A83-9B6E-3326F8BB4EFC}" dt="2022-02-20T10:00:59.175" v="2170" actId="1035"/>
          <ac:spMkLst>
            <pc:docMk/>
            <pc:sldMk cId="2066261812" sldId="311"/>
            <ac:spMk id="13" creationId="{FB29881D-8313-441E-A6C2-C3BF0890230C}"/>
          </ac:spMkLst>
        </pc:spChg>
        <pc:graphicFrameChg chg="add mod">
          <ac:chgData name="Akarsh KJ" userId="f3494187-e8bf-4c0b-bb34-2a45a206f9f0" providerId="ADAL" clId="{4BA59F69-CAAF-4A83-9B6E-3326F8BB4EFC}" dt="2022-02-20T09:57:34.737" v="2110"/>
          <ac:graphicFrameMkLst>
            <pc:docMk/>
            <pc:sldMk cId="2066261812" sldId="311"/>
            <ac:graphicFrameMk id="14" creationId="{1AA4D9E7-E308-4C3D-BCF9-281A87F82CE5}"/>
          </ac:graphicFrameMkLst>
        </pc:graphicFrameChg>
        <pc:picChg chg="add mod">
          <ac:chgData name="Akarsh KJ" userId="f3494187-e8bf-4c0b-bb34-2a45a206f9f0" providerId="ADAL" clId="{4BA59F69-CAAF-4A83-9B6E-3326F8BB4EFC}" dt="2022-02-20T10:00:48.355" v="2151"/>
          <ac:picMkLst>
            <pc:docMk/>
            <pc:sldMk cId="2066261812" sldId="311"/>
            <ac:picMk id="15" creationId="{8ACE7209-2777-4FE3-9CEC-AB9AF0DA52CF}"/>
          </ac:picMkLst>
        </pc:picChg>
      </pc:sldChg>
      <pc:sldChg chg="addSp delSp modSp new mod modAnim delCm modCm">
        <pc:chgData name="Akarsh KJ" userId="f3494187-e8bf-4c0b-bb34-2a45a206f9f0" providerId="ADAL" clId="{4BA59F69-CAAF-4A83-9B6E-3326F8BB4EFC}" dt="2022-02-22T08:04:14.888" v="4847"/>
        <pc:sldMkLst>
          <pc:docMk/>
          <pc:sldMk cId="2583572241" sldId="312"/>
        </pc:sldMkLst>
        <pc:spChg chg="mod">
          <ac:chgData name="Akarsh KJ" userId="f3494187-e8bf-4c0b-bb34-2a45a206f9f0" providerId="ADAL" clId="{4BA59F69-CAAF-4A83-9B6E-3326F8BB4EFC}" dt="2022-02-21T06:33:00.290" v="4247" actId="20577"/>
          <ac:spMkLst>
            <pc:docMk/>
            <pc:sldMk cId="2583572241" sldId="312"/>
            <ac:spMk id="2" creationId="{1BEF1960-3B4C-416C-BD26-539CE8B4F440}"/>
          </ac:spMkLst>
        </pc:spChg>
        <pc:spChg chg="del">
          <ac:chgData name="Akarsh KJ" userId="f3494187-e8bf-4c0b-bb34-2a45a206f9f0" providerId="ADAL" clId="{4BA59F69-CAAF-4A83-9B6E-3326F8BB4EFC}" dt="2022-02-20T09:19:52.253" v="1242" actId="931"/>
          <ac:spMkLst>
            <pc:docMk/>
            <pc:sldMk cId="2583572241" sldId="312"/>
            <ac:spMk id="3" creationId="{AF3B9F44-3B9A-4C75-9176-62891FDDF581}"/>
          </ac:spMkLst>
        </pc:spChg>
        <pc:spChg chg="add del mod">
          <ac:chgData name="Akarsh KJ" userId="f3494187-e8bf-4c0b-bb34-2a45a206f9f0" providerId="ADAL" clId="{4BA59F69-CAAF-4A83-9B6E-3326F8BB4EFC}" dt="2022-02-21T13:28:25.755" v="4353" actId="478"/>
          <ac:spMkLst>
            <pc:docMk/>
            <pc:sldMk cId="2583572241" sldId="312"/>
            <ac:spMk id="29" creationId="{B1E14A0E-3FC9-4309-B381-273C7D1A6AFE}"/>
          </ac:spMkLst>
        </pc:spChg>
        <pc:spChg chg="add del mod">
          <ac:chgData name="Akarsh KJ" userId="f3494187-e8bf-4c0b-bb34-2a45a206f9f0" providerId="ADAL" clId="{4BA59F69-CAAF-4A83-9B6E-3326F8BB4EFC}" dt="2022-02-20T09:24:38.137" v="1276" actId="478"/>
          <ac:spMkLst>
            <pc:docMk/>
            <pc:sldMk cId="2583572241" sldId="312"/>
            <ac:spMk id="32" creationId="{1699614E-F00D-4DE1-8B50-92A8F4415228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33" creationId="{3EEEF3B0-3430-4612-B201-C857CE482ABB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34" creationId="{6BCE0D01-C83C-4990-91B5-43AB87438305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37" creationId="{DA9141B1-B87E-4E84-83D8-1076AB1E8C70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39" creationId="{4B91EB03-1200-4032-ADDC-B39C48E1C573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4" creationId="{69D7C065-534D-40C0-A9EE-583A57AC416A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5" creationId="{812DEC6B-CB3A-4B75-843C-700FBC463BD6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6" creationId="{66D15597-3560-4BDF-BBDB-10B134162F58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7" creationId="{5F7A9BD6-28BE-4B7B-A7B3-B70B0EBF6C9E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8" creationId="{24F5E271-D3E9-44C5-9E24-B9B3FE261971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49" creationId="{06A3BA82-1F29-4A8D-B4A3-8B8DD9C932F4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50" creationId="{B42819A1-7EEF-4D17-ADE6-E07AAD3BA6D4}"/>
          </ac:spMkLst>
        </pc:spChg>
        <pc:spChg chg="add mod">
          <ac:chgData name="Akarsh KJ" userId="f3494187-e8bf-4c0b-bb34-2a45a206f9f0" providerId="ADAL" clId="{4BA59F69-CAAF-4A83-9B6E-3326F8BB4EFC}" dt="2022-02-22T04:28:23.307" v="4846" actId="1037"/>
          <ac:spMkLst>
            <pc:docMk/>
            <pc:sldMk cId="2583572241" sldId="312"/>
            <ac:spMk id="51" creationId="{222F65CB-ADA4-4174-ABFB-D68A85B61327}"/>
          </ac:spMkLst>
        </pc:spChg>
        <pc:spChg chg="add mod">
          <ac:chgData name="Akarsh KJ" userId="f3494187-e8bf-4c0b-bb34-2a45a206f9f0" providerId="ADAL" clId="{4BA59F69-CAAF-4A83-9B6E-3326F8BB4EFC}" dt="2022-02-22T04:28:20.321" v="4844" actId="1037"/>
          <ac:spMkLst>
            <pc:docMk/>
            <pc:sldMk cId="2583572241" sldId="312"/>
            <ac:spMk id="52" creationId="{02A0B75E-918C-4A51-9AD7-C8979218CB72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53" creationId="{1520398E-9FC1-4F97-B1B8-15B8F943C94D}"/>
          </ac:spMkLst>
        </pc:spChg>
        <pc:spChg chg="add mod">
          <ac:chgData name="Akarsh KJ" userId="f3494187-e8bf-4c0b-bb34-2a45a206f9f0" providerId="ADAL" clId="{4BA59F69-CAAF-4A83-9B6E-3326F8BB4EFC}" dt="2022-02-20T09:57:21.077" v="2107" actId="1036"/>
          <ac:spMkLst>
            <pc:docMk/>
            <pc:sldMk cId="2583572241" sldId="312"/>
            <ac:spMk id="54" creationId="{8B27EAA3-B055-4D0F-A0FF-61A2BD552675}"/>
          </ac:spMkLst>
        </pc:spChg>
        <pc:graphicFrameChg chg="add mod modGraphic">
          <ac:chgData name="Akarsh KJ" userId="f3494187-e8bf-4c0b-bb34-2a45a206f9f0" providerId="ADAL" clId="{4BA59F69-CAAF-4A83-9B6E-3326F8BB4EFC}" dt="2022-02-21T13:31:38.073" v="4390"/>
          <ac:graphicFrameMkLst>
            <pc:docMk/>
            <pc:sldMk cId="2583572241" sldId="312"/>
            <ac:graphicFrameMk id="55" creationId="{8A8B32CF-5C3B-4DCF-A649-FFF23EEF442D}"/>
          </ac:graphicFrameMkLst>
        </pc:graphicFrame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7" creationId="{0347B9C4-9BCF-4A78-8EBD-F65E25DC1E84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9" creationId="{26CACF1C-45BF-4D5D-BFD7-8D0E65706B85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11" creationId="{F5CF627D-8CA2-4C0F-9F94-8645B6AD5357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13" creationId="{B550697E-371E-48DE-8295-1B9285A43B4D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15" creationId="{30FFE49B-2E70-4B40-B8AA-2B5A07CB1DD5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17" creationId="{E6E2DC0F-19B3-400A-8D3F-61E54B393E31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19" creationId="{4C41A0AC-AA73-4A09-9D05-D53988B0E043}"/>
          </ac:picMkLst>
        </pc:picChg>
        <pc:picChg chg="add del">
          <ac:chgData name="Akarsh KJ" userId="f3494187-e8bf-4c0b-bb34-2a45a206f9f0" providerId="ADAL" clId="{4BA59F69-CAAF-4A83-9B6E-3326F8BB4EFC}" dt="2022-02-20T09:20:33.893" v="1252" actId="21"/>
          <ac:picMkLst>
            <pc:docMk/>
            <pc:sldMk cId="2583572241" sldId="312"/>
            <ac:picMk id="21" creationId="{CC463F96-E39B-4F92-8EA9-575FE5399459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3" creationId="{0EF9A290-EB2C-4E9C-BAA7-38F174E6F817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4" creationId="{1D05C56E-F6FC-4BD3-9429-46DD9FC86512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5" creationId="{7CD25C68-8D96-4DED-97EF-DE308CFABA99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6" creationId="{139A0BAF-5A96-45E9-8FF7-88AF0606292E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7" creationId="{50C9E8B6-2239-4E6F-B62B-B95D73857BC5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8" creationId="{24BBE62E-0966-4309-9F8B-6E0DE6580965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29" creationId="{3713D31E-541F-4E43-861D-0F461037F54E}"/>
          </ac:picMkLst>
        </pc:picChg>
        <pc:picChg chg="add del mod">
          <ac:chgData name="Akarsh KJ" userId="f3494187-e8bf-4c0b-bb34-2a45a206f9f0" providerId="ADAL" clId="{4BA59F69-CAAF-4A83-9B6E-3326F8BB4EFC}" dt="2022-02-20T09:21:32.415" v="1273" actId="478"/>
          <ac:picMkLst>
            <pc:docMk/>
            <pc:sldMk cId="2583572241" sldId="312"/>
            <ac:picMk id="30" creationId="{6AC1287C-507E-48C3-BEAE-CE11B7D9E7C2}"/>
          </ac:picMkLst>
        </pc:picChg>
        <pc:picChg chg="add mod">
          <ac:chgData name="Akarsh KJ" userId="f3494187-e8bf-4c0b-bb34-2a45a206f9f0" providerId="ADAL" clId="{4BA59F69-CAAF-4A83-9B6E-3326F8BB4EFC}" dt="2022-02-22T04:26:53.515" v="4841" actId="14100"/>
          <ac:picMkLst>
            <pc:docMk/>
            <pc:sldMk cId="2583572241" sldId="312"/>
            <ac:picMk id="35" creationId="{6867ADE2-0FCA-4C9F-9B53-49FDAF5D2DAB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36" creationId="{A5EEEA9F-080F-4D24-ACEC-398DB26AE27F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38" creationId="{CE0403B0-A81B-42D8-B02B-6ADACC420B4E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40" creationId="{61612974-F472-447E-A399-854835D2A4BB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41" creationId="{3C1FFDBF-857C-4C12-BFBF-B643E3352776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42" creationId="{C12842EF-D081-4CCD-AF5B-E056358561DF}"/>
          </ac:picMkLst>
        </pc:picChg>
        <pc:picChg chg="add mod">
          <ac:chgData name="Akarsh KJ" userId="f3494187-e8bf-4c0b-bb34-2a45a206f9f0" providerId="ADAL" clId="{4BA59F69-CAAF-4A83-9B6E-3326F8BB4EFC}" dt="2022-02-20T09:57:21.077" v="2107" actId="1036"/>
          <ac:picMkLst>
            <pc:docMk/>
            <pc:sldMk cId="2583572241" sldId="312"/>
            <ac:picMk id="43" creationId="{12325C38-39B2-4781-86D5-A55C720D830B}"/>
          </ac:picMkLst>
        </pc:picChg>
        <pc:picChg chg="add mod">
          <ac:chgData name="Akarsh KJ" userId="f3494187-e8bf-4c0b-bb34-2a45a206f9f0" providerId="ADAL" clId="{4BA59F69-CAAF-4A83-9B6E-3326F8BB4EFC}" dt="2022-02-20T10:01:07.618" v="2173"/>
          <ac:picMkLst>
            <pc:docMk/>
            <pc:sldMk cId="2583572241" sldId="312"/>
            <ac:picMk id="56" creationId="{42DA5640-74FD-46D7-BFF5-13B5252AF0B8}"/>
          </ac:picMkLst>
        </pc:picChg>
      </pc:sldChg>
      <pc:sldChg chg="addSp delSp modSp new del mod">
        <pc:chgData name="Akarsh KJ" userId="f3494187-e8bf-4c0b-bb34-2a45a206f9f0" providerId="ADAL" clId="{4BA59F69-CAAF-4A83-9B6E-3326F8BB4EFC}" dt="2022-02-20T09:43:20.598" v="2076" actId="47"/>
        <pc:sldMkLst>
          <pc:docMk/>
          <pc:sldMk cId="3764383463" sldId="313"/>
        </pc:sldMkLst>
        <pc:picChg chg="add del mod">
          <ac:chgData name="Akarsh KJ" userId="f3494187-e8bf-4c0b-bb34-2a45a206f9f0" providerId="ADAL" clId="{4BA59F69-CAAF-4A83-9B6E-3326F8BB4EFC}" dt="2022-02-20T09:25:59.863" v="1290" actId="478"/>
          <ac:picMkLst>
            <pc:docMk/>
            <pc:sldMk cId="3764383463" sldId="313"/>
            <ac:picMk id="6" creationId="{6AEDD9E6-D291-46CE-B990-BB244927FF11}"/>
          </ac:picMkLst>
        </pc:picChg>
        <pc:picChg chg="add del mod">
          <ac:chgData name="Akarsh KJ" userId="f3494187-e8bf-4c0b-bb34-2a45a206f9f0" providerId="ADAL" clId="{4BA59F69-CAAF-4A83-9B6E-3326F8BB4EFC}" dt="2022-02-20T09:26:01.717" v="1291" actId="21"/>
          <ac:picMkLst>
            <pc:docMk/>
            <pc:sldMk cId="3764383463" sldId="313"/>
            <ac:picMk id="7" creationId="{4782E187-619D-4F7B-9DC0-36607EE98C20}"/>
          </ac:picMkLst>
        </pc:picChg>
        <pc:picChg chg="add del mod">
          <ac:chgData name="Akarsh KJ" userId="f3494187-e8bf-4c0b-bb34-2a45a206f9f0" providerId="ADAL" clId="{4BA59F69-CAAF-4A83-9B6E-3326F8BB4EFC}" dt="2022-02-20T09:26:26.183" v="1297" actId="21"/>
          <ac:picMkLst>
            <pc:docMk/>
            <pc:sldMk cId="3764383463" sldId="313"/>
            <ac:picMk id="8" creationId="{AE5FC056-7577-4791-9DDF-C0E908CD18A4}"/>
          </ac:picMkLst>
        </pc:picChg>
        <pc:picChg chg="add del mod">
          <ac:chgData name="Akarsh KJ" userId="f3494187-e8bf-4c0b-bb34-2a45a206f9f0" providerId="ADAL" clId="{4BA59F69-CAAF-4A83-9B6E-3326F8BB4EFC}" dt="2022-02-20T09:27:15.575" v="1307" actId="21"/>
          <ac:picMkLst>
            <pc:docMk/>
            <pc:sldMk cId="3764383463" sldId="313"/>
            <ac:picMk id="9" creationId="{0204E7AD-04C7-4474-8CCD-1C5534BE1708}"/>
          </ac:picMkLst>
        </pc:picChg>
        <pc:picChg chg="add del mod">
          <ac:chgData name="Akarsh KJ" userId="f3494187-e8bf-4c0b-bb34-2a45a206f9f0" providerId="ADAL" clId="{4BA59F69-CAAF-4A83-9B6E-3326F8BB4EFC}" dt="2022-02-20T09:27:34.832" v="1310" actId="21"/>
          <ac:picMkLst>
            <pc:docMk/>
            <pc:sldMk cId="3764383463" sldId="313"/>
            <ac:picMk id="10" creationId="{F5C769CF-4458-47B8-BB5E-74D89295B0A0}"/>
          </ac:picMkLst>
        </pc:picChg>
        <pc:picChg chg="add del mod">
          <ac:chgData name="Akarsh KJ" userId="f3494187-e8bf-4c0b-bb34-2a45a206f9f0" providerId="ADAL" clId="{4BA59F69-CAAF-4A83-9B6E-3326F8BB4EFC}" dt="2022-02-20T09:27:53.289" v="1315" actId="21"/>
          <ac:picMkLst>
            <pc:docMk/>
            <pc:sldMk cId="3764383463" sldId="313"/>
            <ac:picMk id="11" creationId="{D6322090-B608-4F3E-A692-1E658AB21405}"/>
          </ac:picMkLst>
        </pc:picChg>
        <pc:picChg chg="add del mod">
          <ac:chgData name="Akarsh KJ" userId="f3494187-e8bf-4c0b-bb34-2a45a206f9f0" providerId="ADAL" clId="{4BA59F69-CAAF-4A83-9B6E-3326F8BB4EFC}" dt="2022-02-20T09:28:28.879" v="1322" actId="21"/>
          <ac:picMkLst>
            <pc:docMk/>
            <pc:sldMk cId="3764383463" sldId="313"/>
            <ac:picMk id="12" creationId="{A46026F2-08E2-4A5D-B0F9-91A1EB1BFC01}"/>
          </ac:picMkLst>
        </pc:picChg>
        <pc:picChg chg="add del mod">
          <ac:chgData name="Akarsh KJ" userId="f3494187-e8bf-4c0b-bb34-2a45a206f9f0" providerId="ADAL" clId="{4BA59F69-CAAF-4A83-9B6E-3326F8BB4EFC}" dt="2022-02-20T09:28:52.832" v="1327" actId="478"/>
          <ac:picMkLst>
            <pc:docMk/>
            <pc:sldMk cId="3764383463" sldId="313"/>
            <ac:picMk id="13" creationId="{6FEE3A66-AE2C-47DA-B5EC-54D5149A1555}"/>
          </ac:picMkLst>
        </pc:picChg>
      </pc:sldChg>
      <pc:sldChg chg="addSp delSp modSp new mod modAnim modCm">
        <pc:chgData name="Akarsh KJ" userId="f3494187-e8bf-4c0b-bb34-2a45a206f9f0" providerId="ADAL" clId="{4BA59F69-CAAF-4A83-9B6E-3326F8BB4EFC}" dt="2022-02-21T16:32:23.504" v="4790"/>
        <pc:sldMkLst>
          <pc:docMk/>
          <pc:sldMk cId="1161475572" sldId="314"/>
        </pc:sldMkLst>
        <pc:spChg chg="mod">
          <ac:chgData name="Akarsh KJ" userId="f3494187-e8bf-4c0b-bb34-2a45a206f9f0" providerId="ADAL" clId="{4BA59F69-CAAF-4A83-9B6E-3326F8BB4EFC}" dt="2022-02-21T14:32:39.315" v="4479" actId="1035"/>
          <ac:spMkLst>
            <pc:docMk/>
            <pc:sldMk cId="1161475572" sldId="314"/>
            <ac:spMk id="2" creationId="{BE6CCCC5-2DE2-42EC-94A0-F2F2115F4B39}"/>
          </ac:spMkLst>
        </pc:spChg>
        <pc:spChg chg="del mod">
          <ac:chgData name="Akarsh KJ" userId="f3494187-e8bf-4c0b-bb34-2a45a206f9f0" providerId="ADAL" clId="{4BA59F69-CAAF-4A83-9B6E-3326F8BB4EFC}" dt="2022-02-20T15:15:08.814" v="2394" actId="478"/>
          <ac:spMkLst>
            <pc:docMk/>
            <pc:sldMk cId="1161475572" sldId="314"/>
            <ac:spMk id="3" creationId="{22B19A01-AB8B-4D69-84C9-51C7FA0F090B}"/>
          </ac:spMkLst>
        </pc:spChg>
        <pc:spChg chg="add del mod">
          <ac:chgData name="Akarsh KJ" userId="f3494187-e8bf-4c0b-bb34-2a45a206f9f0" providerId="ADAL" clId="{4BA59F69-CAAF-4A83-9B6E-3326F8BB4EFC}" dt="2022-02-21T04:17:38.878" v="3479" actId="478"/>
          <ac:spMkLst>
            <pc:docMk/>
            <pc:sldMk cId="1161475572" sldId="314"/>
            <ac:spMk id="3" creationId="{A07B77E5-C782-4804-A88A-EB57BF84BF92}"/>
          </ac:spMkLst>
        </pc:spChg>
        <pc:spChg chg="add mod">
          <ac:chgData name="Akarsh KJ" userId="f3494187-e8bf-4c0b-bb34-2a45a206f9f0" providerId="ADAL" clId="{4BA59F69-CAAF-4A83-9B6E-3326F8BB4EFC}" dt="2022-02-21T04:22:36.659" v="3560" actId="1076"/>
          <ac:spMkLst>
            <pc:docMk/>
            <pc:sldMk cId="1161475572" sldId="314"/>
            <ac:spMk id="15" creationId="{5E8D1672-4A4E-4ED5-8F60-53E8E8D0852E}"/>
          </ac:spMkLst>
        </pc:spChg>
        <pc:spChg chg="add mod">
          <ac:chgData name="Akarsh KJ" userId="f3494187-e8bf-4c0b-bb34-2a45a206f9f0" providerId="ADAL" clId="{4BA59F69-CAAF-4A83-9B6E-3326F8BB4EFC}" dt="2022-02-21T04:22:32.826" v="3559" actId="1076"/>
          <ac:spMkLst>
            <pc:docMk/>
            <pc:sldMk cId="1161475572" sldId="314"/>
            <ac:spMk id="16" creationId="{71AAFD2F-CFCD-4D24-8697-B466F0F19BCB}"/>
          </ac:spMkLst>
        </pc:spChg>
        <pc:spChg chg="add del mod">
          <ac:chgData name="Akarsh KJ" userId="f3494187-e8bf-4c0b-bb34-2a45a206f9f0" providerId="ADAL" clId="{4BA59F69-CAAF-4A83-9B6E-3326F8BB4EFC}" dt="2022-02-21T04:17:36.768" v="3478" actId="478"/>
          <ac:spMkLst>
            <pc:docMk/>
            <pc:sldMk cId="1161475572" sldId="314"/>
            <ac:spMk id="35" creationId="{2576EB39-6F22-4C74-AA96-C1B128C08F80}"/>
          </ac:spMkLst>
        </pc:spChg>
        <pc:spChg chg="add mod">
          <ac:chgData name="Akarsh KJ" userId="f3494187-e8bf-4c0b-bb34-2a45a206f9f0" providerId="ADAL" clId="{4BA59F69-CAAF-4A83-9B6E-3326F8BB4EFC}" dt="2022-02-21T04:22:07.282" v="3557" actId="1038"/>
          <ac:spMkLst>
            <pc:docMk/>
            <pc:sldMk cId="1161475572" sldId="314"/>
            <ac:spMk id="41" creationId="{11EF485A-3765-43EC-8305-06375311025D}"/>
          </ac:spMkLst>
        </pc:spChg>
        <pc:spChg chg="add del mod">
          <ac:chgData name="Akarsh KJ" userId="f3494187-e8bf-4c0b-bb34-2a45a206f9f0" providerId="ADAL" clId="{4BA59F69-CAAF-4A83-9B6E-3326F8BB4EFC}" dt="2022-02-21T13:28:28.200" v="4354" actId="478"/>
          <ac:spMkLst>
            <pc:docMk/>
            <pc:sldMk cId="1161475572" sldId="314"/>
            <ac:spMk id="43" creationId="{3743C871-9E7C-4F41-AB30-2F8AAEC60A18}"/>
          </ac:spMkLst>
        </pc:spChg>
        <pc:graphicFrameChg chg="add mod">
          <ac:chgData name="Akarsh KJ" userId="f3494187-e8bf-4c0b-bb34-2a45a206f9f0" providerId="ADAL" clId="{4BA59F69-CAAF-4A83-9B6E-3326F8BB4EFC}" dt="2022-02-21T13:31:34.491" v="4389"/>
          <ac:graphicFrameMkLst>
            <pc:docMk/>
            <pc:sldMk cId="1161475572" sldId="314"/>
            <ac:graphicFrameMk id="6" creationId="{9CA53685-945B-44B1-B68D-B3FA04E25D26}"/>
          </ac:graphicFrameMkLst>
        </pc:graphicFrameChg>
        <pc:picChg chg="add mod">
          <ac:chgData name="Akarsh KJ" userId="f3494187-e8bf-4c0b-bb34-2a45a206f9f0" providerId="ADAL" clId="{4BA59F69-CAAF-4A83-9B6E-3326F8BB4EFC}" dt="2022-02-20T15:13:16.242" v="2362"/>
          <ac:picMkLst>
            <pc:docMk/>
            <pc:sldMk cId="1161475572" sldId="314"/>
            <ac:picMk id="7" creationId="{73C9AAB5-0BB1-48DB-B8C2-080274602375}"/>
          </ac:picMkLst>
        </pc:picChg>
        <pc:picChg chg="add mod ord">
          <ac:chgData name="Akarsh KJ" userId="f3494187-e8bf-4c0b-bb34-2a45a206f9f0" providerId="ADAL" clId="{4BA59F69-CAAF-4A83-9B6E-3326F8BB4EFC}" dt="2022-02-21T04:20:08.046" v="3500" actId="166"/>
          <ac:picMkLst>
            <pc:docMk/>
            <pc:sldMk cId="1161475572" sldId="314"/>
            <ac:picMk id="18" creationId="{90CA43E2-9676-42E0-BDC6-8E204E63D595}"/>
          </ac:picMkLst>
        </pc:picChg>
        <pc:picChg chg="add mod">
          <ac:chgData name="Akarsh KJ" userId="f3494187-e8bf-4c0b-bb34-2a45a206f9f0" providerId="ADAL" clId="{4BA59F69-CAAF-4A83-9B6E-3326F8BB4EFC}" dt="2022-02-21T04:19:17.452" v="3487" actId="1076"/>
          <ac:picMkLst>
            <pc:docMk/>
            <pc:sldMk cId="1161475572" sldId="314"/>
            <ac:picMk id="20" creationId="{1DCE3F4A-7AE5-4D94-90B3-12B13B296590}"/>
          </ac:picMkLst>
        </pc:picChg>
        <pc:picChg chg="add mod">
          <ac:chgData name="Akarsh KJ" userId="f3494187-e8bf-4c0b-bb34-2a45a206f9f0" providerId="ADAL" clId="{4BA59F69-CAAF-4A83-9B6E-3326F8BB4EFC}" dt="2022-02-20T15:19:52.255" v="2488" actId="14100"/>
          <ac:picMkLst>
            <pc:docMk/>
            <pc:sldMk cId="1161475572" sldId="314"/>
            <ac:picMk id="22" creationId="{333EC19B-25F5-4D6D-B5B3-F822A6256188}"/>
          </ac:picMkLst>
        </pc:picChg>
        <pc:picChg chg="add mod">
          <ac:chgData name="Akarsh KJ" userId="f3494187-e8bf-4c0b-bb34-2a45a206f9f0" providerId="ADAL" clId="{4BA59F69-CAAF-4A83-9B6E-3326F8BB4EFC}" dt="2022-02-20T15:22:37.053" v="2511" actId="1036"/>
          <ac:picMkLst>
            <pc:docMk/>
            <pc:sldMk cId="1161475572" sldId="314"/>
            <ac:picMk id="24" creationId="{5C1B1099-CEBF-4D4F-979C-FEE4C1C77AFD}"/>
          </ac:picMkLst>
        </pc:picChg>
        <pc:picChg chg="add mod modCrop">
          <ac:chgData name="Akarsh KJ" userId="f3494187-e8bf-4c0b-bb34-2a45a206f9f0" providerId="ADAL" clId="{4BA59F69-CAAF-4A83-9B6E-3326F8BB4EFC}" dt="2022-02-21T04:19:28.365" v="3490" actId="732"/>
          <ac:picMkLst>
            <pc:docMk/>
            <pc:sldMk cId="1161475572" sldId="314"/>
            <ac:picMk id="26" creationId="{1105D4D6-7C06-46F9-A2EE-377D83441831}"/>
          </ac:picMkLst>
        </pc:picChg>
        <pc:picChg chg="add mod ord">
          <ac:chgData name="Akarsh KJ" userId="f3494187-e8bf-4c0b-bb34-2a45a206f9f0" providerId="ADAL" clId="{4BA59F69-CAAF-4A83-9B6E-3326F8BB4EFC}" dt="2022-02-21T16:31:44.628" v="4759" actId="166"/>
          <ac:picMkLst>
            <pc:docMk/>
            <pc:sldMk cId="1161475572" sldId="314"/>
            <ac:picMk id="28" creationId="{AF5B1CF6-9F06-4D53-89E7-A1D6461587E2}"/>
          </ac:picMkLst>
        </pc:picChg>
        <pc:picChg chg="add mod modCrop">
          <ac:chgData name="Akarsh KJ" userId="f3494187-e8bf-4c0b-bb34-2a45a206f9f0" providerId="ADAL" clId="{4BA59F69-CAAF-4A83-9B6E-3326F8BB4EFC}" dt="2022-02-21T04:21:38.324" v="3522" actId="1076"/>
          <ac:picMkLst>
            <pc:docMk/>
            <pc:sldMk cId="1161475572" sldId="314"/>
            <ac:picMk id="30" creationId="{ECDFBEB1-052F-4F93-B118-8C1CA2C1BF2E}"/>
          </ac:picMkLst>
        </pc:picChg>
        <pc:picChg chg="add mod">
          <ac:chgData name="Akarsh KJ" userId="f3494187-e8bf-4c0b-bb34-2a45a206f9f0" providerId="ADAL" clId="{4BA59F69-CAAF-4A83-9B6E-3326F8BB4EFC}" dt="2022-02-21T04:21:29.984" v="3519" actId="1076"/>
          <ac:picMkLst>
            <pc:docMk/>
            <pc:sldMk cId="1161475572" sldId="314"/>
            <ac:picMk id="32" creationId="{F37B3125-15D7-4A1B-ACEC-C1FB2B637FED}"/>
          </ac:picMkLst>
        </pc:picChg>
        <pc:picChg chg="add mod">
          <ac:chgData name="Akarsh KJ" userId="f3494187-e8bf-4c0b-bb34-2a45a206f9f0" providerId="ADAL" clId="{4BA59F69-CAAF-4A83-9B6E-3326F8BB4EFC}" dt="2022-02-21T04:21:35.678" v="3521" actId="1076"/>
          <ac:picMkLst>
            <pc:docMk/>
            <pc:sldMk cId="1161475572" sldId="314"/>
            <ac:picMk id="34" creationId="{86A4C5B9-D091-4095-9D0F-B96E7AD89006}"/>
          </ac:picMkLst>
        </pc:picChg>
        <pc:picChg chg="add mod">
          <ac:chgData name="Akarsh KJ" userId="f3494187-e8bf-4c0b-bb34-2a45a206f9f0" providerId="ADAL" clId="{4BA59F69-CAAF-4A83-9B6E-3326F8BB4EFC}" dt="2022-02-21T16:32:05.989" v="4787" actId="732"/>
          <ac:picMkLst>
            <pc:docMk/>
            <pc:sldMk cId="1161475572" sldId="314"/>
            <ac:picMk id="35" creationId="{407F28B0-774F-4A98-975E-A53EC68BA043}"/>
          </ac:picMkLst>
        </pc:picChg>
        <pc:picChg chg="add mod">
          <ac:chgData name="Akarsh KJ" userId="f3494187-e8bf-4c0b-bb34-2a45a206f9f0" providerId="ADAL" clId="{4BA59F69-CAAF-4A83-9B6E-3326F8BB4EFC}" dt="2022-02-21T04:21:27.240" v="3518" actId="1076"/>
          <ac:picMkLst>
            <pc:docMk/>
            <pc:sldMk cId="1161475572" sldId="314"/>
            <ac:picMk id="36" creationId="{927EAAD7-C13C-48E4-BAC9-02299FC900B5}"/>
          </ac:picMkLst>
        </pc:picChg>
        <pc:picChg chg="add mod">
          <ac:chgData name="Akarsh KJ" userId="f3494187-e8bf-4c0b-bb34-2a45a206f9f0" providerId="ADAL" clId="{4BA59F69-CAAF-4A83-9B6E-3326F8BB4EFC}" dt="2022-02-21T04:21:40.549" v="3523" actId="1076"/>
          <ac:picMkLst>
            <pc:docMk/>
            <pc:sldMk cId="1161475572" sldId="314"/>
            <ac:picMk id="38" creationId="{41F17C06-C4D7-4171-AF4C-131EE2E4C9A1}"/>
          </ac:picMkLst>
        </pc:picChg>
        <pc:picChg chg="add mod">
          <ac:chgData name="Akarsh KJ" userId="f3494187-e8bf-4c0b-bb34-2a45a206f9f0" providerId="ADAL" clId="{4BA59F69-CAAF-4A83-9B6E-3326F8BB4EFC}" dt="2022-02-21T04:21:12.031" v="3516" actId="1036"/>
          <ac:picMkLst>
            <pc:docMk/>
            <pc:sldMk cId="1161475572" sldId="314"/>
            <ac:picMk id="40" creationId="{86A3ECDA-70C2-4147-BC80-611113B8E90F}"/>
          </ac:picMkLst>
        </pc:picChg>
        <pc:picChg chg="add mod">
          <ac:chgData name="Akarsh KJ" userId="f3494187-e8bf-4c0b-bb34-2a45a206f9f0" providerId="ADAL" clId="{4BA59F69-CAAF-4A83-9B6E-3326F8BB4EFC}" dt="2022-02-21T04:21:42.307" v="3524" actId="1076"/>
          <ac:picMkLst>
            <pc:docMk/>
            <pc:sldMk cId="1161475572" sldId="314"/>
            <ac:picMk id="42" creationId="{AD077BDB-CFE4-4792-B60E-D57BAE0F00CE}"/>
          </ac:picMkLst>
        </pc:picChg>
        <pc:picChg chg="add mod">
          <ac:chgData name="Akarsh KJ" userId="f3494187-e8bf-4c0b-bb34-2a45a206f9f0" providerId="ADAL" clId="{4BA59F69-CAAF-4A83-9B6E-3326F8BB4EFC}" dt="2022-02-21T04:21:31.770" v="3520" actId="1076"/>
          <ac:picMkLst>
            <pc:docMk/>
            <pc:sldMk cId="1161475572" sldId="314"/>
            <ac:picMk id="44" creationId="{0AD75BBC-7843-4C11-B7BB-66267A59504C}"/>
          </ac:picMkLst>
        </pc:picChg>
        <pc:picChg chg="add mod">
          <ac:chgData name="Akarsh KJ" userId="f3494187-e8bf-4c0b-bb34-2a45a206f9f0" providerId="ADAL" clId="{4BA59F69-CAAF-4A83-9B6E-3326F8BB4EFC}" dt="2022-02-21T04:19:33.654" v="3491" actId="1076"/>
          <ac:picMkLst>
            <pc:docMk/>
            <pc:sldMk cId="1161475572" sldId="314"/>
            <ac:picMk id="46" creationId="{C64718C8-08B4-41EC-A184-2468E491CF83}"/>
          </ac:picMkLst>
        </pc:picChg>
        <pc:picChg chg="add mod">
          <ac:chgData name="Akarsh KJ" userId="f3494187-e8bf-4c0b-bb34-2a45a206f9f0" providerId="ADAL" clId="{4BA59F69-CAAF-4A83-9B6E-3326F8BB4EFC}" dt="2022-02-20T15:39:47.577" v="2818" actId="1037"/>
          <ac:picMkLst>
            <pc:docMk/>
            <pc:sldMk cId="1161475572" sldId="314"/>
            <ac:picMk id="48" creationId="{7C712B59-5C3E-4B0B-9F49-C257E2DA1AE5}"/>
          </ac:picMkLst>
        </pc:picChg>
        <pc:picChg chg="add mod">
          <ac:chgData name="Akarsh KJ" userId="f3494187-e8bf-4c0b-bb34-2a45a206f9f0" providerId="ADAL" clId="{4BA59F69-CAAF-4A83-9B6E-3326F8BB4EFC}" dt="2022-02-21T06:40:05.863" v="4250" actId="1036"/>
          <ac:picMkLst>
            <pc:docMk/>
            <pc:sldMk cId="1161475572" sldId="314"/>
            <ac:picMk id="50" creationId="{144984DA-155C-4E97-BC5E-B1E52A2F8E04}"/>
          </ac:picMkLst>
        </pc:picChg>
        <pc:picChg chg="add mod">
          <ac:chgData name="Akarsh KJ" userId="f3494187-e8bf-4c0b-bb34-2a45a206f9f0" providerId="ADAL" clId="{4BA59F69-CAAF-4A83-9B6E-3326F8BB4EFC}" dt="2022-02-21T06:40:43.423" v="4265" actId="14100"/>
          <ac:picMkLst>
            <pc:docMk/>
            <pc:sldMk cId="1161475572" sldId="314"/>
            <ac:picMk id="52" creationId="{600FE2EC-10EB-4709-A839-A356BC4997A3}"/>
          </ac:picMkLst>
        </pc:picChg>
        <pc:picChg chg="add mod">
          <ac:chgData name="Akarsh KJ" userId="f3494187-e8bf-4c0b-bb34-2a45a206f9f0" providerId="ADAL" clId="{4BA59F69-CAAF-4A83-9B6E-3326F8BB4EFC}" dt="2022-02-20T15:37:15.947" v="2802" actId="14100"/>
          <ac:picMkLst>
            <pc:docMk/>
            <pc:sldMk cId="1161475572" sldId="314"/>
            <ac:picMk id="54" creationId="{854A0E52-BD4E-4315-8AA2-D16BFE9EBBF7}"/>
          </ac:picMkLst>
        </pc:picChg>
        <pc:picChg chg="add mod">
          <ac:chgData name="Akarsh KJ" userId="f3494187-e8bf-4c0b-bb34-2a45a206f9f0" providerId="ADAL" clId="{4BA59F69-CAAF-4A83-9B6E-3326F8BB4EFC}" dt="2022-02-21T06:40:59.034" v="4266" actId="14100"/>
          <ac:picMkLst>
            <pc:docMk/>
            <pc:sldMk cId="1161475572" sldId="314"/>
            <ac:picMk id="56" creationId="{177C9A2B-A8B5-4777-AE8D-DE4A89230904}"/>
          </ac:picMkLst>
        </pc:picChg>
        <pc:picChg chg="add mod modCrop">
          <ac:chgData name="Akarsh KJ" userId="f3494187-e8bf-4c0b-bb34-2a45a206f9f0" providerId="ADAL" clId="{4BA59F69-CAAF-4A83-9B6E-3326F8BB4EFC}" dt="2022-02-21T06:40:36.121" v="4264" actId="1036"/>
          <ac:picMkLst>
            <pc:docMk/>
            <pc:sldMk cId="1161475572" sldId="314"/>
            <ac:picMk id="58" creationId="{2FB71F7E-F0B0-4FEC-90B0-450F85B1FA86}"/>
          </ac:picMkLst>
        </pc:picChg>
        <pc:cxnChg chg="add mod">
          <ac:chgData name="Akarsh KJ" userId="f3494187-e8bf-4c0b-bb34-2a45a206f9f0" providerId="ADAL" clId="{4BA59F69-CAAF-4A83-9B6E-3326F8BB4EFC}" dt="2022-02-21T04:19:02.202" v="3484" actId="14100"/>
          <ac:cxnSpMkLst>
            <pc:docMk/>
            <pc:sldMk cId="1161475572" sldId="314"/>
            <ac:cxnSpMk id="9" creationId="{84293348-4513-4C22-ADF8-EE5E9F3B5781}"/>
          </ac:cxnSpMkLst>
        </pc:cxnChg>
        <pc:cxnChg chg="add mod">
          <ac:chgData name="Akarsh KJ" userId="f3494187-e8bf-4c0b-bb34-2a45a206f9f0" providerId="ADAL" clId="{4BA59F69-CAAF-4A83-9B6E-3326F8BB4EFC}" dt="2022-02-21T04:19:09.406" v="3485" actId="14100"/>
          <ac:cxnSpMkLst>
            <pc:docMk/>
            <pc:sldMk cId="1161475572" sldId="314"/>
            <ac:cxnSpMk id="10" creationId="{61CD0699-05E6-4B9D-AE32-D4B01B328BA2}"/>
          </ac:cxnSpMkLst>
        </pc:cxnChg>
        <pc:cxnChg chg="add mod">
          <ac:chgData name="Akarsh KJ" userId="f3494187-e8bf-4c0b-bb34-2a45a206f9f0" providerId="ADAL" clId="{4BA59F69-CAAF-4A83-9B6E-3326F8BB4EFC}" dt="2022-02-21T04:19:54.564" v="3497" actId="14100"/>
          <ac:cxnSpMkLst>
            <pc:docMk/>
            <pc:sldMk cId="1161475572" sldId="314"/>
            <ac:cxnSpMk id="13" creationId="{F1929590-93F8-48D4-B914-5F48F8CDD9F0}"/>
          </ac:cxnSpMkLst>
        </pc:cxnChg>
      </pc:sldChg>
      <pc:sldChg chg="addSp delSp modSp mod modAnim modCm">
        <pc:chgData name="Akarsh KJ" userId="f3494187-e8bf-4c0b-bb34-2a45a206f9f0" providerId="ADAL" clId="{4BA59F69-CAAF-4A83-9B6E-3326F8BB4EFC}" dt="2022-02-21T16:33:28.562" v="4792" actId="14100"/>
        <pc:sldMkLst>
          <pc:docMk/>
          <pc:sldMk cId="2432151403" sldId="315"/>
        </pc:sldMkLst>
        <pc:spChg chg="mod">
          <ac:chgData name="Akarsh KJ" userId="f3494187-e8bf-4c0b-bb34-2a45a206f9f0" providerId="ADAL" clId="{4BA59F69-CAAF-4A83-9B6E-3326F8BB4EFC}" dt="2022-02-21T04:57:23.225" v="3982" actId="14100"/>
          <ac:spMkLst>
            <pc:docMk/>
            <pc:sldMk cId="2432151403" sldId="315"/>
            <ac:spMk id="2" creationId="{AB08FF60-8C51-45DE-8D9C-037A5FB7E352}"/>
          </ac:spMkLst>
        </pc:spChg>
        <pc:spChg chg="add del mod">
          <ac:chgData name="Akarsh KJ" userId="f3494187-e8bf-4c0b-bb34-2a45a206f9f0" providerId="ADAL" clId="{4BA59F69-CAAF-4A83-9B6E-3326F8BB4EFC}" dt="2022-02-21T13:28:40.621" v="4358" actId="478"/>
          <ac:spMkLst>
            <pc:docMk/>
            <pc:sldMk cId="2432151403" sldId="315"/>
            <ac:spMk id="13" creationId="{09D8C7E0-C773-4315-925A-31856E5F5CE1}"/>
          </ac:spMkLst>
        </pc:spChg>
        <pc:graphicFrameChg chg="mod modGraphic">
          <ac:chgData name="Akarsh KJ" userId="f3494187-e8bf-4c0b-bb34-2a45a206f9f0" providerId="ADAL" clId="{4BA59F69-CAAF-4A83-9B6E-3326F8BB4EFC}" dt="2022-02-21T16:33:28.562" v="4792" actId="14100"/>
          <ac:graphicFrameMkLst>
            <pc:docMk/>
            <pc:sldMk cId="2432151403" sldId="315"/>
            <ac:graphicFrameMk id="7" creationId="{F09DA287-44D6-463B-97DA-E47CFB1BE16B}"/>
          </ac:graphicFrameMkLst>
        </pc:graphicFrameChg>
        <pc:graphicFrameChg chg="mod">
          <ac:chgData name="Akarsh KJ" userId="f3494187-e8bf-4c0b-bb34-2a45a206f9f0" providerId="ADAL" clId="{4BA59F69-CAAF-4A83-9B6E-3326F8BB4EFC}" dt="2022-02-21T13:45:11.698" v="4470"/>
          <ac:graphicFrameMkLst>
            <pc:docMk/>
            <pc:sldMk cId="2432151403" sldId="315"/>
            <ac:graphicFrameMk id="17" creationId="{FF23CDDB-1A17-4E44-A3E5-ABD6792F1DDF}"/>
          </ac:graphicFrameMkLst>
        </pc:graphicFrameChg>
        <pc:picChg chg="add del mod">
          <ac:chgData name="Akarsh KJ" userId="f3494187-e8bf-4c0b-bb34-2a45a206f9f0" providerId="ADAL" clId="{4BA59F69-CAAF-4A83-9B6E-3326F8BB4EFC}" dt="2022-02-21T16:30:16.271" v="4755" actId="478"/>
          <ac:picMkLst>
            <pc:docMk/>
            <pc:sldMk cId="2432151403" sldId="315"/>
            <ac:picMk id="12" creationId="{AB437D26-D892-44B3-B6A2-F2DEC8FF5662}"/>
          </ac:picMkLst>
        </pc:picChg>
        <pc:picChg chg="add mod">
          <ac:chgData name="Akarsh KJ" userId="f3494187-e8bf-4c0b-bb34-2a45a206f9f0" providerId="ADAL" clId="{4BA59F69-CAAF-4A83-9B6E-3326F8BB4EFC}" dt="2022-02-21T16:30:17.061" v="4756"/>
          <ac:picMkLst>
            <pc:docMk/>
            <pc:sldMk cId="2432151403" sldId="315"/>
            <ac:picMk id="20" creationId="{1B94AA14-1F3B-4FCB-8DEA-B6B954316FF4}"/>
          </ac:picMkLst>
        </pc:picChg>
      </pc:sldChg>
      <pc:sldChg chg="addSp delSp modSp mod modAnim modCm">
        <pc:chgData name="Akarsh KJ" userId="f3494187-e8bf-4c0b-bb34-2a45a206f9f0" providerId="ADAL" clId="{4BA59F69-CAAF-4A83-9B6E-3326F8BB4EFC}" dt="2022-03-01T06:38:21.820" v="4953" actId="404"/>
        <pc:sldMkLst>
          <pc:docMk/>
          <pc:sldMk cId="3344290680" sldId="316"/>
        </pc:sldMkLst>
        <pc:spChg chg="mod">
          <ac:chgData name="Akarsh KJ" userId="f3494187-e8bf-4c0b-bb34-2a45a206f9f0" providerId="ADAL" clId="{4BA59F69-CAAF-4A83-9B6E-3326F8BB4EFC}" dt="2022-02-21T04:55:34.992" v="3965" actId="113"/>
          <ac:spMkLst>
            <pc:docMk/>
            <pc:sldMk cId="3344290680" sldId="316"/>
            <ac:spMk id="11" creationId="{78F867D2-F880-4DCA-A777-02D7F8F6C97F}"/>
          </ac:spMkLst>
        </pc:spChg>
        <pc:spChg chg="del mod">
          <ac:chgData name="Akarsh KJ" userId="f3494187-e8bf-4c0b-bb34-2a45a206f9f0" providerId="ADAL" clId="{4BA59F69-CAAF-4A83-9B6E-3326F8BB4EFC}" dt="2022-02-21T05:41:57.640" v="4027" actId="478"/>
          <ac:spMkLst>
            <pc:docMk/>
            <pc:sldMk cId="3344290680" sldId="316"/>
            <ac:spMk id="12" creationId="{E58830B0-3AC8-402C-A1C3-1B99BD39A4D0}"/>
          </ac:spMkLst>
        </pc:spChg>
        <pc:spChg chg="add mod">
          <ac:chgData name="Akarsh KJ" userId="f3494187-e8bf-4c0b-bb34-2a45a206f9f0" providerId="ADAL" clId="{4BA59F69-CAAF-4A83-9B6E-3326F8BB4EFC}" dt="2022-02-21T06:02:23.987" v="4225" actId="339"/>
          <ac:spMkLst>
            <pc:docMk/>
            <pc:sldMk cId="3344290680" sldId="316"/>
            <ac:spMk id="13" creationId="{55FEE18F-C04C-4069-AD49-7568E833DD27}"/>
          </ac:spMkLst>
        </pc:spChg>
        <pc:spChg chg="add mod">
          <ac:chgData name="Akarsh KJ" userId="f3494187-e8bf-4c0b-bb34-2a45a206f9f0" providerId="ADAL" clId="{4BA59F69-CAAF-4A83-9B6E-3326F8BB4EFC}" dt="2022-02-21T05:45:53.691" v="4198" actId="1076"/>
          <ac:spMkLst>
            <pc:docMk/>
            <pc:sldMk cId="3344290680" sldId="316"/>
            <ac:spMk id="14" creationId="{08B4436B-5A9C-4495-BED7-A08467036EE2}"/>
          </ac:spMkLst>
        </pc:spChg>
        <pc:spChg chg="add del mod">
          <ac:chgData name="Akarsh KJ" userId="f3494187-e8bf-4c0b-bb34-2a45a206f9f0" providerId="ADAL" clId="{4BA59F69-CAAF-4A83-9B6E-3326F8BB4EFC}" dt="2022-02-21T13:28:23.324" v="4352" actId="478"/>
          <ac:spMkLst>
            <pc:docMk/>
            <pc:sldMk cId="3344290680" sldId="316"/>
            <ac:spMk id="15" creationId="{37D9D205-9179-4900-8AD0-DEB31D2F490C}"/>
          </ac:spMkLst>
        </pc:spChg>
        <pc:graphicFrameChg chg="add mod">
          <ac:chgData name="Akarsh KJ" userId="f3494187-e8bf-4c0b-bb34-2a45a206f9f0" providerId="ADAL" clId="{4BA59F69-CAAF-4A83-9B6E-3326F8BB4EFC}" dt="2022-03-01T06:38:21.820" v="4953" actId="404"/>
          <ac:graphicFrameMkLst>
            <pc:docMk/>
            <pc:sldMk cId="3344290680" sldId="316"/>
            <ac:graphicFrameMk id="6" creationId="{2F44574B-46E7-4F89-92D6-2F422AB9380A}"/>
          </ac:graphicFrameMkLst>
        </pc:graphicFrameChg>
        <pc:graphicFrameChg chg="add mod">
          <ac:chgData name="Akarsh KJ" userId="f3494187-e8bf-4c0b-bb34-2a45a206f9f0" providerId="ADAL" clId="{4BA59F69-CAAF-4A83-9B6E-3326F8BB4EFC}" dt="2022-02-21T06:03:32.135" v="4233"/>
          <ac:graphicFrameMkLst>
            <pc:docMk/>
            <pc:sldMk cId="3344290680" sldId="316"/>
            <ac:graphicFrameMk id="8" creationId="{2438E593-32A3-4D45-98C0-0272AA06A172}"/>
          </ac:graphicFrameMkLst>
        </pc:graphicFrameChg>
        <pc:graphicFrameChg chg="add mod">
          <ac:chgData name="Akarsh KJ" userId="f3494187-e8bf-4c0b-bb34-2a45a206f9f0" providerId="ADAL" clId="{4BA59F69-CAAF-4A83-9B6E-3326F8BB4EFC}" dt="2022-02-21T13:32:28.692" v="4396"/>
          <ac:graphicFrameMkLst>
            <pc:docMk/>
            <pc:sldMk cId="3344290680" sldId="316"/>
            <ac:graphicFrameMk id="12" creationId="{F6B918F1-E840-4639-B37A-1129DAF3E83A}"/>
          </ac:graphicFrameMkLst>
        </pc:graphicFrameChg>
        <pc:picChg chg="del">
          <ac:chgData name="Akarsh KJ" userId="f3494187-e8bf-4c0b-bb34-2a45a206f9f0" providerId="ADAL" clId="{4BA59F69-CAAF-4A83-9B6E-3326F8BB4EFC}" dt="2022-02-21T13:32:01.861" v="4391" actId="478"/>
          <ac:picMkLst>
            <pc:docMk/>
            <pc:sldMk cId="3344290680" sldId="316"/>
            <ac:picMk id="7" creationId="{C565DA99-2BB0-4D96-99F2-E899052FD3AF}"/>
          </ac:picMkLst>
        </pc:picChg>
        <pc:cxnChg chg="add mod">
          <ac:chgData name="Akarsh KJ" userId="f3494187-e8bf-4c0b-bb34-2a45a206f9f0" providerId="ADAL" clId="{4BA59F69-CAAF-4A83-9B6E-3326F8BB4EFC}" dt="2022-02-21T02:58:53.922" v="3431" actId="1036"/>
          <ac:cxnSpMkLst>
            <pc:docMk/>
            <pc:sldMk cId="3344290680" sldId="316"/>
            <ac:cxnSpMk id="10" creationId="{F7781FBD-54FA-4D8C-9D53-233A3C4670D7}"/>
          </ac:cxnSpMkLst>
        </pc:cxnChg>
      </pc:sldChg>
      <pc:sldChg chg="addSp modSp new mod">
        <pc:chgData name="Akarsh KJ" userId="f3494187-e8bf-4c0b-bb34-2a45a206f9f0" providerId="ADAL" clId="{4BA59F69-CAAF-4A83-9B6E-3326F8BB4EFC}" dt="2022-02-21T11:25:06.164" v="4300" actId="207"/>
        <pc:sldMkLst>
          <pc:docMk/>
          <pc:sldMk cId="1387425690" sldId="317"/>
        </pc:sldMkLst>
        <pc:graphicFrameChg chg="add mod">
          <ac:chgData name="Akarsh KJ" userId="f3494187-e8bf-4c0b-bb34-2a45a206f9f0" providerId="ADAL" clId="{4BA59F69-CAAF-4A83-9B6E-3326F8BB4EFC}" dt="2022-02-21T11:25:06.164" v="4300" actId="207"/>
          <ac:graphicFrameMkLst>
            <pc:docMk/>
            <pc:sldMk cId="1387425690" sldId="317"/>
            <ac:graphicFrameMk id="4" creationId="{CC1448D7-7B2B-4AB9-B05C-E9428EEAC973}"/>
          </ac:graphicFrameMkLst>
        </pc:graphicFrameChg>
      </pc:sldChg>
    </pc:docChg>
  </pc:docChgLst>
  <pc:docChgLst>
    <pc:chgData name="Pranavi K" userId="3ae35eb4-9527-4cfe-9db7-514e0322797a" providerId="ADAL" clId="{9F3E1D24-10E4-46CE-B6F3-86A593E517F4}"/>
    <pc:docChg chg="modSld">
      <pc:chgData name="Pranavi K" userId="3ae35eb4-9527-4cfe-9db7-514e0322797a" providerId="ADAL" clId="{9F3E1D24-10E4-46CE-B6F3-86A593E517F4}" dt="2022-10-29T12:52:23.768" v="0" actId="1076"/>
      <pc:docMkLst>
        <pc:docMk/>
      </pc:docMkLst>
      <pc:sldChg chg="modSp mod">
        <pc:chgData name="Pranavi K" userId="3ae35eb4-9527-4cfe-9db7-514e0322797a" providerId="ADAL" clId="{9F3E1D24-10E4-46CE-B6F3-86A593E517F4}" dt="2022-10-29T12:52:23.768" v="0" actId="1076"/>
        <pc:sldMkLst>
          <pc:docMk/>
          <pc:sldMk cId="4262071373" sldId="258"/>
        </pc:sldMkLst>
        <pc:spChg chg="mod">
          <ac:chgData name="Pranavi K" userId="3ae35eb4-9527-4cfe-9db7-514e0322797a" providerId="ADAL" clId="{9F3E1D24-10E4-46CE-B6F3-86A593E517F4}" dt="2022-10-29T12:52:23.768" v="0" actId="1076"/>
          <ac:spMkLst>
            <pc:docMk/>
            <pc:sldMk cId="4262071373" sldId="258"/>
            <ac:spMk id="16" creationId="{EC6DA23A-8F24-4567-9CE4-343B2EBFC6E1}"/>
          </ac:spMkLst>
        </pc:spChg>
      </pc:sldChg>
    </pc:docChg>
  </pc:docChgLst>
  <pc:docChgLst>
    <pc:chgData name="Darshan R" userId="S::darshan.r@themathcompany.com::2a8d66ed-9889-4c3d-a71b-b79fd6e72905" providerId="AD" clId="Web-{BA22BF29-7A27-4E9D-8C4F-048A87C6E7D5}"/>
    <pc:docChg chg="modSld">
      <pc:chgData name="Darshan R" userId="S::darshan.r@themathcompany.com::2a8d66ed-9889-4c3d-a71b-b79fd6e72905" providerId="AD" clId="Web-{BA22BF29-7A27-4E9D-8C4F-048A87C6E7D5}" dt="2022-02-21T14:20:48.343" v="3" actId="1076"/>
      <pc:docMkLst>
        <pc:docMk/>
      </pc:docMkLst>
      <pc:sldChg chg="modSp">
        <pc:chgData name="Darshan R" userId="S::darshan.r@themathcompany.com::2a8d66ed-9889-4c3d-a71b-b79fd6e72905" providerId="AD" clId="Web-{BA22BF29-7A27-4E9D-8C4F-048A87C6E7D5}" dt="2022-02-21T14:20:48.343" v="3" actId="1076"/>
        <pc:sldMkLst>
          <pc:docMk/>
          <pc:sldMk cId="1598697774" sldId="296"/>
        </pc:sldMkLst>
        <pc:spChg chg="mod">
          <ac:chgData name="Darshan R" userId="S::darshan.r@themathcompany.com::2a8d66ed-9889-4c3d-a71b-b79fd6e72905" providerId="AD" clId="Web-{BA22BF29-7A27-4E9D-8C4F-048A87C6E7D5}" dt="2022-02-21T14:20:39.327" v="2" actId="1076"/>
          <ac:spMkLst>
            <pc:docMk/>
            <pc:sldMk cId="1598697774" sldId="296"/>
            <ac:spMk id="34" creationId="{6637FB93-CE88-4303-BBD8-232D48165C96}"/>
          </ac:spMkLst>
        </pc:spChg>
        <pc:spChg chg="mod">
          <ac:chgData name="Darshan R" userId="S::darshan.r@themathcompany.com::2a8d66ed-9889-4c3d-a71b-b79fd6e72905" providerId="AD" clId="Web-{BA22BF29-7A27-4E9D-8C4F-048A87C6E7D5}" dt="2022-02-21T14:20:48.343" v="3" actId="1076"/>
          <ac:spMkLst>
            <pc:docMk/>
            <pc:sldMk cId="1598697774" sldId="296"/>
            <ac:spMk id="44" creationId="{9ACFDC72-E541-423C-A398-B0FD59D81CA8}"/>
          </ac:spMkLst>
        </pc:spChg>
      </pc:sldChg>
      <pc:sldChg chg="modSp">
        <pc:chgData name="Darshan R" userId="S::darshan.r@themathcompany.com::2a8d66ed-9889-4c3d-a71b-b79fd6e72905" providerId="AD" clId="Web-{BA22BF29-7A27-4E9D-8C4F-048A87C6E7D5}" dt="2022-02-21T14:12:53.195" v="0" actId="1076"/>
        <pc:sldMkLst>
          <pc:docMk/>
          <pc:sldMk cId="2583572241" sldId="312"/>
        </pc:sldMkLst>
        <pc:picChg chg="mod">
          <ac:chgData name="Darshan R" userId="S::darshan.r@themathcompany.com::2a8d66ed-9889-4c3d-a71b-b79fd6e72905" providerId="AD" clId="Web-{BA22BF29-7A27-4E9D-8C4F-048A87C6E7D5}" dt="2022-02-21T14:12:53.195" v="0" actId="1076"/>
          <ac:picMkLst>
            <pc:docMk/>
            <pc:sldMk cId="2583572241" sldId="312"/>
            <ac:picMk id="35" creationId="{6867ADE2-0FCA-4C9F-9B53-49FDAF5D2DAB}"/>
          </ac:picMkLst>
        </pc:picChg>
      </pc:sldChg>
      <pc:sldChg chg="modSp">
        <pc:chgData name="Darshan R" userId="S::darshan.r@themathcompany.com::2a8d66ed-9889-4c3d-a71b-b79fd6e72905" providerId="AD" clId="Web-{BA22BF29-7A27-4E9D-8C4F-048A87C6E7D5}" dt="2022-02-21T14:18:57.029" v="1" actId="1076"/>
        <pc:sldMkLst>
          <pc:docMk/>
          <pc:sldMk cId="2432151403" sldId="315"/>
        </pc:sldMkLst>
        <pc:graphicFrameChg chg="mod">
          <ac:chgData name="Darshan R" userId="S::darshan.r@themathcompany.com::2a8d66ed-9889-4c3d-a71b-b79fd6e72905" providerId="AD" clId="Web-{BA22BF29-7A27-4E9D-8C4F-048A87C6E7D5}" dt="2022-02-21T14:18:57.029" v="1" actId="1076"/>
          <ac:graphicFrameMkLst>
            <pc:docMk/>
            <pc:sldMk cId="2432151403" sldId="315"/>
            <ac:graphicFrameMk id="18" creationId="{1A7F2B77-9C27-4E00-9377-089FCD6DE190}"/>
          </ac:graphicFrameMkLst>
        </pc:graphicFrameChg>
      </pc:sldChg>
    </pc:docChg>
  </pc:docChgLst>
  <pc:docChgLst>
    <pc:chgData name="Shyamala Iyer" userId="S::shyamala.iyer@themathcompany.com::a90e9eeb-39b0-446d-bf09-4d7f6f3a5ac9" providerId="AD" clId="Web-{348BFD22-CAAC-289D-24BF-66E9E9116F68}"/>
    <pc:docChg chg="">
      <pc:chgData name="Shyamala Iyer" userId="S::shyamala.iyer@themathcompany.com::a90e9eeb-39b0-446d-bf09-4d7f6f3a5ac9" providerId="AD" clId="Web-{348BFD22-CAAC-289D-24BF-66E9E9116F68}" dt="2022-02-19T10:23:20.413" v="0"/>
      <pc:docMkLst>
        <pc:docMk/>
      </pc:docMkLst>
      <pc:sldChg chg="modCm">
        <pc:chgData name="Shyamala Iyer" userId="S::shyamala.iyer@themathcompany.com::a90e9eeb-39b0-446d-bf09-4d7f6f3a5ac9" providerId="AD" clId="Web-{348BFD22-CAAC-289D-24BF-66E9E9116F68}" dt="2022-02-19T10:23:20.413" v="0"/>
        <pc:sldMkLst>
          <pc:docMk/>
          <pc:sldMk cId="2097288393" sldId="291"/>
        </pc:sldMkLst>
      </pc:sldChg>
    </pc:docChg>
  </pc:docChgLst>
  <pc:docChgLst>
    <pc:chgData name="Darshan R" userId="S::darshan.r@themathcompany.com::2a8d66ed-9889-4c3d-a71b-b79fd6e72905" providerId="AD" clId="Web-{D85B308F-10B9-4D5C-B63B-219C48993FFD}"/>
    <pc:docChg chg="modSld">
      <pc:chgData name="Darshan R" userId="S::darshan.r@themathcompany.com::2a8d66ed-9889-4c3d-a71b-b79fd6e72905" providerId="AD" clId="Web-{D85B308F-10B9-4D5C-B63B-219C48993FFD}" dt="2022-02-19T07:34:26.835" v="2" actId="1076"/>
      <pc:docMkLst>
        <pc:docMk/>
      </pc:docMkLst>
      <pc:sldChg chg="modSp">
        <pc:chgData name="Darshan R" userId="S::darshan.r@themathcompany.com::2a8d66ed-9889-4c3d-a71b-b79fd6e72905" providerId="AD" clId="Web-{D85B308F-10B9-4D5C-B63B-219C48993FFD}" dt="2022-02-19T07:34:26.835" v="2" actId="1076"/>
        <pc:sldMkLst>
          <pc:docMk/>
          <pc:sldMk cId="488813519" sldId="295"/>
        </pc:sldMkLst>
        <pc:spChg chg="mod">
          <ac:chgData name="Darshan R" userId="S::darshan.r@themathcompany.com::2a8d66ed-9889-4c3d-a71b-b79fd6e72905" providerId="AD" clId="Web-{D85B308F-10B9-4D5C-B63B-219C48993FFD}" dt="2022-02-19T07:34:26.835" v="2" actId="1076"/>
          <ac:spMkLst>
            <pc:docMk/>
            <pc:sldMk cId="488813519" sldId="295"/>
            <ac:spMk id="10" creationId="{144B1848-32B3-43E5-89B4-0C83681BBF0F}"/>
          </ac:spMkLst>
        </pc:spChg>
      </pc:sldChg>
      <pc:sldChg chg="modSp">
        <pc:chgData name="Darshan R" userId="S::darshan.r@themathcompany.com::2a8d66ed-9889-4c3d-a71b-b79fd6e72905" providerId="AD" clId="Web-{D85B308F-10B9-4D5C-B63B-219C48993FFD}" dt="2022-02-19T07:30:07.581" v="0" actId="1076"/>
        <pc:sldMkLst>
          <pc:docMk/>
          <pc:sldMk cId="4221124682" sldId="297"/>
        </pc:sldMkLst>
        <pc:graphicFrameChg chg="mod">
          <ac:chgData name="Darshan R" userId="S::darshan.r@themathcompany.com::2a8d66ed-9889-4c3d-a71b-b79fd6e72905" providerId="AD" clId="Web-{D85B308F-10B9-4D5C-B63B-219C48993FFD}" dt="2022-02-19T07:30:07.581" v="0" actId="1076"/>
          <ac:graphicFrameMkLst>
            <pc:docMk/>
            <pc:sldMk cId="4221124682" sldId="297"/>
            <ac:graphicFrameMk id="22" creationId="{6711A91B-07A2-400B-A76E-4731624CFCAE}"/>
          </ac:graphicFrameMkLst>
        </pc:graphicFrameChg>
      </pc:sldChg>
    </pc:docChg>
  </pc:docChgLst>
  <pc:docChgLst>
    <pc:chgData name="Vijetha Arya" userId="S::vijetha.arya@themathcompany.com::d2a87cb4-0299-44c0-bef6-4b4170c06539" providerId="AD" clId="Web-{F0C5BCAF-155B-48B8-9482-3F35B8E5D241}"/>
    <pc:docChg chg="modSld">
      <pc:chgData name="Vijetha Arya" userId="S::vijetha.arya@themathcompany.com::d2a87cb4-0299-44c0-bef6-4b4170c06539" providerId="AD" clId="Web-{F0C5BCAF-155B-48B8-9482-3F35B8E5D241}" dt="2022-02-25T12:18:34.050" v="0" actId="1076"/>
      <pc:docMkLst>
        <pc:docMk/>
      </pc:docMkLst>
      <pc:sldChg chg="modSp">
        <pc:chgData name="Vijetha Arya" userId="S::vijetha.arya@themathcompany.com::d2a87cb4-0299-44c0-bef6-4b4170c06539" providerId="AD" clId="Web-{F0C5BCAF-155B-48B8-9482-3F35B8E5D241}" dt="2022-02-25T12:18:34.050" v="0" actId="1076"/>
        <pc:sldMkLst>
          <pc:docMk/>
          <pc:sldMk cId="3202078724" sldId="289"/>
        </pc:sldMkLst>
        <pc:picChg chg="mod">
          <ac:chgData name="Vijetha Arya" userId="S::vijetha.arya@themathcompany.com::d2a87cb4-0299-44c0-bef6-4b4170c06539" providerId="AD" clId="Web-{F0C5BCAF-155B-48B8-9482-3F35B8E5D241}" dt="2022-02-25T12:18:34.050" v="0" actId="1076"/>
          <ac:picMkLst>
            <pc:docMk/>
            <pc:sldMk cId="3202078724" sldId="289"/>
            <ac:picMk id="19" creationId="{583884F2-6B5D-44F7-B832-66F61E40F6FE}"/>
          </ac:picMkLst>
        </pc:picChg>
      </pc:sldChg>
    </pc:docChg>
  </pc:docChgLst>
  <pc:docChgLst>
    <pc:chgData name="Darshan R" userId="S::darshan.r@themathcompany.com::2a8d66ed-9889-4c3d-a71b-b79fd6e72905" providerId="AD" clId="Web-{AC64AA48-6499-2ECE-D3D3-81A0135A1872}"/>
    <pc:docChg chg="modSld">
      <pc:chgData name="Darshan R" userId="S::darshan.r@themathcompany.com::2a8d66ed-9889-4c3d-a71b-b79fd6e72905" providerId="AD" clId="Web-{AC64AA48-6499-2ECE-D3D3-81A0135A1872}" dt="2022-02-22T03:04:30.075" v="3" actId="1076"/>
      <pc:docMkLst>
        <pc:docMk/>
      </pc:docMkLst>
      <pc:sldChg chg="modSp">
        <pc:chgData name="Darshan R" userId="S::darshan.r@themathcompany.com::2a8d66ed-9889-4c3d-a71b-b79fd6e72905" providerId="AD" clId="Web-{AC64AA48-6499-2ECE-D3D3-81A0135A1872}" dt="2022-02-22T03:04:30.075" v="3" actId="1076"/>
        <pc:sldMkLst>
          <pc:docMk/>
          <pc:sldMk cId="2583572241" sldId="312"/>
        </pc:sldMkLst>
        <pc:spChg chg="mod">
          <ac:chgData name="Darshan R" userId="S::darshan.r@themathcompany.com::2a8d66ed-9889-4c3d-a71b-b79fd6e72905" providerId="AD" clId="Web-{AC64AA48-6499-2ECE-D3D3-81A0135A1872}" dt="2022-02-22T03:04:17.684" v="1" actId="1076"/>
          <ac:spMkLst>
            <pc:docMk/>
            <pc:sldMk cId="2583572241" sldId="312"/>
            <ac:spMk id="33" creationId="{3EEEF3B0-3430-4612-B201-C857CE482ABB}"/>
          </ac:spMkLst>
        </pc:spChg>
        <pc:picChg chg="mod">
          <ac:chgData name="Darshan R" userId="S::darshan.r@themathcompany.com::2a8d66ed-9889-4c3d-a71b-b79fd6e72905" providerId="AD" clId="Web-{AC64AA48-6499-2ECE-D3D3-81A0135A1872}" dt="2022-02-22T03:04:30.075" v="3" actId="1076"/>
          <ac:picMkLst>
            <pc:docMk/>
            <pc:sldMk cId="2583572241" sldId="312"/>
            <ac:picMk id="35" creationId="{6867ADE2-0FCA-4C9F-9B53-49FDAF5D2DAB}"/>
          </ac:picMkLst>
        </pc:picChg>
      </pc:sldChg>
    </pc:docChg>
  </pc:docChgLst>
  <pc:docChgLst>
    <pc:chgData name="Shyamala Iyer" userId="S::shyamala.iyer@themathcompany.com::a90e9eeb-39b0-446d-bf09-4d7f6f3a5ac9" providerId="AD" clId="Web-{9C42294E-0706-4165-AB6D-3AA5371A89CA}"/>
    <pc:docChg chg="modSld">
      <pc:chgData name="Shyamala Iyer" userId="S::shyamala.iyer@themathcompany.com::a90e9eeb-39b0-446d-bf09-4d7f6f3a5ac9" providerId="AD" clId="Web-{9C42294E-0706-4165-AB6D-3AA5371A89CA}" dt="2022-03-01T07:11:09.817" v="103"/>
      <pc:docMkLst>
        <pc:docMk/>
      </pc:docMkLst>
      <pc:sldChg chg="addSp delSp modSp delAnim">
        <pc:chgData name="Shyamala Iyer" userId="S::shyamala.iyer@themathcompany.com::a90e9eeb-39b0-446d-bf09-4d7f6f3a5ac9" providerId="AD" clId="Web-{9C42294E-0706-4165-AB6D-3AA5371A89CA}" dt="2022-03-01T07:11:09.817" v="103"/>
        <pc:sldMkLst>
          <pc:docMk/>
          <pc:sldMk cId="2464014686" sldId="306"/>
        </pc:sldMkLst>
        <pc:spChg chg="mod">
          <ac:chgData name="Shyamala Iyer" userId="S::shyamala.iyer@themathcompany.com::a90e9eeb-39b0-446d-bf09-4d7f6f3a5ac9" providerId="AD" clId="Web-{9C42294E-0706-4165-AB6D-3AA5371A89CA}" dt="2022-03-01T06:40:08.892" v="78" actId="14100"/>
          <ac:spMkLst>
            <pc:docMk/>
            <pc:sldMk cId="2464014686" sldId="306"/>
            <ac:spMk id="4" creationId="{260DC959-021E-447F-A3D4-CF041E69C275}"/>
          </ac:spMkLst>
        </pc:spChg>
        <pc:spChg chg="del">
          <ac:chgData name="Shyamala Iyer" userId="S::shyamala.iyer@themathcompany.com::a90e9eeb-39b0-446d-bf09-4d7f6f3a5ac9" providerId="AD" clId="Web-{9C42294E-0706-4165-AB6D-3AA5371A89CA}" dt="2022-03-01T07:10:13.676" v="79"/>
          <ac:spMkLst>
            <pc:docMk/>
            <pc:sldMk cId="2464014686" sldId="306"/>
            <ac:spMk id="8" creationId="{57A24645-1326-418A-9502-69466FCFA0AB}"/>
          </ac:spMkLst>
        </pc:spChg>
        <pc:graphicFrameChg chg="mod">
          <ac:chgData name="Shyamala Iyer" userId="S::shyamala.iyer@themathcompany.com::a90e9eeb-39b0-446d-bf09-4d7f6f3a5ac9" providerId="AD" clId="Web-{9C42294E-0706-4165-AB6D-3AA5371A89CA}" dt="2022-03-01T07:11:05.036" v="99" actId="14100"/>
          <ac:graphicFrameMkLst>
            <pc:docMk/>
            <pc:sldMk cId="2464014686" sldId="306"/>
            <ac:graphicFrameMk id="12" creationId="{2954D0D8-AB5F-49C1-AFFE-110934452041}"/>
          </ac:graphicFrameMkLst>
        </pc:graphicFrameChg>
        <pc:picChg chg="add del mod">
          <ac:chgData name="Shyamala Iyer" userId="S::shyamala.iyer@themathcompany.com::a90e9eeb-39b0-446d-bf09-4d7f6f3a5ac9" providerId="AD" clId="Web-{9C42294E-0706-4165-AB6D-3AA5371A89CA}" dt="2022-03-01T07:11:09.817" v="103"/>
          <ac:picMkLst>
            <pc:docMk/>
            <pc:sldMk cId="2464014686" sldId="306"/>
            <ac:picMk id="5" creationId="{968B88DB-2242-4E21-8FBD-98E48E924D27}"/>
          </ac:picMkLst>
        </pc:picChg>
      </pc:sldChg>
    </pc:docChg>
  </pc:docChgLst>
  <pc:docChgLst>
    <pc:chgData name="Pulagam Teja" userId="S::pulagam.teja@themathcompany.com::c0cbacc7-5711-4012-8ada-aa1d4063f889" providerId="AD" clId="Web-{75DF8BF3-6B3A-427A-A365-7EF2168C7C7A}"/>
    <pc:docChg chg="modSld">
      <pc:chgData name="Pulagam Teja" userId="S::pulagam.teja@themathcompany.com::c0cbacc7-5711-4012-8ada-aa1d4063f889" providerId="AD" clId="Web-{75DF8BF3-6B3A-427A-A365-7EF2168C7C7A}" dt="2022-02-16T09:34:01.202" v="3" actId="20577"/>
      <pc:docMkLst>
        <pc:docMk/>
      </pc:docMkLst>
      <pc:sldChg chg="modSp">
        <pc:chgData name="Pulagam Teja" userId="S::pulagam.teja@themathcompany.com::c0cbacc7-5711-4012-8ada-aa1d4063f889" providerId="AD" clId="Web-{75DF8BF3-6B3A-427A-A365-7EF2168C7C7A}" dt="2022-02-16T09:34:01.202" v="3" actId="20577"/>
        <pc:sldMkLst>
          <pc:docMk/>
          <pc:sldMk cId="728839886" sldId="267"/>
        </pc:sldMkLst>
        <pc:spChg chg="mod">
          <ac:chgData name="Pulagam Teja" userId="S::pulagam.teja@themathcompany.com::c0cbacc7-5711-4012-8ada-aa1d4063f889" providerId="AD" clId="Web-{75DF8BF3-6B3A-427A-A365-7EF2168C7C7A}" dt="2022-02-16T09:34:01.202" v="3" actId="20577"/>
          <ac:spMkLst>
            <pc:docMk/>
            <pc:sldMk cId="728839886" sldId="267"/>
            <ac:spMk id="3" creationId="{D2793A56-CFEC-49E5-AC37-95F0F87E7EDC}"/>
          </ac:spMkLst>
        </pc:spChg>
      </pc:sldChg>
    </pc:docChg>
  </pc:docChgLst>
  <pc:docChgLst>
    <pc:chgData name="Vijetha Arya" userId="S::vijetha.arya@themathcompany.com::d2a87cb4-0299-44c0-bef6-4b4170c06539" providerId="AD" clId="Web-{FE574BFA-987E-4354-B55C-F447C766DD12}"/>
    <pc:docChg chg="modSld">
      <pc:chgData name="Vijetha Arya" userId="S::vijetha.arya@themathcompany.com::d2a87cb4-0299-44c0-bef6-4b4170c06539" providerId="AD" clId="Web-{FE574BFA-987E-4354-B55C-F447C766DD12}" dt="2022-02-15T17:24:56.357" v="1" actId="20577"/>
      <pc:docMkLst>
        <pc:docMk/>
      </pc:docMkLst>
      <pc:sldChg chg="modSp">
        <pc:chgData name="Vijetha Arya" userId="S::vijetha.arya@themathcompany.com::d2a87cb4-0299-44c0-bef6-4b4170c06539" providerId="AD" clId="Web-{FE574BFA-987E-4354-B55C-F447C766DD12}" dt="2022-02-15T17:24:56.357" v="1" actId="20577"/>
        <pc:sldMkLst>
          <pc:docMk/>
          <pc:sldMk cId="3511636947" sldId="256"/>
        </pc:sldMkLst>
        <pc:spChg chg="mod">
          <ac:chgData name="Vijetha Arya" userId="S::vijetha.arya@themathcompany.com::d2a87cb4-0299-44c0-bef6-4b4170c06539" providerId="AD" clId="Web-{FE574BFA-987E-4354-B55C-F447C766DD12}" dt="2022-02-15T17:24:56.357" v="1" actId="20577"/>
          <ac:spMkLst>
            <pc:docMk/>
            <pc:sldMk cId="3511636947" sldId="256"/>
            <ac:spMk id="5" creationId="{2B13DD44-618D-41D1-B639-3C54259012DA}"/>
          </ac:spMkLst>
        </pc:spChg>
      </pc:sldChg>
    </pc:docChg>
  </pc:docChgLst>
  <pc:docChgLst>
    <pc:chgData name="Darshan R" userId="S::darshan.r@themathcompany.com::2a8d66ed-9889-4c3d-a71b-b79fd6e72905" providerId="AD" clId="Web-{72E784F7-23AA-4972-B31C-40325D644D18}"/>
    <pc:docChg chg="modSld">
      <pc:chgData name="Darshan R" userId="S::darshan.r@themathcompany.com::2a8d66ed-9889-4c3d-a71b-b79fd6e72905" providerId="AD" clId="Web-{72E784F7-23AA-4972-B31C-40325D644D18}" dt="2022-02-20T07:52:50.924" v="149" actId="20577"/>
      <pc:docMkLst>
        <pc:docMk/>
      </pc:docMkLst>
      <pc:sldChg chg="addSp modSp">
        <pc:chgData name="Darshan R" userId="S::darshan.r@themathcompany.com::2a8d66ed-9889-4c3d-a71b-b79fd6e72905" providerId="AD" clId="Web-{72E784F7-23AA-4972-B31C-40325D644D18}" dt="2022-02-20T07:52:50.924" v="149" actId="20577"/>
        <pc:sldMkLst>
          <pc:docMk/>
          <pc:sldMk cId="2066261812" sldId="311"/>
        </pc:sldMkLst>
        <pc:spChg chg="mod">
          <ac:chgData name="Darshan R" userId="S::darshan.r@themathcompany.com::2a8d66ed-9889-4c3d-a71b-b79fd6e72905" providerId="AD" clId="Web-{72E784F7-23AA-4972-B31C-40325D644D18}" dt="2022-02-20T07:49:37.593" v="89" actId="1076"/>
          <ac:spMkLst>
            <pc:docMk/>
            <pc:sldMk cId="2066261812" sldId="311"/>
            <ac:spMk id="4" creationId="{494663FB-61D9-4363-AE95-CCC338A1DBB6}"/>
          </ac:spMkLst>
        </pc:spChg>
        <pc:spChg chg="mod">
          <ac:chgData name="Darshan R" userId="S::darshan.r@themathcompany.com::2a8d66ed-9889-4c3d-a71b-b79fd6e72905" providerId="AD" clId="Web-{72E784F7-23AA-4972-B31C-40325D644D18}" dt="2022-02-20T07:50:00.922" v="93" actId="14100"/>
          <ac:spMkLst>
            <pc:docMk/>
            <pc:sldMk cId="2066261812" sldId="311"/>
            <ac:spMk id="8" creationId="{C480EA43-CEFF-49E6-8CA7-C256BE11A15F}"/>
          </ac:spMkLst>
        </pc:spChg>
        <pc:spChg chg="mod">
          <ac:chgData name="Darshan R" userId="S::darshan.r@themathcompany.com::2a8d66ed-9889-4c3d-a71b-b79fd6e72905" providerId="AD" clId="Web-{72E784F7-23AA-4972-B31C-40325D644D18}" dt="2022-02-20T07:52:50.924" v="149" actId="20577"/>
          <ac:spMkLst>
            <pc:docMk/>
            <pc:sldMk cId="2066261812" sldId="311"/>
            <ac:spMk id="9" creationId="{3BCFD717-EA4C-466B-A8B5-24E637CE22F2}"/>
          </ac:spMkLst>
        </pc:spChg>
        <pc:spChg chg="mod">
          <ac:chgData name="Darshan R" userId="S::darshan.r@themathcompany.com::2a8d66ed-9889-4c3d-a71b-b79fd6e72905" providerId="AD" clId="Web-{72E784F7-23AA-4972-B31C-40325D644D18}" dt="2022-02-20T07:43:06.963" v="16" actId="20577"/>
          <ac:spMkLst>
            <pc:docMk/>
            <pc:sldMk cId="2066261812" sldId="311"/>
            <ac:spMk id="10" creationId="{CD77F182-C49B-40E3-8369-C7C58EBFB2D0}"/>
          </ac:spMkLst>
        </pc:spChg>
        <pc:spChg chg="mod">
          <ac:chgData name="Darshan R" userId="S::darshan.r@themathcompany.com::2a8d66ed-9889-4c3d-a71b-b79fd6e72905" providerId="AD" clId="Web-{72E784F7-23AA-4972-B31C-40325D644D18}" dt="2022-02-20T07:52:23.658" v="135" actId="20577"/>
          <ac:spMkLst>
            <pc:docMk/>
            <pc:sldMk cId="2066261812" sldId="311"/>
            <ac:spMk id="12" creationId="{30210B95-2334-413E-9DFA-382AC1FC3E02}"/>
          </ac:spMkLst>
        </pc:spChg>
        <pc:spChg chg="add mod">
          <ac:chgData name="Darshan R" userId="S::darshan.r@themathcompany.com::2a8d66ed-9889-4c3d-a71b-b79fd6e72905" providerId="AD" clId="Web-{72E784F7-23AA-4972-B31C-40325D644D18}" dt="2022-02-20T07:50:18.922" v="95" actId="14100"/>
          <ac:spMkLst>
            <pc:docMk/>
            <pc:sldMk cId="2066261812" sldId="311"/>
            <ac:spMk id="13" creationId="{FB29881D-8313-441E-A6C2-C3BF0890230C}"/>
          </ac:spMkLst>
        </pc:spChg>
      </pc:sldChg>
    </pc:docChg>
  </pc:docChgLst>
  <pc:docChgLst>
    <pc:chgData name="Darshan R" userId="S::darshan.r@themathcompany.com::2a8d66ed-9889-4c3d-a71b-b79fd6e72905" providerId="AD" clId="Web-{74C33A2C-E28B-4F4F-BBA2-3200AD941ECA}"/>
    <pc:docChg chg="modSld">
      <pc:chgData name="Darshan R" userId="S::darshan.r@themathcompany.com::2a8d66ed-9889-4c3d-a71b-b79fd6e72905" providerId="AD" clId="Web-{74C33A2C-E28B-4F4F-BBA2-3200AD941ECA}" dt="2022-02-20T07:22:27.980" v="1" actId="1076"/>
      <pc:docMkLst>
        <pc:docMk/>
      </pc:docMkLst>
      <pc:sldChg chg="addSp modSp">
        <pc:chgData name="Darshan R" userId="S::darshan.r@themathcompany.com::2a8d66ed-9889-4c3d-a71b-b79fd6e72905" providerId="AD" clId="Web-{74C33A2C-E28B-4F4F-BBA2-3200AD941ECA}" dt="2022-02-20T07:22:27.980" v="1" actId="1076"/>
        <pc:sldMkLst>
          <pc:docMk/>
          <pc:sldMk cId="2066261812" sldId="311"/>
        </pc:sldMkLst>
        <pc:spChg chg="add mod">
          <ac:chgData name="Darshan R" userId="S::darshan.r@themathcompany.com::2a8d66ed-9889-4c3d-a71b-b79fd6e72905" providerId="AD" clId="Web-{74C33A2C-E28B-4F4F-BBA2-3200AD941ECA}" dt="2022-02-20T07:22:27.980" v="1" actId="1076"/>
          <ac:spMkLst>
            <pc:docMk/>
            <pc:sldMk cId="2066261812" sldId="311"/>
            <ac:spMk id="8" creationId="{C480EA43-CEFF-49E6-8CA7-C256BE11A15F}"/>
          </ac:spMkLst>
        </pc:spChg>
      </pc:sldChg>
    </pc:docChg>
  </pc:docChgLst>
  <pc:docChgLst>
    <pc:chgData name="Darshan R" userId="S::darshan.r@themathcompany.com::2a8d66ed-9889-4c3d-a71b-b79fd6e72905" providerId="AD" clId="Web-{94CB6D30-FB1B-48B5-9283-2029FF085E4D}"/>
    <pc:docChg chg="modSld">
      <pc:chgData name="Darshan R" userId="S::darshan.r@themathcompany.com::2a8d66ed-9889-4c3d-a71b-b79fd6e72905" providerId="AD" clId="Web-{94CB6D30-FB1B-48B5-9283-2029FF085E4D}" dt="2022-02-19T04:49:54.147" v="0" actId="14100"/>
      <pc:docMkLst>
        <pc:docMk/>
      </pc:docMkLst>
      <pc:sldChg chg="modSp">
        <pc:chgData name="Darshan R" userId="S::darshan.r@themathcompany.com::2a8d66ed-9889-4c3d-a71b-b79fd6e72905" providerId="AD" clId="Web-{94CB6D30-FB1B-48B5-9283-2029FF085E4D}" dt="2022-02-19T04:49:54.147" v="0" actId="14100"/>
        <pc:sldMkLst>
          <pc:docMk/>
          <pc:sldMk cId="1142062214" sldId="294"/>
        </pc:sldMkLst>
        <pc:spChg chg="mod">
          <ac:chgData name="Darshan R" userId="S::darshan.r@themathcompany.com::2a8d66ed-9889-4c3d-a71b-b79fd6e72905" providerId="AD" clId="Web-{94CB6D30-FB1B-48B5-9283-2029FF085E4D}" dt="2022-02-19T04:49:54.147" v="0" actId="14100"/>
          <ac:spMkLst>
            <pc:docMk/>
            <pc:sldMk cId="1142062214" sldId="294"/>
            <ac:spMk id="2" creationId="{51D80B66-82B6-4107-9E17-C46F2142A660}"/>
          </ac:spMkLst>
        </pc:spChg>
      </pc:sldChg>
    </pc:docChg>
  </pc:docChgLst>
  <pc:docChgLst>
    <pc:chgData name="Shyamala" userId="a90e9eeb-39b0-446d-bf09-4d7f6f3a5ac9" providerId="ADAL" clId="{65CFBF62-80E7-4ADB-81F2-84BEB70EC940}"/>
    <pc:docChg chg="undo custSel delSld modSld sldOrd">
      <pc:chgData name="Shyamala" userId="a90e9eeb-39b0-446d-bf09-4d7f6f3a5ac9" providerId="ADAL" clId="{65CFBF62-80E7-4ADB-81F2-84BEB70EC940}" dt="2022-03-01T09:17:07.728" v="490" actId="47"/>
      <pc:docMkLst>
        <pc:docMk/>
      </pc:docMkLst>
      <pc:sldChg chg="addSp modSp del mod modAnim">
        <pc:chgData name="Shyamala" userId="a90e9eeb-39b0-446d-bf09-4d7f6f3a5ac9" providerId="ADAL" clId="{65CFBF62-80E7-4ADB-81F2-84BEB70EC940}" dt="2022-03-01T09:17:07.728" v="490" actId="47"/>
        <pc:sldMkLst>
          <pc:docMk/>
          <pc:sldMk cId="1598697774" sldId="296"/>
        </pc:sldMkLst>
        <pc:spChg chg="mod">
          <ac:chgData name="Shyamala" userId="a90e9eeb-39b0-446d-bf09-4d7f6f3a5ac9" providerId="ADAL" clId="{65CFBF62-80E7-4ADB-81F2-84BEB70EC940}" dt="2022-03-01T09:09:48.390" v="432" actId="1076"/>
          <ac:spMkLst>
            <pc:docMk/>
            <pc:sldMk cId="1598697774" sldId="296"/>
            <ac:spMk id="4" creationId="{5B2059DA-9D6B-4E8B-9488-2DB030A42A99}"/>
          </ac:spMkLst>
        </pc:spChg>
        <pc:spChg chg="mod">
          <ac:chgData name="Shyamala" userId="a90e9eeb-39b0-446d-bf09-4d7f6f3a5ac9" providerId="ADAL" clId="{65CFBF62-80E7-4ADB-81F2-84BEB70EC940}" dt="2022-03-01T09:15:12.170" v="486" actId="1076"/>
          <ac:spMkLst>
            <pc:docMk/>
            <pc:sldMk cId="1598697774" sldId="296"/>
            <ac:spMk id="8" creationId="{5768BECF-C47A-4BE9-95DA-A6AEC4993399}"/>
          </ac:spMkLst>
        </pc:spChg>
        <pc:spChg chg="mod">
          <ac:chgData name="Shyamala" userId="a90e9eeb-39b0-446d-bf09-4d7f6f3a5ac9" providerId="ADAL" clId="{65CFBF62-80E7-4ADB-81F2-84BEB70EC940}" dt="2022-03-01T09:13:40.396" v="463" actId="1076"/>
          <ac:spMkLst>
            <pc:docMk/>
            <pc:sldMk cId="1598697774" sldId="296"/>
            <ac:spMk id="15" creationId="{1A8B1456-B8EA-432D-BD26-E453226A5407}"/>
          </ac:spMkLst>
        </pc:spChg>
        <pc:spChg chg="mod">
          <ac:chgData name="Shyamala" userId="a90e9eeb-39b0-446d-bf09-4d7f6f3a5ac9" providerId="ADAL" clId="{65CFBF62-80E7-4ADB-81F2-84BEB70EC940}" dt="2022-03-01T09:15:17.528" v="487" actId="1076"/>
          <ac:spMkLst>
            <pc:docMk/>
            <pc:sldMk cId="1598697774" sldId="296"/>
            <ac:spMk id="24" creationId="{DC40C494-BE9C-4BB0-BFCB-5731246F5758}"/>
          </ac:spMkLst>
        </pc:spChg>
        <pc:spChg chg="mod">
          <ac:chgData name="Shyamala" userId="a90e9eeb-39b0-446d-bf09-4d7f6f3a5ac9" providerId="ADAL" clId="{65CFBF62-80E7-4ADB-81F2-84BEB70EC940}" dt="2022-03-01T09:13:36.058" v="462" actId="1076"/>
          <ac:spMkLst>
            <pc:docMk/>
            <pc:sldMk cId="1598697774" sldId="296"/>
            <ac:spMk id="31" creationId="{0C36B7A5-3C5A-449B-B8A7-11B836FDD334}"/>
          </ac:spMkLst>
        </pc:spChg>
        <pc:spChg chg="mod">
          <ac:chgData name="Shyamala" userId="a90e9eeb-39b0-446d-bf09-4d7f6f3a5ac9" providerId="ADAL" clId="{65CFBF62-80E7-4ADB-81F2-84BEB70EC940}" dt="2022-03-01T09:13:58.943" v="467" actId="1076"/>
          <ac:spMkLst>
            <pc:docMk/>
            <pc:sldMk cId="1598697774" sldId="296"/>
            <ac:spMk id="32" creationId="{5DB441A3-D7EE-4D81-8B9F-AF950F93C86D}"/>
          </ac:spMkLst>
        </pc:spChg>
        <pc:spChg chg="mod">
          <ac:chgData name="Shyamala" userId="a90e9eeb-39b0-446d-bf09-4d7f6f3a5ac9" providerId="ADAL" clId="{65CFBF62-80E7-4ADB-81F2-84BEB70EC940}" dt="2022-03-01T09:13:45.850" v="464" actId="1076"/>
          <ac:spMkLst>
            <pc:docMk/>
            <pc:sldMk cId="1598697774" sldId="296"/>
            <ac:spMk id="34" creationId="{6637FB93-CE88-4303-BBD8-232D48165C96}"/>
          </ac:spMkLst>
        </pc:spChg>
        <pc:spChg chg="mod">
          <ac:chgData name="Shyamala" userId="a90e9eeb-39b0-446d-bf09-4d7f6f3a5ac9" providerId="ADAL" clId="{65CFBF62-80E7-4ADB-81F2-84BEB70EC940}" dt="2022-03-01T09:13:54.841" v="466" actId="1076"/>
          <ac:spMkLst>
            <pc:docMk/>
            <pc:sldMk cId="1598697774" sldId="296"/>
            <ac:spMk id="36" creationId="{7FCC0D47-5875-4302-B539-F84DAC6B6712}"/>
          </ac:spMkLst>
        </pc:spChg>
        <pc:spChg chg="mod">
          <ac:chgData name="Shyamala" userId="a90e9eeb-39b0-446d-bf09-4d7f6f3a5ac9" providerId="ADAL" clId="{65CFBF62-80E7-4ADB-81F2-84BEB70EC940}" dt="2022-03-01T09:12:12.110" v="450" actId="1076"/>
          <ac:spMkLst>
            <pc:docMk/>
            <pc:sldMk cId="1598697774" sldId="296"/>
            <ac:spMk id="37" creationId="{195EB71B-E560-4EF0-A855-9B5175B3980D}"/>
          </ac:spMkLst>
        </pc:spChg>
        <pc:spChg chg="add mod">
          <ac:chgData name="Shyamala" userId="a90e9eeb-39b0-446d-bf09-4d7f6f3a5ac9" providerId="ADAL" clId="{65CFBF62-80E7-4ADB-81F2-84BEB70EC940}" dt="2022-03-01T09:14:35.892" v="475" actId="571"/>
          <ac:spMkLst>
            <pc:docMk/>
            <pc:sldMk cId="1598697774" sldId="296"/>
            <ac:spMk id="41" creationId="{49D6B481-86C0-43F2-AAD2-040406EB2337}"/>
          </ac:spMkLst>
        </pc:spChg>
        <pc:spChg chg="add mod">
          <ac:chgData name="Shyamala" userId="a90e9eeb-39b0-446d-bf09-4d7f6f3a5ac9" providerId="ADAL" clId="{65CFBF62-80E7-4ADB-81F2-84BEB70EC940}" dt="2022-03-01T09:14:35.892" v="475" actId="571"/>
          <ac:spMkLst>
            <pc:docMk/>
            <pc:sldMk cId="1598697774" sldId="296"/>
            <ac:spMk id="42" creationId="{3FA147CF-2A4F-460C-976D-8794BEBF300F}"/>
          </ac:spMkLst>
        </pc:spChg>
        <pc:spChg chg="mod">
          <ac:chgData name="Shyamala" userId="a90e9eeb-39b0-446d-bf09-4d7f6f3a5ac9" providerId="ADAL" clId="{65CFBF62-80E7-4ADB-81F2-84BEB70EC940}" dt="2022-03-01T09:15:30.620" v="488" actId="1076"/>
          <ac:spMkLst>
            <pc:docMk/>
            <pc:sldMk cId="1598697774" sldId="296"/>
            <ac:spMk id="44" creationId="{9ACFDC72-E541-423C-A398-B0FD59D81CA8}"/>
          </ac:spMkLst>
        </pc:spChg>
        <pc:spChg chg="add mod">
          <ac:chgData name="Shyamala" userId="a90e9eeb-39b0-446d-bf09-4d7f6f3a5ac9" providerId="ADAL" clId="{65CFBF62-80E7-4ADB-81F2-84BEB70EC940}" dt="2022-03-01T09:14:53.027" v="478" actId="571"/>
          <ac:spMkLst>
            <pc:docMk/>
            <pc:sldMk cId="1598697774" sldId="296"/>
            <ac:spMk id="46" creationId="{5805EEA2-B64E-4263-B71C-9EC0FB864583}"/>
          </ac:spMkLst>
        </pc:spChg>
        <pc:spChg chg="add mod">
          <ac:chgData name="Shyamala" userId="a90e9eeb-39b0-446d-bf09-4d7f6f3a5ac9" providerId="ADAL" clId="{65CFBF62-80E7-4ADB-81F2-84BEB70EC940}" dt="2022-03-01T09:14:53.027" v="478" actId="571"/>
          <ac:spMkLst>
            <pc:docMk/>
            <pc:sldMk cId="1598697774" sldId="296"/>
            <ac:spMk id="47" creationId="{4B414254-BD5E-4456-BF84-9FFF6DD258CB}"/>
          </ac:spMkLst>
        </pc:spChg>
        <pc:graphicFrameChg chg="add mod">
          <ac:chgData name="Shyamala" userId="a90e9eeb-39b0-446d-bf09-4d7f6f3a5ac9" providerId="ADAL" clId="{65CFBF62-80E7-4ADB-81F2-84BEB70EC940}" dt="2022-03-01T09:15:37.525" v="489"/>
          <ac:graphicFrameMkLst>
            <pc:docMk/>
            <pc:sldMk cId="1598697774" sldId="296"/>
            <ac:graphicFrameMk id="38" creationId="{022D4995-345A-4668-8136-23EA4F012728}"/>
          </ac:graphicFrameMkLst>
        </pc:graphicFrameChg>
        <pc:picChg chg="mod">
          <ac:chgData name="Shyamala" userId="a90e9eeb-39b0-446d-bf09-4d7f6f3a5ac9" providerId="ADAL" clId="{65CFBF62-80E7-4ADB-81F2-84BEB70EC940}" dt="2022-03-01T09:12:15.155" v="451" actId="1076"/>
          <ac:picMkLst>
            <pc:docMk/>
            <pc:sldMk cId="1598697774" sldId="296"/>
            <ac:picMk id="6" creationId="{C1D879A2-9EA0-4A5B-9296-0252763FD2B0}"/>
          </ac:picMkLst>
        </pc:picChg>
        <pc:picChg chg="mod">
          <ac:chgData name="Shyamala" userId="a90e9eeb-39b0-446d-bf09-4d7f6f3a5ac9" providerId="ADAL" clId="{65CFBF62-80E7-4ADB-81F2-84BEB70EC940}" dt="2022-03-01T09:15:12.170" v="486" actId="1076"/>
          <ac:picMkLst>
            <pc:docMk/>
            <pc:sldMk cId="1598697774" sldId="296"/>
            <ac:picMk id="10" creationId="{A10EBBE2-47E9-444A-87B7-80FEAAD4B730}"/>
          </ac:picMkLst>
        </pc:picChg>
        <pc:picChg chg="mod">
          <ac:chgData name="Shyamala" userId="a90e9eeb-39b0-446d-bf09-4d7f6f3a5ac9" providerId="ADAL" clId="{65CFBF62-80E7-4ADB-81F2-84BEB70EC940}" dt="2022-03-01T09:15:12.170" v="486" actId="1076"/>
          <ac:picMkLst>
            <pc:docMk/>
            <pc:sldMk cId="1598697774" sldId="296"/>
            <ac:picMk id="21" creationId="{88107B60-B517-4C6B-B310-B662DA4074FC}"/>
          </ac:picMkLst>
        </pc:picChg>
        <pc:picChg chg="add mod">
          <ac:chgData name="Shyamala" userId="a90e9eeb-39b0-446d-bf09-4d7f6f3a5ac9" providerId="ADAL" clId="{65CFBF62-80E7-4ADB-81F2-84BEB70EC940}" dt="2022-03-01T09:14:35.892" v="475" actId="571"/>
          <ac:picMkLst>
            <pc:docMk/>
            <pc:sldMk cId="1598697774" sldId="296"/>
            <ac:picMk id="43" creationId="{227508A2-70DA-4A47-B920-DF5BD3DAEE66}"/>
          </ac:picMkLst>
        </pc:picChg>
        <pc:picChg chg="add mod">
          <ac:chgData name="Shyamala" userId="a90e9eeb-39b0-446d-bf09-4d7f6f3a5ac9" providerId="ADAL" clId="{65CFBF62-80E7-4ADB-81F2-84BEB70EC940}" dt="2022-03-01T09:14:35.892" v="475" actId="571"/>
          <ac:picMkLst>
            <pc:docMk/>
            <pc:sldMk cId="1598697774" sldId="296"/>
            <ac:picMk id="45" creationId="{7B773270-0064-4DFD-B064-7925C29D5E9C}"/>
          </ac:picMkLst>
        </pc:picChg>
        <pc:picChg chg="add mod">
          <ac:chgData name="Shyamala" userId="a90e9eeb-39b0-446d-bf09-4d7f6f3a5ac9" providerId="ADAL" clId="{65CFBF62-80E7-4ADB-81F2-84BEB70EC940}" dt="2022-03-01T09:14:53.027" v="478" actId="571"/>
          <ac:picMkLst>
            <pc:docMk/>
            <pc:sldMk cId="1598697774" sldId="296"/>
            <ac:picMk id="48" creationId="{A14429CD-C411-48B9-9D82-263420CAC32B}"/>
          </ac:picMkLst>
        </pc:picChg>
        <pc:picChg chg="add mod">
          <ac:chgData name="Shyamala" userId="a90e9eeb-39b0-446d-bf09-4d7f6f3a5ac9" providerId="ADAL" clId="{65CFBF62-80E7-4ADB-81F2-84BEB70EC940}" dt="2022-03-01T09:14:53.027" v="478" actId="571"/>
          <ac:picMkLst>
            <pc:docMk/>
            <pc:sldMk cId="1598697774" sldId="296"/>
            <ac:picMk id="49" creationId="{CD55E9C4-7F97-4C3E-9E6C-C31C1908A585}"/>
          </ac:picMkLst>
        </pc:picChg>
        <pc:cxnChg chg="mod">
          <ac:chgData name="Shyamala" userId="a90e9eeb-39b0-446d-bf09-4d7f6f3a5ac9" providerId="ADAL" clId="{65CFBF62-80E7-4ADB-81F2-84BEB70EC940}" dt="2022-03-01T09:13:21.565" v="460" actId="14100"/>
          <ac:cxnSpMkLst>
            <pc:docMk/>
            <pc:sldMk cId="1598697774" sldId="296"/>
            <ac:cxnSpMk id="27" creationId="{04B2DA80-0D96-4D52-8391-73A7814163CB}"/>
          </ac:cxnSpMkLst>
        </pc:cxnChg>
        <pc:cxnChg chg="mod">
          <ac:chgData name="Shyamala" userId="a90e9eeb-39b0-446d-bf09-4d7f6f3a5ac9" providerId="ADAL" clId="{65CFBF62-80E7-4ADB-81F2-84BEB70EC940}" dt="2022-03-01T09:13:14.099" v="459" actId="14100"/>
          <ac:cxnSpMkLst>
            <pc:docMk/>
            <pc:sldMk cId="1598697774" sldId="296"/>
            <ac:cxnSpMk id="30" creationId="{3EB1DE62-D3AB-4623-8C89-3E3E443EE1F1}"/>
          </ac:cxnSpMkLst>
        </pc:cxnChg>
      </pc:sldChg>
      <pc:sldChg chg="addSp delSp modSp mod ord">
        <pc:chgData name="Shyamala" userId="a90e9eeb-39b0-446d-bf09-4d7f6f3a5ac9" providerId="ADAL" clId="{65CFBF62-80E7-4ADB-81F2-84BEB70EC940}" dt="2022-03-01T09:04:27.830" v="408" actId="1076"/>
        <pc:sldMkLst>
          <pc:docMk/>
          <pc:sldMk cId="2464014686" sldId="306"/>
        </pc:sldMkLst>
        <pc:spChg chg="mod">
          <ac:chgData name="Shyamala" userId="a90e9eeb-39b0-446d-bf09-4d7f6f3a5ac9" providerId="ADAL" clId="{65CFBF62-80E7-4ADB-81F2-84BEB70EC940}" dt="2022-03-01T08:59:25.265" v="390" actId="14100"/>
          <ac:spMkLst>
            <pc:docMk/>
            <pc:sldMk cId="2464014686" sldId="306"/>
            <ac:spMk id="4" creationId="{260DC959-021E-447F-A3D4-CF041E69C275}"/>
          </ac:spMkLst>
        </pc:spChg>
        <pc:spChg chg="add mod">
          <ac:chgData name="Shyamala" userId="a90e9eeb-39b0-446d-bf09-4d7f6f3a5ac9" providerId="ADAL" clId="{65CFBF62-80E7-4ADB-81F2-84BEB70EC940}" dt="2022-03-01T09:04:27.830" v="408" actId="1076"/>
          <ac:spMkLst>
            <pc:docMk/>
            <pc:sldMk cId="2464014686" sldId="306"/>
            <ac:spMk id="5" creationId="{82BE90AB-BCB0-4050-90E9-D68078BCBBA0}"/>
          </ac:spMkLst>
        </pc:spChg>
        <pc:graphicFrameChg chg="add del mod">
          <ac:chgData name="Shyamala" userId="a90e9eeb-39b0-446d-bf09-4d7f6f3a5ac9" providerId="ADAL" clId="{65CFBF62-80E7-4ADB-81F2-84BEB70EC940}" dt="2022-03-01T09:03:13.411" v="391" actId="478"/>
          <ac:graphicFrameMkLst>
            <pc:docMk/>
            <pc:sldMk cId="2464014686" sldId="306"/>
            <ac:graphicFrameMk id="7" creationId="{A944FD77-49DD-456B-9BAA-5AB35E8256F8}"/>
          </ac:graphicFrameMkLst>
        </pc:graphicFrameChg>
        <pc:graphicFrameChg chg="add del mod">
          <ac:chgData name="Shyamala" userId="a90e9eeb-39b0-446d-bf09-4d7f6f3a5ac9" providerId="ADAL" clId="{65CFBF62-80E7-4ADB-81F2-84BEB70EC940}" dt="2022-03-01T08:15:56.604" v="176" actId="21"/>
          <ac:graphicFrameMkLst>
            <pc:docMk/>
            <pc:sldMk cId="2464014686" sldId="306"/>
            <ac:graphicFrameMk id="8" creationId="{E1C61496-0D0D-4F45-B0A4-370A2BD08F2F}"/>
          </ac:graphicFrameMkLst>
        </pc:graphicFrameChg>
        <pc:graphicFrameChg chg="add mod">
          <ac:chgData name="Shyamala" userId="a90e9eeb-39b0-446d-bf09-4d7f6f3a5ac9" providerId="ADAL" clId="{65CFBF62-80E7-4ADB-81F2-84BEB70EC940}" dt="2022-03-01T09:04:13.044" v="406" actId="207"/>
          <ac:graphicFrameMkLst>
            <pc:docMk/>
            <pc:sldMk cId="2464014686" sldId="306"/>
            <ac:graphicFrameMk id="18" creationId="{A944FD77-49DD-456B-9BAA-5AB35E8256F8}"/>
          </ac:graphicFrameMkLst>
        </pc:graphicFrameChg>
        <pc:picChg chg="add mod">
          <ac:chgData name="Shyamala" userId="a90e9eeb-39b0-446d-bf09-4d7f6f3a5ac9" providerId="ADAL" clId="{65CFBF62-80E7-4ADB-81F2-84BEB70EC940}" dt="2022-03-01T08:30:26.773" v="223" actId="1076"/>
          <ac:picMkLst>
            <pc:docMk/>
            <pc:sldMk cId="2464014686" sldId="306"/>
            <ac:picMk id="2050" creationId="{2C9AC686-7FBF-4441-9D00-BEF974A392A3}"/>
          </ac:picMkLst>
        </pc:picChg>
        <pc:picChg chg="add mod">
          <ac:chgData name="Shyamala" userId="a90e9eeb-39b0-446d-bf09-4d7f6f3a5ac9" providerId="ADAL" clId="{65CFBF62-80E7-4ADB-81F2-84BEB70EC940}" dt="2022-03-01T08:30:26.773" v="223" actId="1076"/>
          <ac:picMkLst>
            <pc:docMk/>
            <pc:sldMk cId="2464014686" sldId="306"/>
            <ac:picMk id="2052" creationId="{00D13AC5-18D0-4441-8914-68D2BBD817C0}"/>
          </ac:picMkLst>
        </pc:picChg>
        <pc:picChg chg="add mod">
          <ac:chgData name="Shyamala" userId="a90e9eeb-39b0-446d-bf09-4d7f6f3a5ac9" providerId="ADAL" clId="{65CFBF62-80E7-4ADB-81F2-84BEB70EC940}" dt="2022-03-01T08:30:26.773" v="223" actId="1076"/>
          <ac:picMkLst>
            <pc:docMk/>
            <pc:sldMk cId="2464014686" sldId="306"/>
            <ac:picMk id="2054" creationId="{7172E535-4CC2-4E08-A810-A9B23104CB54}"/>
          </ac:picMkLst>
        </pc:picChg>
        <pc:picChg chg="add mod">
          <ac:chgData name="Shyamala" userId="a90e9eeb-39b0-446d-bf09-4d7f6f3a5ac9" providerId="ADAL" clId="{65CFBF62-80E7-4ADB-81F2-84BEB70EC940}" dt="2022-03-01T08:30:26.773" v="223" actId="1076"/>
          <ac:picMkLst>
            <pc:docMk/>
            <pc:sldMk cId="2464014686" sldId="306"/>
            <ac:picMk id="2056" creationId="{CEA895AF-91BB-4C68-B2EB-BAC51ED77E47}"/>
          </ac:picMkLst>
        </pc:picChg>
        <pc:picChg chg="add mod">
          <ac:chgData name="Shyamala" userId="a90e9eeb-39b0-446d-bf09-4d7f6f3a5ac9" providerId="ADAL" clId="{65CFBF62-80E7-4ADB-81F2-84BEB70EC940}" dt="2022-03-01T08:32:51.445" v="340" actId="1076"/>
          <ac:picMkLst>
            <pc:docMk/>
            <pc:sldMk cId="2464014686" sldId="306"/>
            <ac:picMk id="2058" creationId="{E673D63C-332F-40A3-9BC3-C3054081E2D5}"/>
          </ac:picMkLst>
        </pc:picChg>
        <pc:picChg chg="add mod">
          <ac:chgData name="Shyamala" userId="a90e9eeb-39b0-446d-bf09-4d7f6f3a5ac9" providerId="ADAL" clId="{65CFBF62-80E7-4ADB-81F2-84BEB70EC940}" dt="2022-03-01T08:30:26.773" v="223" actId="1076"/>
          <ac:picMkLst>
            <pc:docMk/>
            <pc:sldMk cId="2464014686" sldId="306"/>
            <ac:picMk id="2060" creationId="{6940A583-0C76-4CC3-9527-E48FEEFA0301}"/>
          </ac:picMkLst>
        </pc:picChg>
        <pc:picChg chg="add mod">
          <ac:chgData name="Shyamala" userId="a90e9eeb-39b0-446d-bf09-4d7f6f3a5ac9" providerId="ADAL" clId="{65CFBF62-80E7-4ADB-81F2-84BEB70EC940}" dt="2022-03-01T08:32:47.841" v="339" actId="1076"/>
          <ac:picMkLst>
            <pc:docMk/>
            <pc:sldMk cId="2464014686" sldId="306"/>
            <ac:picMk id="2062" creationId="{412ACCA8-D71F-4FF5-B85C-7D51E0A44557}"/>
          </ac:picMkLst>
        </pc:picChg>
        <pc:picChg chg="add mod">
          <ac:chgData name="Shyamala" userId="a90e9eeb-39b0-446d-bf09-4d7f6f3a5ac9" providerId="ADAL" clId="{65CFBF62-80E7-4ADB-81F2-84BEB70EC940}" dt="2022-03-01T08:33:00.247" v="342" actId="1076"/>
          <ac:picMkLst>
            <pc:docMk/>
            <pc:sldMk cId="2464014686" sldId="306"/>
            <ac:picMk id="2064" creationId="{1E825341-E7FB-48F8-944A-28AF0032D6BA}"/>
          </ac:picMkLst>
        </pc:picChg>
        <pc:picChg chg="add mod">
          <ac:chgData name="Shyamala" userId="a90e9eeb-39b0-446d-bf09-4d7f6f3a5ac9" providerId="ADAL" clId="{65CFBF62-80E7-4ADB-81F2-84BEB70EC940}" dt="2022-03-01T08:32:56.110" v="341" actId="1076"/>
          <ac:picMkLst>
            <pc:docMk/>
            <pc:sldMk cId="2464014686" sldId="306"/>
            <ac:picMk id="2066" creationId="{9FFBC38F-7E35-41D4-9A0A-02A7DF36AFB6}"/>
          </ac:picMkLst>
        </pc:picChg>
      </pc:sldChg>
      <pc:sldChg chg="addSp delSp modSp mod ord delAnim modAnim modCm">
        <pc:chgData name="Shyamala" userId="a90e9eeb-39b0-446d-bf09-4d7f6f3a5ac9" providerId="ADAL" clId="{65CFBF62-80E7-4ADB-81F2-84BEB70EC940}" dt="2022-03-01T08:54:50.781" v="379" actId="1076"/>
        <pc:sldMkLst>
          <pc:docMk/>
          <pc:sldMk cId="1976972685" sldId="309"/>
        </pc:sldMkLst>
        <pc:spChg chg="mod">
          <ac:chgData name="Shyamala" userId="a90e9eeb-39b0-446d-bf09-4d7f6f3a5ac9" providerId="ADAL" clId="{65CFBF62-80E7-4ADB-81F2-84BEB70EC940}" dt="2022-03-01T07:59:33.203" v="84" actId="1076"/>
          <ac:spMkLst>
            <pc:docMk/>
            <pc:sldMk cId="1976972685" sldId="309"/>
            <ac:spMk id="2" creationId="{19620F54-EC22-43E4-9B7A-FE3097D93D5C}"/>
          </ac:spMkLst>
        </pc:spChg>
        <pc:spChg chg="mod">
          <ac:chgData name="Shyamala" userId="a90e9eeb-39b0-446d-bf09-4d7f6f3a5ac9" providerId="ADAL" clId="{65CFBF62-80E7-4ADB-81F2-84BEB70EC940}" dt="2022-03-01T07:56:39.901" v="80" actId="207"/>
          <ac:spMkLst>
            <pc:docMk/>
            <pc:sldMk cId="1976972685" sldId="309"/>
            <ac:spMk id="4" creationId="{3670AA5F-AF4A-46B0-A605-553755A0AD31}"/>
          </ac:spMkLst>
        </pc:spChg>
        <pc:spChg chg="mod">
          <ac:chgData name="Shyamala" userId="a90e9eeb-39b0-446d-bf09-4d7f6f3a5ac9" providerId="ADAL" clId="{65CFBF62-80E7-4ADB-81F2-84BEB70EC940}" dt="2022-03-01T08:06:05.088" v="105" actId="1076"/>
          <ac:spMkLst>
            <pc:docMk/>
            <pc:sldMk cId="1976972685" sldId="309"/>
            <ac:spMk id="16" creationId="{70594239-C90B-4B91-9159-A6E28E8A15BB}"/>
          </ac:spMkLst>
        </pc:spChg>
        <pc:spChg chg="mod">
          <ac:chgData name="Shyamala" userId="a90e9eeb-39b0-446d-bf09-4d7f6f3a5ac9" providerId="ADAL" clId="{65CFBF62-80E7-4ADB-81F2-84BEB70EC940}" dt="2022-03-01T08:06:00.704" v="104" actId="1076"/>
          <ac:spMkLst>
            <pc:docMk/>
            <pc:sldMk cId="1976972685" sldId="309"/>
            <ac:spMk id="19" creationId="{DA869B99-6F1A-4E5E-9469-25216E5AF756}"/>
          </ac:spMkLst>
        </pc:spChg>
        <pc:spChg chg="mod">
          <ac:chgData name="Shyamala" userId="a90e9eeb-39b0-446d-bf09-4d7f6f3a5ac9" providerId="ADAL" clId="{65CFBF62-80E7-4ADB-81F2-84BEB70EC940}" dt="2022-03-01T08:06:08.784" v="106" actId="1076"/>
          <ac:spMkLst>
            <pc:docMk/>
            <pc:sldMk cId="1976972685" sldId="309"/>
            <ac:spMk id="21" creationId="{73C11462-D06C-421E-9CEF-4058B6B98575}"/>
          </ac:spMkLst>
        </pc:spChg>
        <pc:graphicFrameChg chg="add mod">
          <ac:chgData name="Shyamala" userId="a90e9eeb-39b0-446d-bf09-4d7f6f3a5ac9" providerId="ADAL" clId="{65CFBF62-80E7-4ADB-81F2-84BEB70EC940}" dt="2022-03-01T08:54:23.274" v="375" actId="14100"/>
          <ac:graphicFrameMkLst>
            <pc:docMk/>
            <pc:sldMk cId="1976972685" sldId="309"/>
            <ac:graphicFrameMk id="14" creationId="{91B35833-BB35-439A-AC9D-7062716DD528}"/>
          </ac:graphicFrameMkLst>
        </pc:graphicFrameChg>
        <pc:graphicFrameChg chg="del mod">
          <ac:chgData name="Shyamala" userId="a90e9eeb-39b0-446d-bf09-4d7f6f3a5ac9" providerId="ADAL" clId="{65CFBF62-80E7-4ADB-81F2-84BEB70EC940}" dt="2022-03-01T08:50:42.807" v="349" actId="478"/>
          <ac:graphicFrameMkLst>
            <pc:docMk/>
            <pc:sldMk cId="1976972685" sldId="309"/>
            <ac:graphicFrameMk id="17" creationId="{3502F09B-0C0F-403A-8327-3C6025B70E6D}"/>
          </ac:graphicFrameMkLst>
        </pc:graphicFrameChg>
        <pc:picChg chg="add mod">
          <ac:chgData name="Shyamala" userId="a90e9eeb-39b0-446d-bf09-4d7f6f3a5ac9" providerId="ADAL" clId="{65CFBF62-80E7-4ADB-81F2-84BEB70EC940}" dt="2022-03-01T08:06:26.197" v="110" actId="14100"/>
          <ac:picMkLst>
            <pc:docMk/>
            <pc:sldMk cId="1976972685" sldId="309"/>
            <ac:picMk id="5" creationId="{9D45B566-9AB2-40AE-86EF-B482DA6D92F5}"/>
          </ac:picMkLst>
        </pc:picChg>
        <pc:picChg chg="add mod">
          <ac:chgData name="Shyamala" userId="a90e9eeb-39b0-446d-bf09-4d7f6f3a5ac9" providerId="ADAL" clId="{65CFBF62-80E7-4ADB-81F2-84BEB70EC940}" dt="2022-03-01T08:54:50.781" v="379" actId="1076"/>
          <ac:picMkLst>
            <pc:docMk/>
            <pc:sldMk cId="1976972685" sldId="309"/>
            <ac:picMk id="15" creationId="{6446EA09-D473-45E4-A7F9-E24D07F81390}"/>
          </ac:picMkLst>
        </pc:picChg>
        <pc:picChg chg="del mod">
          <ac:chgData name="Shyamala" userId="a90e9eeb-39b0-446d-bf09-4d7f6f3a5ac9" providerId="ADAL" clId="{65CFBF62-80E7-4ADB-81F2-84BEB70EC940}" dt="2022-03-01T08:06:40.839" v="113" actId="478"/>
          <ac:picMkLst>
            <pc:docMk/>
            <pc:sldMk cId="1976972685" sldId="309"/>
            <ac:picMk id="1026" creationId="{453C07D1-6C4F-45A6-9CEA-9EED67AA440B}"/>
          </ac:picMkLst>
        </pc:picChg>
        <pc:picChg chg="add del mod">
          <ac:chgData name="Shyamala" userId="a90e9eeb-39b0-446d-bf09-4d7f6f3a5ac9" providerId="ADAL" clId="{65CFBF62-80E7-4ADB-81F2-84BEB70EC940}" dt="2022-03-01T08:54:43.184" v="377" actId="21"/>
          <ac:picMkLst>
            <pc:docMk/>
            <pc:sldMk cId="1976972685" sldId="309"/>
            <ac:picMk id="1028" creationId="{51EF2119-9CBE-4D16-BA5D-A38A9C177D02}"/>
          </ac:picMkLst>
        </pc:picChg>
      </pc:sldChg>
      <pc:sldChg chg="modSp">
        <pc:chgData name="Shyamala" userId="a90e9eeb-39b0-446d-bf09-4d7f6f3a5ac9" providerId="ADAL" clId="{65CFBF62-80E7-4ADB-81F2-84BEB70EC940}" dt="2022-03-01T09:08:28.118" v="417" actId="20577"/>
        <pc:sldMkLst>
          <pc:docMk/>
          <pc:sldMk cId="2432151403" sldId="315"/>
        </pc:sldMkLst>
        <pc:graphicFrameChg chg="mod">
          <ac:chgData name="Shyamala" userId="a90e9eeb-39b0-446d-bf09-4d7f6f3a5ac9" providerId="ADAL" clId="{65CFBF62-80E7-4ADB-81F2-84BEB70EC940}" dt="2022-03-01T08:00:47.714" v="90" actId="207"/>
          <ac:graphicFrameMkLst>
            <pc:docMk/>
            <pc:sldMk cId="2432151403" sldId="315"/>
            <ac:graphicFrameMk id="17" creationId="{FF23CDDB-1A17-4E44-A3E5-ABD6792F1DDF}"/>
          </ac:graphicFrameMkLst>
        </pc:graphicFrameChg>
        <pc:graphicFrameChg chg="mod">
          <ac:chgData name="Shyamala" userId="a90e9eeb-39b0-446d-bf09-4d7f6f3a5ac9" providerId="ADAL" clId="{65CFBF62-80E7-4ADB-81F2-84BEB70EC940}" dt="2022-03-01T09:08:28.118" v="417" actId="20577"/>
          <ac:graphicFrameMkLst>
            <pc:docMk/>
            <pc:sldMk cId="2432151403" sldId="315"/>
            <ac:graphicFrameMk id="18" creationId="{1A7F2B77-9C27-4E00-9377-089FCD6DE190}"/>
          </ac:graphicFrameMkLst>
        </pc:graphicFrameChg>
      </pc:sldChg>
    </pc:docChg>
  </pc:docChgLst>
  <pc:docChgLst>
    <pc:chgData name="Shyamala Iyer" userId="S::shyamala.iyer@themathcompany.com::a90e9eeb-39b0-446d-bf09-4d7f6f3a5ac9" providerId="AD" clId="Web-{264E4345-F637-48E6-A818-87B920555CE6}"/>
    <pc:docChg chg="modSld sldOrd">
      <pc:chgData name="Shyamala Iyer" userId="S::shyamala.iyer@themathcompany.com::a90e9eeb-39b0-446d-bf09-4d7f6f3a5ac9" providerId="AD" clId="Web-{264E4345-F637-48E6-A818-87B920555CE6}" dt="2022-02-22T09:01:42.072" v="43"/>
      <pc:docMkLst>
        <pc:docMk/>
      </pc:docMkLst>
      <pc:sldChg chg="modSp">
        <pc:chgData name="Shyamala Iyer" userId="S::shyamala.iyer@themathcompany.com::a90e9eeb-39b0-446d-bf09-4d7f6f3a5ac9" providerId="AD" clId="Web-{264E4345-F637-48E6-A818-87B920555CE6}" dt="2022-02-22T09:00:54.977" v="40" actId="20577"/>
        <pc:sldMkLst>
          <pc:docMk/>
          <pc:sldMk cId="3128154839" sldId="271"/>
        </pc:sldMkLst>
        <pc:spChg chg="mod">
          <ac:chgData name="Shyamala Iyer" userId="S::shyamala.iyer@themathcompany.com::a90e9eeb-39b0-446d-bf09-4d7f6f3a5ac9" providerId="AD" clId="Web-{264E4345-F637-48E6-A818-87B920555CE6}" dt="2022-02-22T09:00:54.977" v="40" actId="20577"/>
          <ac:spMkLst>
            <pc:docMk/>
            <pc:sldMk cId="3128154839" sldId="271"/>
            <ac:spMk id="24" creationId="{C447DB4E-ADEE-4CC9-BA25-F64000F3A05E}"/>
          </ac:spMkLst>
        </pc:spChg>
      </pc:sldChg>
      <pc:sldChg chg="ord">
        <pc:chgData name="Shyamala Iyer" userId="S::shyamala.iyer@themathcompany.com::a90e9eeb-39b0-446d-bf09-4d7f6f3a5ac9" providerId="AD" clId="Web-{264E4345-F637-48E6-A818-87B920555CE6}" dt="2022-02-22T09:01:42.072" v="43"/>
        <pc:sldMkLst>
          <pc:docMk/>
          <pc:sldMk cId="2464014686" sldId="306"/>
        </pc:sldMkLst>
      </pc:sldChg>
      <pc:sldChg chg="ord">
        <pc:chgData name="Shyamala Iyer" userId="S::shyamala.iyer@themathcompany.com::a90e9eeb-39b0-446d-bf09-4d7f6f3a5ac9" providerId="AD" clId="Web-{264E4345-F637-48E6-A818-87B920555CE6}" dt="2022-02-22T09:01:36.587" v="42"/>
        <pc:sldMkLst>
          <pc:docMk/>
          <pc:sldMk cId="1976972685" sldId="309"/>
        </pc:sldMkLst>
      </pc:sldChg>
      <pc:sldChg chg="ord">
        <pc:chgData name="Shyamala Iyer" userId="S::shyamala.iyer@themathcompany.com::a90e9eeb-39b0-446d-bf09-4d7f6f3a5ac9" providerId="AD" clId="Web-{264E4345-F637-48E6-A818-87B920555CE6}" dt="2022-02-22T09:01:22.290" v="41"/>
        <pc:sldMkLst>
          <pc:docMk/>
          <pc:sldMk cId="2432151403" sldId="315"/>
        </pc:sldMkLst>
      </pc:sldChg>
    </pc:docChg>
  </pc:docChgLst>
  <pc:docChgLst>
    <pc:chgData name="Darshan R" userId="S::darshan.r@themathcompany.com::2a8d66ed-9889-4c3d-a71b-b79fd6e72905" providerId="AD" clId="Web-{03E76735-D620-4E1B-AB30-081B2FA37451}"/>
    <pc:docChg chg="modSld">
      <pc:chgData name="Darshan R" userId="S::darshan.r@themathcompany.com::2a8d66ed-9889-4c3d-a71b-b79fd6e72905" providerId="AD" clId="Web-{03E76735-D620-4E1B-AB30-081B2FA37451}" dt="2022-02-22T05:36:32.243" v="7"/>
      <pc:docMkLst>
        <pc:docMk/>
      </pc:docMkLst>
      <pc:sldChg chg="delSp">
        <pc:chgData name="Darshan R" userId="S::darshan.r@themathcompany.com::2a8d66ed-9889-4c3d-a71b-b79fd6e72905" providerId="AD" clId="Web-{03E76735-D620-4E1B-AB30-081B2FA37451}" dt="2022-02-22T05:36:32.243" v="7"/>
        <pc:sldMkLst>
          <pc:docMk/>
          <pc:sldMk cId="0" sldId="260"/>
        </pc:sldMkLst>
        <pc:spChg chg="del">
          <ac:chgData name="Darshan R" userId="S::darshan.r@themathcompany.com::2a8d66ed-9889-4c3d-a71b-b79fd6e72905" providerId="AD" clId="Web-{03E76735-D620-4E1B-AB30-081B2FA37451}" dt="2022-02-22T05:36:32.243" v="7"/>
          <ac:spMkLst>
            <pc:docMk/>
            <pc:sldMk cId="0" sldId="260"/>
            <ac:spMk id="48" creationId="{F6562369-773D-4FAA-B218-DC123BB6D396}"/>
          </ac:spMkLst>
        </pc:spChg>
      </pc:sldChg>
      <pc:sldChg chg="modSp">
        <pc:chgData name="Darshan R" userId="S::darshan.r@themathcompany.com::2a8d66ed-9889-4c3d-a71b-b79fd6e72905" providerId="AD" clId="Web-{03E76735-D620-4E1B-AB30-081B2FA37451}" dt="2022-02-22T04:25:23.457" v="0" actId="14100"/>
        <pc:sldMkLst>
          <pc:docMk/>
          <pc:sldMk cId="2583572241" sldId="312"/>
        </pc:sldMkLst>
        <pc:picChg chg="mod">
          <ac:chgData name="Darshan R" userId="S::darshan.r@themathcompany.com::2a8d66ed-9889-4c3d-a71b-b79fd6e72905" providerId="AD" clId="Web-{03E76735-D620-4E1B-AB30-081B2FA37451}" dt="2022-02-22T04:25:23.457" v="0" actId="14100"/>
          <ac:picMkLst>
            <pc:docMk/>
            <pc:sldMk cId="2583572241" sldId="312"/>
            <ac:picMk id="35" creationId="{6867ADE2-0FCA-4C9F-9B53-49FDAF5D2DAB}"/>
          </ac:picMkLst>
        </pc:picChg>
      </pc:sldChg>
      <pc:sldChg chg="addSp delSp modSp">
        <pc:chgData name="Darshan R" userId="S::darshan.r@themathcompany.com::2a8d66ed-9889-4c3d-a71b-b79fd6e72905" providerId="AD" clId="Web-{03E76735-D620-4E1B-AB30-081B2FA37451}" dt="2022-02-22T05:31:46.349" v="6"/>
        <pc:sldMkLst>
          <pc:docMk/>
          <pc:sldMk cId="3344290680" sldId="316"/>
        </pc:sldMkLst>
        <pc:spChg chg="add del">
          <ac:chgData name="Darshan R" userId="S::darshan.r@themathcompany.com::2a8d66ed-9889-4c3d-a71b-b79fd6e72905" providerId="AD" clId="Web-{03E76735-D620-4E1B-AB30-081B2FA37451}" dt="2022-02-22T05:31:46.349" v="6"/>
          <ac:spMkLst>
            <pc:docMk/>
            <pc:sldMk cId="3344290680" sldId="316"/>
            <ac:spMk id="2" creationId="{9E0AF7AE-41E5-4727-9A5D-5493EFAD5B88}"/>
          </ac:spMkLst>
        </pc:spChg>
        <pc:graphicFrameChg chg="mod">
          <ac:chgData name="Darshan R" userId="S::darshan.r@themathcompany.com::2a8d66ed-9889-4c3d-a71b-b79fd6e72905" providerId="AD" clId="Web-{03E76735-D620-4E1B-AB30-081B2FA37451}" dt="2022-02-22T04:29:24.475" v="4" actId="1076"/>
          <ac:graphicFrameMkLst>
            <pc:docMk/>
            <pc:sldMk cId="3344290680" sldId="316"/>
            <ac:graphicFrameMk id="6" creationId="{2F44574B-46E7-4F89-92D6-2F422AB9380A}"/>
          </ac:graphicFrameMkLst>
        </pc:graphicFrameChg>
        <pc:graphicFrameChg chg="mod">
          <ac:chgData name="Darshan R" userId="S::darshan.r@themathcompany.com::2a8d66ed-9889-4c3d-a71b-b79fd6e72905" providerId="AD" clId="Web-{03E76735-D620-4E1B-AB30-081B2FA37451}" dt="2022-02-22T04:29:02.787" v="2" actId="1076"/>
          <ac:graphicFrameMkLst>
            <pc:docMk/>
            <pc:sldMk cId="3344290680" sldId="316"/>
            <ac:graphicFrameMk id="8" creationId="{2438E593-32A3-4D45-98C0-0272AA06A172}"/>
          </ac:graphicFrameMkLst>
        </pc:graphicFrameChg>
        <pc:cxnChg chg="mod">
          <ac:chgData name="Darshan R" userId="S::darshan.r@themathcompany.com::2a8d66ed-9889-4c3d-a71b-b79fd6e72905" providerId="AD" clId="Web-{03E76735-D620-4E1B-AB30-081B2FA37451}" dt="2022-02-22T04:29:15.131" v="3" actId="1076"/>
          <ac:cxnSpMkLst>
            <pc:docMk/>
            <pc:sldMk cId="3344290680" sldId="316"/>
            <ac:cxnSpMk id="10" creationId="{F7781FBD-54FA-4D8C-9D53-233A3C4670D7}"/>
          </ac:cxnSpMkLst>
        </pc:cxnChg>
      </pc:sldChg>
    </pc:docChg>
  </pc:docChgLst>
  <pc:docChgLst>
    <pc:chgData name="Darshan R" userId="S::darshan.r@themathcompany.com::2a8d66ed-9889-4c3d-a71b-b79fd6e72905" providerId="AD" clId="Web-{ABE95A40-4D35-43CF-9472-BE90751EDAFE}"/>
    <pc:docChg chg="modSld">
      <pc:chgData name="Darshan R" userId="S::darshan.r@themathcompany.com::2a8d66ed-9889-4c3d-a71b-b79fd6e72905" providerId="AD" clId="Web-{ABE95A40-4D35-43CF-9472-BE90751EDAFE}" dt="2022-02-21T16:01:13.426" v="0" actId="1076"/>
      <pc:docMkLst>
        <pc:docMk/>
      </pc:docMkLst>
      <pc:sldChg chg="modSp">
        <pc:chgData name="Darshan R" userId="S::darshan.r@themathcompany.com::2a8d66ed-9889-4c3d-a71b-b79fd6e72905" providerId="AD" clId="Web-{ABE95A40-4D35-43CF-9472-BE90751EDAFE}" dt="2022-02-21T16:01:13.426" v="0" actId="1076"/>
        <pc:sldMkLst>
          <pc:docMk/>
          <pc:sldMk cId="2464014686" sldId="306"/>
        </pc:sldMkLst>
        <pc:graphicFrameChg chg="mod">
          <ac:chgData name="Darshan R" userId="S::darshan.r@themathcompany.com::2a8d66ed-9889-4c3d-a71b-b79fd6e72905" providerId="AD" clId="Web-{ABE95A40-4D35-43CF-9472-BE90751EDAFE}" dt="2022-02-21T16:01:13.426" v="0" actId="1076"/>
          <ac:graphicFrameMkLst>
            <pc:docMk/>
            <pc:sldMk cId="2464014686" sldId="306"/>
            <ac:graphicFrameMk id="12" creationId="{2954D0D8-AB5F-49C1-AFFE-110934452041}"/>
          </ac:graphicFrameMkLst>
        </pc:graphicFrameChg>
      </pc:sldChg>
    </pc:docChg>
  </pc:docChgLst>
  <pc:docChgLst>
    <pc:chgData name="Darshan R" userId="S::darshan.r@themathcompany.com::2a8d66ed-9889-4c3d-a71b-b79fd6e72905" providerId="AD" clId="Web-{DEBBE20A-88EC-47A5-B0D7-2C15679F1100}"/>
    <pc:docChg chg="modSld">
      <pc:chgData name="Darshan R" userId="S::darshan.r@themathcompany.com::2a8d66ed-9889-4c3d-a71b-b79fd6e72905" providerId="AD" clId="Web-{DEBBE20A-88EC-47A5-B0D7-2C15679F1100}" dt="2022-02-19T04:48:04.129" v="654" actId="20577"/>
      <pc:docMkLst>
        <pc:docMk/>
      </pc:docMkLst>
      <pc:sldChg chg="addSp delSp modSp addAnim">
        <pc:chgData name="Darshan R" userId="S::darshan.r@themathcompany.com::2a8d66ed-9889-4c3d-a71b-b79fd6e72905" providerId="AD" clId="Web-{DEBBE20A-88EC-47A5-B0D7-2C15679F1100}" dt="2022-02-19T04:48:04.129" v="654" actId="20577"/>
        <pc:sldMkLst>
          <pc:docMk/>
          <pc:sldMk cId="488813519" sldId="295"/>
        </pc:sldMkLst>
        <pc:spChg chg="mod">
          <ac:chgData name="Darshan R" userId="S::darshan.r@themathcompany.com::2a8d66ed-9889-4c3d-a71b-b79fd6e72905" providerId="AD" clId="Web-{DEBBE20A-88EC-47A5-B0D7-2C15679F1100}" dt="2022-02-19T04:06:04.312" v="45" actId="14100"/>
          <ac:spMkLst>
            <pc:docMk/>
            <pc:sldMk cId="488813519" sldId="295"/>
            <ac:spMk id="2" creationId="{58194A03-BA83-44F1-B109-44F48FCC707A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19:01.760" v="336" actId="1076"/>
          <ac:spMkLst>
            <pc:docMk/>
            <pc:sldMk cId="488813519" sldId="295"/>
            <ac:spMk id="3" creationId="{6B6BEB90-9EAC-435D-AF78-BD0959ADC81C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0:34.449" v="344" actId="1076"/>
          <ac:spMkLst>
            <pc:docMk/>
            <pc:sldMk cId="488813519" sldId="295"/>
            <ac:spMk id="6" creationId="{0FD7F465-F784-40EC-B4F3-ECD945D22A3C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12:14.567" v="136" actId="1076"/>
          <ac:spMkLst>
            <pc:docMk/>
            <pc:sldMk cId="488813519" sldId="295"/>
            <ac:spMk id="8" creationId="{550F98D8-9A73-4812-973A-EB3AB96EB1A6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04:51.561" v="20" actId="1076"/>
          <ac:spMkLst>
            <pc:docMk/>
            <pc:sldMk cId="488813519" sldId="295"/>
            <ac:spMk id="10" creationId="{144B1848-32B3-43E5-89B4-0C83681BBF0F}"/>
          </ac:spMkLst>
        </pc:spChg>
        <pc:spChg chg="add del mod">
          <ac:chgData name="Darshan R" userId="S::darshan.r@themathcompany.com::2a8d66ed-9889-4c3d-a71b-b79fd6e72905" providerId="AD" clId="Web-{DEBBE20A-88EC-47A5-B0D7-2C15679F1100}" dt="2022-02-19T04:11:02.832" v="105"/>
          <ac:spMkLst>
            <pc:docMk/>
            <pc:sldMk cId="488813519" sldId="295"/>
            <ac:spMk id="12" creationId="{85C16850-7BA6-40B2-9979-5739E8CD82F6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12:07.036" v="135" actId="14100"/>
          <ac:spMkLst>
            <pc:docMk/>
            <pc:sldMk cId="488813519" sldId="295"/>
            <ac:spMk id="14" creationId="{B152A5C8-0702-4696-84C3-F151AD1F2452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48:04.129" v="654" actId="20577"/>
          <ac:spMkLst>
            <pc:docMk/>
            <pc:sldMk cId="488813519" sldId="295"/>
            <ac:spMk id="15" creationId="{37FC2D56-095F-4FDD-BD65-4C24AF6E8B58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1:10.418" v="348" actId="14100"/>
          <ac:spMkLst>
            <pc:docMk/>
            <pc:sldMk cId="488813519" sldId="295"/>
            <ac:spMk id="16" creationId="{146F4DA5-813A-41FC-AC55-B8A8B03E9FE2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6:33.189" v="480" actId="14100"/>
          <ac:spMkLst>
            <pc:docMk/>
            <pc:sldMk cId="488813519" sldId="295"/>
            <ac:spMk id="17" creationId="{BA0975A1-DAF6-4B62-B1F3-EB01C48FA7DD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3:31.311" v="381" actId="1076"/>
          <ac:spMkLst>
            <pc:docMk/>
            <pc:sldMk cId="488813519" sldId="295"/>
            <ac:spMk id="18" creationId="{4C2C9ECB-658A-410E-B8B3-2B4A9D6A0B20}"/>
          </ac:spMkLst>
        </pc:spChg>
        <pc:spChg chg="add del">
          <ac:chgData name="Darshan R" userId="S::darshan.r@themathcompany.com::2a8d66ed-9889-4c3d-a71b-b79fd6e72905" providerId="AD" clId="Web-{DEBBE20A-88EC-47A5-B0D7-2C15679F1100}" dt="2022-02-19T04:22:35.904" v="375"/>
          <ac:spMkLst>
            <pc:docMk/>
            <pc:sldMk cId="488813519" sldId="295"/>
            <ac:spMk id="19" creationId="{B90C465C-C272-459D-B3C2-2D6AD78D1453}"/>
          </ac:spMkLst>
        </pc:spChg>
        <pc:spChg chg="add del">
          <ac:chgData name="Darshan R" userId="S::darshan.r@themathcompany.com::2a8d66ed-9889-4c3d-a71b-b79fd6e72905" providerId="AD" clId="Web-{DEBBE20A-88EC-47A5-B0D7-2C15679F1100}" dt="2022-02-19T04:22:33.107" v="374"/>
          <ac:spMkLst>
            <pc:docMk/>
            <pc:sldMk cId="488813519" sldId="295"/>
            <ac:spMk id="20" creationId="{B5BA714C-1FB6-47A1-814B-14B616C1AF89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6:27.032" v="479" actId="14100"/>
          <ac:spMkLst>
            <pc:docMk/>
            <pc:sldMk cId="488813519" sldId="295"/>
            <ac:spMk id="21" creationId="{12E20F70-AC43-45D5-A027-51B262877FF8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27:31.893" v="506" actId="20577"/>
          <ac:spMkLst>
            <pc:docMk/>
            <pc:sldMk cId="488813519" sldId="295"/>
            <ac:spMk id="22" creationId="{5503A999-519B-4DA1-8C9C-10FA9288F592}"/>
          </ac:spMkLst>
        </pc:spChg>
        <pc:spChg chg="add mod">
          <ac:chgData name="Darshan R" userId="S::darshan.r@themathcompany.com::2a8d66ed-9889-4c3d-a71b-b79fd6e72905" providerId="AD" clId="Web-{DEBBE20A-88EC-47A5-B0D7-2C15679F1100}" dt="2022-02-19T04:41:30.202" v="650" actId="20577"/>
          <ac:spMkLst>
            <pc:docMk/>
            <pc:sldMk cId="488813519" sldId="295"/>
            <ac:spMk id="23" creationId="{B9F8782A-5425-44A8-972F-4498072A0643}"/>
          </ac:spMkLst>
        </pc:spChg>
        <pc:spChg chg="del mod">
          <ac:chgData name="Darshan R" userId="S::darshan.r@themathcompany.com::2a8d66ed-9889-4c3d-a71b-b79fd6e72905" providerId="AD" clId="Web-{DEBBE20A-88EC-47A5-B0D7-2C15679F1100}" dt="2022-02-19T04:05:19.452" v="34"/>
          <ac:spMkLst>
            <pc:docMk/>
            <pc:sldMk cId="488813519" sldId="295"/>
            <ac:spMk id="226" creationId="{5EEDB19C-0142-497B-8217-50FD7655C7E7}"/>
          </ac:spMkLst>
        </pc:spChg>
        <pc:spChg chg="mod">
          <ac:chgData name="Darshan R" userId="S::darshan.r@themathcompany.com::2a8d66ed-9889-4c3d-a71b-b79fd6e72905" providerId="AD" clId="Web-{DEBBE20A-88EC-47A5-B0D7-2C15679F1100}" dt="2022-02-19T04:04:43.279" v="17" actId="1076"/>
          <ac:spMkLst>
            <pc:docMk/>
            <pc:sldMk cId="488813519" sldId="295"/>
            <ac:spMk id="230" creationId="{7E7A0B44-1DAF-4294-982A-0EC42BB0B9B5}"/>
          </ac:spMkLst>
        </pc:spChg>
      </pc:sldChg>
      <pc:sldChg chg="modSp">
        <pc:chgData name="Darshan R" userId="S::darshan.r@themathcompany.com::2a8d66ed-9889-4c3d-a71b-b79fd6e72905" providerId="AD" clId="Web-{DEBBE20A-88EC-47A5-B0D7-2C15679F1100}" dt="2022-02-19T04:45:24.830" v="651" actId="14100"/>
        <pc:sldMkLst>
          <pc:docMk/>
          <pc:sldMk cId="4221124682" sldId="297"/>
        </pc:sldMkLst>
        <pc:graphicFrameChg chg="mod">
          <ac:chgData name="Darshan R" userId="S::darshan.r@themathcompany.com::2a8d66ed-9889-4c3d-a71b-b79fd6e72905" providerId="AD" clId="Web-{DEBBE20A-88EC-47A5-B0D7-2C15679F1100}" dt="2022-02-19T04:45:24.830" v="651" actId="14100"/>
          <ac:graphicFrameMkLst>
            <pc:docMk/>
            <pc:sldMk cId="4221124682" sldId="297"/>
            <ac:graphicFrameMk id="9" creationId="{4C8EF86D-8A01-4F2B-8833-002EE168D163}"/>
          </ac:graphicFrameMkLst>
        </pc:graphicFrameChg>
      </pc:sldChg>
    </pc:docChg>
  </pc:docChgLst>
  <pc:docChgLst>
    <pc:chgData name="Vijetha Arya" userId="S::vijetha.arya@themathcompany.com::d2a87cb4-0299-44c0-bef6-4b4170c06539" providerId="AD" clId="Web-{3C1646D1-ECB8-4E33-8E4B-CB3151A6D3F0}"/>
    <pc:docChg chg="addSld modSld">
      <pc:chgData name="Vijetha Arya" userId="S::vijetha.arya@themathcompany.com::d2a87cb4-0299-44c0-bef6-4b4170c06539" providerId="AD" clId="Web-{3C1646D1-ECB8-4E33-8E4B-CB3151A6D3F0}" dt="2022-02-16T13:24:38.265" v="6"/>
      <pc:docMkLst>
        <pc:docMk/>
      </pc:docMkLst>
      <pc:sldChg chg="modSp">
        <pc:chgData name="Vijetha Arya" userId="S::vijetha.arya@themathcompany.com::d2a87cb4-0299-44c0-bef6-4b4170c06539" providerId="AD" clId="Web-{3C1646D1-ECB8-4E33-8E4B-CB3151A6D3F0}" dt="2022-02-16T13:23:57.389" v="1" actId="20577"/>
        <pc:sldMkLst>
          <pc:docMk/>
          <pc:sldMk cId="2854766746" sldId="273"/>
        </pc:sldMkLst>
        <pc:spChg chg="mod">
          <ac:chgData name="Vijetha Arya" userId="S::vijetha.arya@themathcompany.com::d2a87cb4-0299-44c0-bef6-4b4170c06539" providerId="AD" clId="Web-{3C1646D1-ECB8-4E33-8E4B-CB3151A6D3F0}" dt="2022-02-16T13:23:57.389" v="1" actId="20577"/>
          <ac:spMkLst>
            <pc:docMk/>
            <pc:sldMk cId="2854766746" sldId="273"/>
            <ac:spMk id="3" creationId="{D4C98F0C-D152-4C5D-A6D4-D8B412F940A9}"/>
          </ac:spMkLst>
        </pc:spChg>
      </pc:sldChg>
      <pc:sldChg chg="addSp delSp modSp new">
        <pc:chgData name="Vijetha Arya" userId="S::vijetha.arya@themathcompany.com::d2a87cb4-0299-44c0-bef6-4b4170c06539" providerId="AD" clId="Web-{3C1646D1-ECB8-4E33-8E4B-CB3151A6D3F0}" dt="2022-02-16T13:24:38.265" v="6"/>
        <pc:sldMkLst>
          <pc:docMk/>
          <pc:sldMk cId="1974934634" sldId="274"/>
        </pc:sldMkLst>
        <pc:spChg chg="del">
          <ac:chgData name="Vijetha Arya" userId="S::vijetha.arya@themathcompany.com::d2a87cb4-0299-44c0-bef6-4b4170c06539" providerId="AD" clId="Web-{3C1646D1-ECB8-4E33-8E4B-CB3151A6D3F0}" dt="2022-02-16T13:24:01.420" v="3"/>
          <ac:spMkLst>
            <pc:docMk/>
            <pc:sldMk cId="1974934634" sldId="274"/>
            <ac:spMk id="3" creationId="{A07E30CF-0F05-4AF6-8447-BB70420DEDD4}"/>
          </ac:spMkLst>
        </pc:spChg>
        <pc:spChg chg="add del mod">
          <ac:chgData name="Vijetha Arya" userId="S::vijetha.arya@themathcompany.com::d2a87cb4-0299-44c0-bef6-4b4170c06539" providerId="AD" clId="Web-{3C1646D1-ECB8-4E33-8E4B-CB3151A6D3F0}" dt="2022-02-16T13:24:18.811" v="5"/>
          <ac:spMkLst>
            <pc:docMk/>
            <pc:sldMk cId="1974934634" sldId="274"/>
            <ac:spMk id="14" creationId="{76C6A3BA-6F90-4EEC-87AF-7F487AC52E7B}"/>
          </ac:spMkLst>
        </pc:spChg>
        <pc:spChg chg="add mod">
          <ac:chgData name="Vijetha Arya" userId="S::vijetha.arya@themathcompany.com::d2a87cb4-0299-44c0-bef6-4b4170c06539" providerId="AD" clId="Web-{3C1646D1-ECB8-4E33-8E4B-CB3151A6D3F0}" dt="2022-02-16T13:24:38.265" v="6"/>
          <ac:spMkLst>
            <pc:docMk/>
            <pc:sldMk cId="1974934634" sldId="274"/>
            <ac:spMk id="23" creationId="{4B7594DE-77EE-4F03-AE01-360FFFA80B12}"/>
          </ac:spMkLst>
        </pc:spChg>
        <pc:graphicFrameChg chg="add del mod ord modGraphic">
          <ac:chgData name="Vijetha Arya" userId="S::vijetha.arya@themathcompany.com::d2a87cb4-0299-44c0-bef6-4b4170c06539" providerId="AD" clId="Web-{3C1646D1-ECB8-4E33-8E4B-CB3151A6D3F0}" dt="2022-02-16T13:24:15.733" v="4"/>
          <ac:graphicFrameMkLst>
            <pc:docMk/>
            <pc:sldMk cId="1974934634" sldId="274"/>
            <ac:graphicFrameMk id="6" creationId="{08BDB434-B52F-4D94-A89D-B5D0E07DC418}"/>
          </ac:graphicFrameMkLst>
        </pc:graphicFrameChg>
        <pc:graphicFrameChg chg="add del mod ord modGraphic">
          <ac:chgData name="Vijetha Arya" userId="S::vijetha.arya@themathcompany.com::d2a87cb4-0299-44c0-bef6-4b4170c06539" providerId="AD" clId="Web-{3C1646D1-ECB8-4E33-8E4B-CB3151A6D3F0}" dt="2022-02-16T13:24:38.265" v="6"/>
          <ac:graphicFrameMkLst>
            <pc:docMk/>
            <pc:sldMk cId="1974934634" sldId="274"/>
            <ac:graphicFrameMk id="15" creationId="{197719EA-50E1-48EF-976F-36DA5989AA1A}"/>
          </ac:graphicFrameMkLst>
        </pc:graphicFrameChg>
      </pc:sldChg>
    </pc:docChg>
  </pc:docChgLst>
  <pc:docChgLst>
    <pc:chgData name="Shyamala Iyer" userId="S::shyamala.iyer@themathcompany.com::a90e9eeb-39b0-446d-bf09-4d7f6f3a5ac9" providerId="AD" clId="Web-{814F72CD-C8E9-464A-8651-EE19196F69A7}"/>
    <pc:docChg chg="modSld">
      <pc:chgData name="Shyamala Iyer" userId="S::shyamala.iyer@themathcompany.com::a90e9eeb-39b0-446d-bf09-4d7f6f3a5ac9" providerId="AD" clId="Web-{814F72CD-C8E9-464A-8651-EE19196F69A7}" dt="2022-02-21T10:56:55.965" v="104" actId="14100"/>
      <pc:docMkLst>
        <pc:docMk/>
      </pc:docMkLst>
      <pc:sldChg chg="modSp">
        <pc:chgData name="Shyamala Iyer" userId="S::shyamala.iyer@themathcompany.com::a90e9eeb-39b0-446d-bf09-4d7f6f3a5ac9" providerId="AD" clId="Web-{814F72CD-C8E9-464A-8651-EE19196F69A7}" dt="2022-02-21T10:16:57.374" v="54" actId="1076"/>
        <pc:sldMkLst>
          <pc:docMk/>
          <pc:sldMk cId="3128154839" sldId="271"/>
        </pc:sldMkLst>
        <pc:spChg chg="mod">
          <ac:chgData name="Shyamala Iyer" userId="S::shyamala.iyer@themathcompany.com::a90e9eeb-39b0-446d-bf09-4d7f6f3a5ac9" providerId="AD" clId="Web-{814F72CD-C8E9-464A-8651-EE19196F69A7}" dt="2022-02-21T10:16:57.374" v="54" actId="1076"/>
          <ac:spMkLst>
            <pc:docMk/>
            <pc:sldMk cId="3128154839" sldId="271"/>
            <ac:spMk id="24" creationId="{C447DB4E-ADEE-4CC9-BA25-F64000F3A05E}"/>
          </ac:spMkLst>
        </pc:spChg>
      </pc:sldChg>
      <pc:sldChg chg="modSp">
        <pc:chgData name="Shyamala Iyer" userId="S::shyamala.iyer@themathcompany.com::a90e9eeb-39b0-446d-bf09-4d7f6f3a5ac9" providerId="AD" clId="Web-{814F72CD-C8E9-464A-8651-EE19196F69A7}" dt="2022-02-21T10:56:55.965" v="104" actId="14100"/>
        <pc:sldMkLst>
          <pc:docMk/>
          <pc:sldMk cId="1976972685" sldId="309"/>
        </pc:sldMkLst>
        <pc:spChg chg="mod">
          <ac:chgData name="Shyamala Iyer" userId="S::shyamala.iyer@themathcompany.com::a90e9eeb-39b0-446d-bf09-4d7f6f3a5ac9" providerId="AD" clId="Web-{814F72CD-C8E9-464A-8651-EE19196F69A7}" dt="2022-02-21T10:56:55.965" v="104" actId="14100"/>
          <ac:spMkLst>
            <pc:docMk/>
            <pc:sldMk cId="1976972685" sldId="309"/>
            <ac:spMk id="4" creationId="{3670AA5F-AF4A-46B0-A605-553755A0AD31}"/>
          </ac:spMkLst>
        </pc:spChg>
        <pc:picChg chg="mod">
          <ac:chgData name="Shyamala Iyer" userId="S::shyamala.iyer@themathcompany.com::a90e9eeb-39b0-446d-bf09-4d7f6f3a5ac9" providerId="AD" clId="Web-{814F72CD-C8E9-464A-8651-EE19196F69A7}" dt="2022-02-21T10:56:46.465" v="102" actId="1076"/>
          <ac:picMkLst>
            <pc:docMk/>
            <pc:sldMk cId="1976972685" sldId="309"/>
            <ac:picMk id="11" creationId="{FDDC4B2D-7989-4F6B-887B-5FE7FF44D65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rshKJ\Desktop\Pics\Exc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karshKJ\Desktop\Pics\Exce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yamlaIyer\Downloads\statistic_id247584_danones-most-important-markets-based-on-net-sales-share-2020%20(1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yamlaIyer\Downloads\statistic_id458686_bottled-mineral-water-usage-in-france-2016-2020-by-frequen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0_FB98083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46305405348344E-2"/>
          <c:y val="9.2270643741662675E-2"/>
          <c:w val="0.90496409744956896"/>
          <c:h val="0.7640498552841137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4CB-4C8C-AFCC-6641047954D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CB-4C8C-AFCC-6641047954D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4CB-4C8C-AFCC-6641047954D4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B-4C8C-AFCC-6641047954D4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4CB-4C8C-AFCC-6641047954D4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B-4C8C-AFCC-6641047954D4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CB-4C8C-AFCC-6641047954D4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CB-4C8C-AFCC-6641047954D4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CB-4C8C-AFCC-6641047954D4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4CB-4C8C-AFCC-6641047954D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4CB-4C8C-AFCC-6641047954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4CB-4C8C-AFCC-6641047954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4CB-4C8C-AFCC-6641047954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4CB-4C8C-AFCC-6641047954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4CB-4C8C-AFCC-6641047954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4CB-4C8C-AFCC-6641047954D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4CB-4C8C-AFCC-6641047954D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4CB-4C8C-AFCC-6641047954D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4CB-4C8C-AFCC-6641047954D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84CB-4C8C-AFCC-6641047954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Nestle</c:v>
                </c:pt>
                <c:pt idx="1">
                  <c:v>Danone</c:v>
                </c:pt>
                <c:pt idx="2">
                  <c:v>Perrigo</c:v>
                </c:pt>
                <c:pt idx="3">
                  <c:v>Abbott</c:v>
                </c:pt>
                <c:pt idx="4">
                  <c:v>Fresenius Kabi</c:v>
                </c:pt>
                <c:pt idx="5">
                  <c:v>Lactalis</c:v>
                </c:pt>
                <c:pt idx="6">
                  <c:v>Freisland Campina</c:v>
                </c:pt>
                <c:pt idx="7">
                  <c:v>B Braun</c:v>
                </c:pt>
                <c:pt idx="8">
                  <c:v>Baxter</c:v>
                </c:pt>
                <c:pt idx="9">
                  <c:v>Others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13.2</c:v>
                </c:pt>
                <c:pt idx="1">
                  <c:v>8.4</c:v>
                </c:pt>
                <c:pt idx="2">
                  <c:v>4.0999999999999996</c:v>
                </c:pt>
                <c:pt idx="3">
                  <c:v>2.1</c:v>
                </c:pt>
                <c:pt idx="4">
                  <c:v>2.1</c:v>
                </c:pt>
                <c:pt idx="5">
                  <c:v>1.8</c:v>
                </c:pt>
                <c:pt idx="6">
                  <c:v>1.4</c:v>
                </c:pt>
                <c:pt idx="7">
                  <c:v>1</c:v>
                </c:pt>
                <c:pt idx="8">
                  <c:v>0.9</c:v>
                </c:pt>
                <c:pt idx="9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CB-4C8C-AFCC-6641047954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843434879"/>
        <c:axId val="843430303"/>
      </c:barChart>
      <c:catAx>
        <c:axId val="84343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30303"/>
        <c:crosses val="autoZero"/>
        <c:auto val="1"/>
        <c:lblAlgn val="ctr"/>
        <c:lblOffset val="100"/>
        <c:noMultiLvlLbl val="0"/>
      </c:catAx>
      <c:valAx>
        <c:axId val="843430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0" i="0" baseline="0">
                    <a:effectLst/>
                  </a:rPr>
                  <a:t>$ Sales (in Billions) </a:t>
                </a:r>
                <a:r>
                  <a:rPr lang="en-US" sz="1050" b="0" i="0" baseline="0">
                    <a:effectLst/>
                  </a:rPr>
                  <a:t> </a:t>
                </a:r>
                <a:endParaRPr lang="en-IN" sz="5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434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chemeClr val="tx1"/>
                </a:solidFill>
              </a:rPr>
              <a:t>INDUSTRY</a:t>
            </a:r>
            <a:r>
              <a:rPr lang="en-IN" sz="1200" b="1" baseline="0">
                <a:solidFill>
                  <a:schemeClr val="tx1"/>
                </a:solidFill>
              </a:rPr>
              <a:t> SIZE FORECAST</a:t>
            </a:r>
            <a:endParaRPr lang="en-IN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27998232155823"/>
          <c:y val="0.1905290950119844"/>
          <c:w val="0.79601145497385506"/>
          <c:h val="0.7215890201224847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Sheet1!$A$26:$A$27</c:f>
              <c:numCache>
                <c:formatCode>General</c:formatCode>
                <c:ptCount val="2"/>
                <c:pt idx="0">
                  <c:v>2019</c:v>
                </c:pt>
                <c:pt idx="1">
                  <c:v>2026</c:v>
                </c:pt>
              </c:numCache>
            </c:numRef>
          </c:cat>
          <c:val>
            <c:numRef>
              <c:f>Sheet1!$B$26:$B$27</c:f>
              <c:numCache>
                <c:formatCode>General</c:formatCode>
                <c:ptCount val="2"/>
                <c:pt idx="0">
                  <c:v>43.5</c:v>
                </c:pt>
                <c:pt idx="1">
                  <c:v>59.84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9-4AB3-89F9-5FF6DFC3F4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9167023"/>
        <c:axId val="1039167439"/>
      </c:barChart>
      <c:catAx>
        <c:axId val="103916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167439"/>
        <c:crosses val="autoZero"/>
        <c:auto val="1"/>
        <c:lblAlgn val="ctr"/>
        <c:lblOffset val="100"/>
        <c:noMultiLvlLbl val="0"/>
      </c:catAx>
      <c:valAx>
        <c:axId val="1039167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0" i="0" baseline="0">
                    <a:effectLst/>
                  </a:rPr>
                  <a:t>$ Sales (in Billions) </a:t>
                </a:r>
                <a:r>
                  <a:rPr lang="en-US" sz="1100" b="0" i="0" baseline="0">
                    <a:effectLst/>
                  </a:rPr>
                  <a:t> </a:t>
                </a:r>
                <a:endParaRPr lang="en-IN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2.0062400690301064E-2"/>
              <c:y val="0.39723847065854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16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solidFill>
                  <a:schemeClr val="tx1"/>
                </a:solidFill>
                <a:effectLst/>
              </a:rPr>
              <a:t>Danone's market shares</a:t>
            </a:r>
            <a:endParaRPr lang="en-IN" sz="18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01-4DD4-92B5-37C1509C0165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031-4FBB-ADD6-B475FC4805A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031-4FBB-ADD6-B475FC4805A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901-4DD4-92B5-37C1509C016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031-4FBB-ADD6-B475FC4805A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031-4FBB-ADD6-B475FC4805A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031-4FBB-ADD6-B475FC4805A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031-4FBB-ADD6-B475FC4805A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4%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6031-4FBB-ADD6-B475FC4805A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031-4FBB-ADD6-B475FC4805A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6031-4FBB-ADD6-B475FC480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Data!$B$17:$B$27</c:f>
              <c:strCache>
                <c:ptCount val="11"/>
                <c:pt idx="0">
                  <c:v>Others</c:v>
                </c:pt>
                <c:pt idx="1">
                  <c:v>United States</c:v>
                </c:pt>
                <c:pt idx="2">
                  <c:v>China</c:v>
                </c:pt>
                <c:pt idx="3">
                  <c:v>France</c:v>
                </c:pt>
                <c:pt idx="4">
                  <c:v>Russia</c:v>
                </c:pt>
                <c:pt idx="5">
                  <c:v>Indonesia</c:v>
                </c:pt>
                <c:pt idx="6">
                  <c:v>United Kingdom</c:v>
                </c:pt>
                <c:pt idx="7">
                  <c:v>Mexico</c:v>
                </c:pt>
                <c:pt idx="8">
                  <c:v>Spain</c:v>
                </c:pt>
                <c:pt idx="9">
                  <c:v>Germany</c:v>
                </c:pt>
                <c:pt idx="10">
                  <c:v>Poland</c:v>
                </c:pt>
              </c:strCache>
            </c:strRef>
          </c:cat>
          <c:val>
            <c:numRef>
              <c:f>Data!$C$17:$C$27</c:f>
              <c:numCache>
                <c:formatCode>0.00%</c:formatCode>
                <c:ptCount val="11"/>
                <c:pt idx="0" formatCode="0%">
                  <c:v>0.31</c:v>
                </c:pt>
                <c:pt idx="1">
                  <c:v>0.21</c:v>
                </c:pt>
                <c:pt idx="2">
                  <c:v>0.09</c:v>
                </c:pt>
                <c:pt idx="3">
                  <c:v>0.09</c:v>
                </c:pt>
                <c:pt idx="4">
                  <c:v>0.06</c:v>
                </c:pt>
                <c:pt idx="5">
                  <c:v>0.06</c:v>
                </c:pt>
                <c:pt idx="6">
                  <c:v>0.05</c:v>
                </c:pt>
                <c:pt idx="7">
                  <c:v>0.04</c:v>
                </c:pt>
                <c:pt idx="8">
                  <c:v>0.04</c:v>
                </c:pt>
                <c:pt idx="9">
                  <c:v>0.03</c:v>
                </c:pt>
                <c:pt idx="1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1-4DD4-92B5-37C1509C0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0442160"/>
        <c:axId val="1160443408"/>
      </c:barChart>
      <c:catAx>
        <c:axId val="11604421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443408"/>
        <c:crosses val="autoZero"/>
        <c:auto val="1"/>
        <c:lblAlgn val="ctr"/>
        <c:lblOffset val="100"/>
        <c:noMultiLvlLbl val="0"/>
      </c:catAx>
      <c:valAx>
        <c:axId val="1160443408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 share based on net sales (2020)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in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44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>
                <a:solidFill>
                  <a:schemeClr val="tx1"/>
                </a:solidFill>
                <a:effectLst/>
              </a:rPr>
              <a:t>Average annual spending on adult and general supplements in France in 2019 </a:t>
            </a:r>
            <a:endParaRPr lang="en-IN" sz="110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961325313224791"/>
          <c:y val="0.2680161848166529"/>
          <c:w val="0.47942361870758299"/>
          <c:h val="0.59735308916636209"/>
        </c:manualLayout>
      </c:layout>
      <c:pieChart>
        <c:varyColors val="1"/>
        <c:ser>
          <c:idx val="0"/>
          <c:order val="0"/>
          <c:tx>
            <c:strRef>
              <c:f>Data!$B$38</c:f>
              <c:strCache>
                <c:ptCount val="1"/>
                <c:pt idx="0">
                  <c:v>France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4C-474D-A7D3-044298D9D3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4C-474D-A7D3-044298D9D3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4C-474D-A7D3-044298D9D3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4C-474D-A7D3-044298D9D3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4C-474D-A7D3-044298D9D3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4C-474D-A7D3-044298D9D3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Data!$C$37:$H$37</c:f>
              <c:strCache>
                <c:ptCount val="6"/>
                <c:pt idx="0">
                  <c:v>Protein shakes</c:v>
                </c:pt>
                <c:pt idx="1">
                  <c:v>High-protein food &amp; snacks</c:v>
                </c:pt>
                <c:pt idx="2">
                  <c:v>Organic supplements</c:v>
                </c:pt>
                <c:pt idx="3">
                  <c:v>Vegan supplements</c:v>
                </c:pt>
                <c:pt idx="4">
                  <c:v>Vitamins &amp; minerals</c:v>
                </c:pt>
                <c:pt idx="5">
                  <c:v>Weight-loss supplements</c:v>
                </c:pt>
              </c:strCache>
            </c:strRef>
          </c:cat>
          <c:val>
            <c:numRef>
              <c:f>Data!$C$38:$H$38</c:f>
              <c:numCache>
                <c:formatCode>General</c:formatCode>
                <c:ptCount val="6"/>
                <c:pt idx="0">
                  <c:v>349</c:v>
                </c:pt>
                <c:pt idx="1">
                  <c:v>136</c:v>
                </c:pt>
                <c:pt idx="2">
                  <c:v>181</c:v>
                </c:pt>
                <c:pt idx="3">
                  <c:v>60</c:v>
                </c:pt>
                <c:pt idx="4">
                  <c:v>177</c:v>
                </c:pt>
                <c:pt idx="5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04C-474D-A7D3-044298D9D3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1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893446624870995E-2"/>
          <c:y val="0.8495824736231854"/>
          <c:w val="0.82316879044155622"/>
          <c:h val="0.1363739446387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baseline="0">
                <a:solidFill>
                  <a:srgbClr val="0A224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chemeClr val="tx1"/>
                </a:solidFill>
                <a:effectLst/>
              </a:rPr>
              <a:t>Leading baby or junior food brands in France 2020</a:t>
            </a:r>
            <a:endParaRPr lang="en-IN" sz="140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A2240">
                    <a:lumMod val="65000"/>
                    <a:lumOff val="35000"/>
                  </a:srgbClr>
                </a:solidFill>
              </a:defRPr>
            </a:pPr>
            <a:endParaRPr lang="en-US" sz="1200" b="0">
              <a:solidFill>
                <a:schemeClr val="tx1"/>
              </a:solidFill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baseline="0">
              <a:solidFill>
                <a:srgbClr val="0A224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15569928758902"/>
          <c:y val="9.7476916156816043E-2"/>
          <c:w val="0.86486017372828394"/>
          <c:h val="0.49891400311515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17500" algn="ctr" rotWithShape="0">
                <a:prstClr val="black">
                  <a:alpha val="28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45A-4253-97B9-BE4BD339A3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45A-4253-97B9-BE4BD339A37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45A-4253-97B9-BE4BD339A37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45A-4253-97B9-BE4BD339A37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8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A12-4B57-8407-A454EB80F0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Bledina</c:v>
                </c:pt>
                <c:pt idx="1">
                  <c:v>NESTLE</c:v>
                </c:pt>
                <c:pt idx="2">
                  <c:v>Any hyper/super market brands</c:v>
                </c:pt>
                <c:pt idx="3">
                  <c:v>HIPP</c:v>
                </c:pt>
                <c:pt idx="4">
                  <c:v>BABYBIO</c:v>
                </c:pt>
                <c:pt idx="5">
                  <c:v>Other super market own brand</c:v>
                </c:pt>
                <c:pt idx="6">
                  <c:v>GOOD GOUT</c:v>
                </c:pt>
                <c:pt idx="7">
                  <c:v>Others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1674</c:v>
                </c:pt>
                <c:pt idx="1">
                  <c:v>1079</c:v>
                </c:pt>
                <c:pt idx="2">
                  <c:v>506</c:v>
                </c:pt>
                <c:pt idx="3">
                  <c:v>470</c:v>
                </c:pt>
                <c:pt idx="4">
                  <c:v>456</c:v>
                </c:pt>
                <c:pt idx="5">
                  <c:v>431</c:v>
                </c:pt>
                <c:pt idx="6">
                  <c:v>238</c:v>
                </c:pt>
                <c:pt idx="7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5A-4253-97B9-BE4BD339A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72794688"/>
        <c:axId val="672795936"/>
      </c:barChart>
      <c:catAx>
        <c:axId val="67279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795936"/>
        <c:crosses val="autoZero"/>
        <c:auto val="1"/>
        <c:lblAlgn val="ctr"/>
        <c:lblOffset val="100"/>
        <c:noMultiLvlLbl val="0"/>
      </c:catAx>
      <c:valAx>
        <c:axId val="672795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0" i="0" baseline="0">
                    <a:effectLst/>
                  </a:rPr>
                  <a:t>Number of people in thousands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7.704269341983156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79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0.20265</cdr:x>
      <cdr:y>0</cdr:y>
    </cdr:from>
    <cdr:to>
      <cdr:x>0.9679</cdr:x>
      <cdr:y>0.07329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3130D2-F0AC-47E9-ABAE-FB26D91C585A}"/>
            </a:ext>
          </a:extLst>
        </cdr:cNvPr>
        <cdr:cNvSpPr txBox="1"/>
      </cdr:nvSpPr>
      <cdr:spPr>
        <a:xfrm xmlns:a="http://schemas.openxmlformats.org/drawingml/2006/main">
          <a:off x="1617860" y="0"/>
          <a:ext cx="6109253" cy="3766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0.06477</cdr:x>
      <cdr:y>0.0332</cdr:y>
    </cdr:from>
    <cdr:to>
      <cdr:x>1</cdr:x>
      <cdr:y>0.09891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420D0A7-48F5-4547-9A33-AC82D29AA795}"/>
            </a:ext>
          </a:extLst>
        </cdr:cNvPr>
        <cdr:cNvSpPr txBox="1"/>
      </cdr:nvSpPr>
      <cdr:spPr>
        <a:xfrm xmlns:a="http://schemas.openxmlformats.org/drawingml/2006/main">
          <a:off x="536909" y="170595"/>
          <a:ext cx="7752566" cy="3376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solidFill>
                <a:schemeClr val="accent1"/>
              </a:solidFill>
            </a:rPr>
            <a:t>MARKET SHARE HELD BY MAJOR PLAYERS IN THE INDUSTRY IN 2019</a:t>
          </a:r>
        </a:p>
      </cdr:txBody>
    </cdr:sp>
  </cdr:relSizeAnchor>
  <cdr:relSizeAnchor xmlns:cdr="http://schemas.openxmlformats.org/drawingml/2006/chartDrawing">
    <cdr:from>
      <cdr:x>0.48319</cdr:x>
      <cdr:y>0.24805</cdr:y>
    </cdr:from>
    <cdr:to>
      <cdr:x>0.7936</cdr:x>
      <cdr:y>0.3879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0E24D84-E044-4A83-B639-CA13119539E7}"/>
            </a:ext>
          </a:extLst>
        </cdr:cNvPr>
        <cdr:cNvSpPr txBox="1"/>
      </cdr:nvSpPr>
      <cdr:spPr>
        <a:xfrm xmlns:a="http://schemas.openxmlformats.org/drawingml/2006/main">
          <a:off x="3857478" y="1274655"/>
          <a:ext cx="2478156" cy="7186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0.37861</cdr:x>
      <cdr:y>0.15521</cdr:y>
    </cdr:from>
    <cdr:to>
      <cdr:x>0.91644</cdr:x>
      <cdr:y>0.27058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75BEF358-DCA4-48DF-A51A-0877BA27808E}"/>
            </a:ext>
          </a:extLst>
        </cdr:cNvPr>
        <cdr:cNvSpPr txBox="1"/>
      </cdr:nvSpPr>
      <cdr:spPr>
        <a:xfrm xmlns:a="http://schemas.openxmlformats.org/drawingml/2006/main">
          <a:off x="3022591" y="797577"/>
          <a:ext cx="4293704" cy="592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0.36534</cdr:x>
      <cdr:y>0.18737</cdr:y>
    </cdr:from>
    <cdr:to>
      <cdr:x>0.89299</cdr:x>
      <cdr:y>0.28075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F7F31985-51DD-41DF-99E9-E83F6C1AD4D7}"/>
            </a:ext>
          </a:extLst>
        </cdr:cNvPr>
        <cdr:cNvSpPr txBox="1"/>
      </cdr:nvSpPr>
      <cdr:spPr>
        <a:xfrm xmlns:a="http://schemas.openxmlformats.org/drawingml/2006/main">
          <a:off x="3028466" y="962855"/>
          <a:ext cx="4373952" cy="4798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  <a:effectLst xmlns:a="http://schemas.openxmlformats.org/drawingml/2006/main">
          <a:outerShdw blurRad="44450" dist="27940" dir="5400000" algn="ctr">
            <a:srgbClr val="000000">
              <a:alpha val="32000"/>
            </a:srgbClr>
          </a:outerShdw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just"/>
          <a:r>
            <a:rPr lang="en-US" sz="1200" dirty="0">
              <a:solidFill>
                <a:schemeClr val="tx2"/>
              </a:solidFill>
            </a:rPr>
            <a:t>Danone holds 19% of the Global Market Share behind Nestle (30%) in the Specialized Nutrition Market</a:t>
          </a:r>
          <a:endParaRPr lang="en-IN" sz="1200" dirty="0">
            <a:solidFill>
              <a:schemeClr val="tx2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0.4441</cdr:x>
      <cdr:y>0.3125</cdr:y>
    </cdr:from>
    <cdr:to>
      <cdr:x>0.64024</cdr:x>
      <cdr:y>0.37459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3C17D8-07CD-48D4-909E-2D56FA068225}"/>
            </a:ext>
          </a:extLst>
        </cdr:cNvPr>
        <cdr:cNvSpPr txBox="1"/>
      </cdr:nvSpPr>
      <cdr:spPr>
        <a:xfrm xmlns:a="http://schemas.openxmlformats.org/drawingml/2006/main" rot="19639826">
          <a:off x="1688121" y="1327637"/>
          <a:ext cx="745587" cy="2637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4.4%</a:t>
          </a:r>
          <a:endParaRPr lang="en-IN" sz="14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0.78065</cdr:x>
      <cdr:y>0.94718</cdr:y>
    </cdr:from>
    <cdr:to>
      <cdr:x>0.99314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46EE581-8ACF-4730-8214-577D7AE99D46}"/>
            </a:ext>
          </a:extLst>
        </cdr:cNvPr>
        <cdr:cNvSpPr txBox="1"/>
      </cdr:nvSpPr>
      <cdr:spPr>
        <a:xfrm xmlns:a="http://schemas.openxmlformats.org/drawingml/2006/main">
          <a:off x="5185041" y="4569005"/>
          <a:ext cx="1411396" cy="2547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22D7-8C40-4BEA-88AD-910914BC0978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C61CF-9B56-41D4-BA2B-219E26DFE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7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C61CF-9B56-41D4-BA2B-219E26DFEA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3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C61CF-9B56-41D4-BA2B-219E26DFEAD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09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C61CF-9B56-41D4-BA2B-219E26DFEAD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8672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9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8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4D3349B-7EE6-4BFD-A161-2FC761FC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" y="0"/>
            <a:ext cx="12192000" cy="68405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ADE5E85-AE6B-40CA-87DB-AF346B30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2021562-B45D-44DF-BD8C-B00243DE4D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3473" y="1238870"/>
            <a:ext cx="6633920" cy="2240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7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E0BE81-25B6-4358-B363-07389A66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9248" y="6089071"/>
            <a:ext cx="5093883" cy="59827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7D55A0-8531-4476-BA49-B6267C78FD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953" t="6063"/>
          <a:stretch/>
        </p:blipFill>
        <p:spPr>
          <a:xfrm>
            <a:off x="-8948" y="0"/>
            <a:ext cx="289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0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6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9" r:id="rId4"/>
    <p:sldLayoutId id="2147483675" r:id="rId5"/>
    <p:sldLayoutId id="2147483663" r:id="rId6"/>
    <p:sldLayoutId id="2147483670" r:id="rId7"/>
    <p:sldLayoutId id="214748367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00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18" Type="http://schemas.openxmlformats.org/officeDocument/2006/relationships/image" Target="../media/image99.svg"/><Relationship Id="rId3" Type="http://schemas.openxmlformats.org/officeDocument/2006/relationships/image" Target="../media/image85.svg"/><Relationship Id="rId7" Type="http://schemas.openxmlformats.org/officeDocument/2006/relationships/image" Target="../media/image89.svg"/><Relationship Id="rId12" Type="http://schemas.openxmlformats.org/officeDocument/2006/relationships/image" Target="../media/image16.png"/><Relationship Id="rId17" Type="http://schemas.openxmlformats.org/officeDocument/2006/relationships/image" Target="../media/image98.png"/><Relationship Id="rId2" Type="http://schemas.openxmlformats.org/officeDocument/2006/relationships/image" Target="../media/image84.png"/><Relationship Id="rId16" Type="http://schemas.openxmlformats.org/officeDocument/2006/relationships/image" Target="../media/image9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svg"/><Relationship Id="rId15" Type="http://schemas.openxmlformats.org/officeDocument/2006/relationships/image" Target="../media/image96.png"/><Relationship Id="rId10" Type="http://schemas.openxmlformats.org/officeDocument/2006/relationships/image" Target="../media/image92.sv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sv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6.png"/><Relationship Id="rId10" Type="http://schemas.openxmlformats.org/officeDocument/2006/relationships/image" Target="../media/image107.png"/><Relationship Id="rId4" Type="http://schemas.openxmlformats.org/officeDocument/2006/relationships/image" Target="../media/image101.svg"/><Relationship Id="rId9" Type="http://schemas.openxmlformats.org/officeDocument/2006/relationships/image" Target="../media/image106.png"/><Relationship Id="rId14" Type="http://schemas.openxmlformats.org/officeDocument/2006/relationships/image" Target="../media/image1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22.svg"/><Relationship Id="rId19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1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hart" Target="../charts/chart3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13" Type="http://schemas.openxmlformats.org/officeDocument/2006/relationships/image" Target="../media/image65.png"/><Relationship Id="rId18" Type="http://schemas.openxmlformats.org/officeDocument/2006/relationships/image" Target="../media/image70.jpeg"/><Relationship Id="rId3" Type="http://schemas.openxmlformats.org/officeDocument/2006/relationships/image" Target="../media/image16.png"/><Relationship Id="rId21" Type="http://schemas.openxmlformats.org/officeDocument/2006/relationships/image" Target="../media/image73.jpeg"/><Relationship Id="rId7" Type="http://schemas.openxmlformats.org/officeDocument/2006/relationships/image" Target="../media/image59.png"/><Relationship Id="rId12" Type="http://schemas.openxmlformats.org/officeDocument/2006/relationships/image" Target="../media/image64.jpeg"/><Relationship Id="rId17" Type="http://schemas.openxmlformats.org/officeDocument/2006/relationships/image" Target="../media/image69.jpeg"/><Relationship Id="rId25" Type="http://schemas.openxmlformats.org/officeDocument/2006/relationships/image" Target="../media/image7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8.jpeg"/><Relationship Id="rId20" Type="http://schemas.openxmlformats.org/officeDocument/2006/relationships/image" Target="../media/image7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jpeg"/><Relationship Id="rId5" Type="http://schemas.openxmlformats.org/officeDocument/2006/relationships/image" Target="../media/image57.jpeg"/><Relationship Id="rId15" Type="http://schemas.openxmlformats.org/officeDocument/2006/relationships/image" Target="../media/image67.png"/><Relationship Id="rId23" Type="http://schemas.openxmlformats.org/officeDocument/2006/relationships/image" Target="../media/image75.jpeg"/><Relationship Id="rId10" Type="http://schemas.openxmlformats.org/officeDocument/2006/relationships/image" Target="../media/image62.jpe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jpeg"/><Relationship Id="rId22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51F-B6AD-4E18-AF67-BDEB41C5E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CAPSTONE PROJECT - DANONE (FRANCE)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D5F33-5E68-4356-96B1-075371EDF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600459"/>
          </a:xfrm>
        </p:spPr>
        <p:txBody>
          <a:bodyPr/>
          <a:lstStyle/>
          <a:p>
            <a:r>
              <a:rPr lang="en-US"/>
              <a:t>REVIEW 1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3DD44-618D-41D1-B639-3C54259012DA}"/>
              </a:ext>
            </a:extLst>
          </p:cNvPr>
          <p:cNvSpPr txBox="1"/>
          <p:nvPr/>
        </p:nvSpPr>
        <p:spPr>
          <a:xfrm>
            <a:off x="1299711" y="5088835"/>
            <a:ext cx="272895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MENTORS:</a:t>
            </a:r>
          </a:p>
          <a:p>
            <a:r>
              <a:rPr lang="en-US">
                <a:solidFill>
                  <a:schemeClr val="bg1"/>
                </a:solidFill>
              </a:rPr>
              <a:t>Sreevidya Raman </a:t>
            </a:r>
          </a:p>
          <a:p>
            <a:r>
              <a:rPr lang="en-US">
                <a:solidFill>
                  <a:schemeClr val="bg1"/>
                </a:solidFill>
              </a:rPr>
              <a:t>Abhishek KS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1AF879E-63BA-4C90-A7D2-207F6EBA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78" y="3302310"/>
            <a:ext cx="8214325" cy="35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7AB-7238-49A8-8E91-4A2473DC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438"/>
            <a:ext cx="10495722" cy="869560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Danone wants to </a:t>
            </a:r>
            <a:r>
              <a:rPr lang="en-US" sz="2400" b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optimize the marketing spend</a:t>
            </a:r>
            <a:r>
              <a:rPr lang="en-US" sz="24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made across each marketing channel</a:t>
            </a:r>
            <a:br>
              <a:rPr lang="en-US" sz="2400"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B06A7-05C8-45E1-9892-544FF5EE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10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F3EA-CF5F-41CF-BC50-76C1AA280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E7CDCD-561C-4D4E-822E-08F98E929E32}"/>
              </a:ext>
            </a:extLst>
          </p:cNvPr>
          <p:cNvCxnSpPr/>
          <p:nvPr/>
        </p:nvCxnSpPr>
        <p:spPr>
          <a:xfrm>
            <a:off x="8719930" y="1060174"/>
            <a:ext cx="0" cy="5155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15F8E-94D2-418B-B05A-441C9CA851C2}"/>
              </a:ext>
            </a:extLst>
          </p:cNvPr>
          <p:cNvCxnSpPr/>
          <p:nvPr/>
        </p:nvCxnSpPr>
        <p:spPr>
          <a:xfrm>
            <a:off x="498229" y="3575924"/>
            <a:ext cx="801521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1E3DA4-661D-43EF-9A08-18F157E13521}"/>
              </a:ext>
            </a:extLst>
          </p:cNvPr>
          <p:cNvSpPr txBox="1"/>
          <p:nvPr/>
        </p:nvSpPr>
        <p:spPr>
          <a:xfrm>
            <a:off x="921389" y="1791446"/>
            <a:ext cx="789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Understanding the problem</a:t>
            </a:r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Identify the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impact of marketing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and provide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to take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informed marketing decisions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in future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DA23A-8F24-4567-9CE4-343B2EBFC6E1}"/>
              </a:ext>
            </a:extLst>
          </p:cNvPr>
          <p:cNvSpPr txBox="1"/>
          <p:nvPr/>
        </p:nvSpPr>
        <p:spPr>
          <a:xfrm>
            <a:off x="1093670" y="4015561"/>
            <a:ext cx="77260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Data Availability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Competitor product price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Competitor media spends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Competitor sales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Macroeconomic factors</a:t>
            </a:r>
          </a:p>
          <a:p>
            <a:pPr lvl="2"/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 Diminishing Returns</a:t>
            </a:r>
          </a:p>
          <a:p>
            <a:pPr lvl="2"/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There will be a stagnation in returns after a certain point due to diminishing returns effect</a:t>
            </a:r>
          </a:p>
          <a:p>
            <a:pPr lvl="2"/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DA261-F159-4E18-81C0-796A524F0FA2}"/>
              </a:ext>
            </a:extLst>
          </p:cNvPr>
          <p:cNvSpPr txBox="1"/>
          <p:nvPr/>
        </p:nvSpPr>
        <p:spPr>
          <a:xfrm>
            <a:off x="9026164" y="2832504"/>
            <a:ext cx="34321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     </a:t>
            </a:r>
            <a:r>
              <a:rPr lang="en-US" sz="1200" b="1"/>
              <a:t> </a:t>
            </a:r>
            <a:r>
              <a:rPr lang="en-US" sz="1600" b="1">
                <a:solidFill>
                  <a:schemeClr val="accent2"/>
                </a:solidFill>
              </a:rPr>
              <a:t>Outcome</a:t>
            </a:r>
          </a:p>
          <a:p>
            <a:endParaRPr lang="en-US" sz="1600" b="1">
              <a:solidFill>
                <a:schemeClr val="accent2"/>
              </a:solidFill>
            </a:endParaRPr>
          </a:p>
          <a:p>
            <a:pPr lvl="1"/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Improved marketing budget allocation </a:t>
            </a:r>
            <a:r>
              <a:rPr lang="en-US" sz="1200">
                <a:ea typeface="Open Sans" panose="020B0606030504020204" pitchFamily="34" charset="0"/>
                <a:cs typeface="Open Sans" panose="020B0606030504020204" pitchFamily="34" charset="0"/>
              </a:rPr>
              <a:t>based on the insights taken from historic data and to achieve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high incremental sales</a:t>
            </a:r>
            <a:endParaRPr lang="en-US" sz="120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120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B8775B01-6E3C-4D9E-94CC-407BE781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29" y="1756096"/>
            <a:ext cx="468009" cy="468009"/>
          </a:xfrm>
          <a:prstGeom prst="rect">
            <a:avLst/>
          </a:prstGeom>
        </p:spPr>
      </p:pic>
      <p:pic>
        <p:nvPicPr>
          <p:cNvPr id="21" name="Graphic 20" descr="Hurdle with solid fill">
            <a:extLst>
              <a:ext uri="{FF2B5EF4-FFF2-40B4-BE49-F238E27FC236}">
                <a16:creationId xmlns:a16="http://schemas.microsoft.com/office/drawing/2014/main" id="{630DB1AF-AF7B-4BB6-B22E-C97505D32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889" y="3956912"/>
            <a:ext cx="566500" cy="566500"/>
          </a:xfrm>
          <a:prstGeom prst="rect">
            <a:avLst/>
          </a:prstGeom>
        </p:spPr>
      </p:pic>
      <p:pic>
        <p:nvPicPr>
          <p:cNvPr id="23" name="Graphic 22" descr="Presentation with pie chart with solid fill">
            <a:extLst>
              <a:ext uri="{FF2B5EF4-FFF2-40B4-BE49-F238E27FC236}">
                <a16:creationId xmlns:a16="http://schemas.microsoft.com/office/drawing/2014/main" id="{1DCEBF6D-03A6-438F-A7BE-DE9F111BA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3750" y="2767779"/>
            <a:ext cx="459091" cy="459091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CFB115E-9D78-4FEA-BA46-37B7429D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24751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C8BEED8C-A3BB-4CE3-8106-709E2CA55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E735-F1CC-453E-B195-DAB062B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022"/>
            <a:ext cx="11233150" cy="8695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Marketing Channels used by Danone                        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59DA-9D6B-4E8B-9488-2DB030A42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11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9DEF-89F0-4C40-8ECA-E96BAF30B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pic>
        <p:nvPicPr>
          <p:cNvPr id="11" name="Graphic 10" descr="Radio with solid fill">
            <a:extLst>
              <a:ext uri="{FF2B5EF4-FFF2-40B4-BE49-F238E27FC236}">
                <a16:creationId xmlns:a16="http://schemas.microsoft.com/office/drawing/2014/main" id="{FACBF150-01DD-4E41-BA5E-E7C8B1CC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64" y="145801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8BECF-C47A-4BE9-95DA-A6AEC4993399}"/>
              </a:ext>
            </a:extLst>
          </p:cNvPr>
          <p:cNvSpPr txBox="1"/>
          <p:nvPr/>
        </p:nvSpPr>
        <p:spPr>
          <a:xfrm>
            <a:off x="10864614" y="3922382"/>
            <a:ext cx="1775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Offers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A7C45-2439-4304-9CFD-FC26BBB62483}"/>
              </a:ext>
            </a:extLst>
          </p:cNvPr>
          <p:cNvSpPr txBox="1"/>
          <p:nvPr/>
        </p:nvSpPr>
        <p:spPr>
          <a:xfrm>
            <a:off x="2604682" y="4230786"/>
            <a:ext cx="148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Billboards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0C494-BE9C-4BB0-BFCB-5731246F5758}"/>
              </a:ext>
            </a:extLst>
          </p:cNvPr>
          <p:cNvSpPr txBox="1"/>
          <p:nvPr/>
        </p:nvSpPr>
        <p:spPr>
          <a:xfrm>
            <a:off x="8833605" y="3872908"/>
            <a:ext cx="216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Text 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FC2E9-DB19-47B3-B350-133C44BC956A}"/>
              </a:ext>
            </a:extLst>
          </p:cNvPr>
          <p:cNvSpPr txBox="1"/>
          <p:nvPr/>
        </p:nvSpPr>
        <p:spPr>
          <a:xfrm>
            <a:off x="8583903" y="2399998"/>
            <a:ext cx="148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Instore Marketing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53F96-71F7-43D1-B95C-41B3E85D80BD}"/>
              </a:ext>
            </a:extLst>
          </p:cNvPr>
          <p:cNvSpPr txBox="1"/>
          <p:nvPr/>
        </p:nvSpPr>
        <p:spPr>
          <a:xfrm>
            <a:off x="2499066" y="2404632"/>
            <a:ext cx="194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Newspapers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C4064-9773-48A1-BCAE-6E963DF3ABCF}"/>
              </a:ext>
            </a:extLst>
          </p:cNvPr>
          <p:cNvSpPr txBox="1"/>
          <p:nvPr/>
        </p:nvSpPr>
        <p:spPr>
          <a:xfrm>
            <a:off x="975466" y="2399998"/>
            <a:ext cx="148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Radio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BDE99-7BE8-4E4D-A798-F544E40C6CA1}"/>
              </a:ext>
            </a:extLst>
          </p:cNvPr>
          <p:cNvSpPr txBox="1"/>
          <p:nvPr/>
        </p:nvSpPr>
        <p:spPr>
          <a:xfrm>
            <a:off x="794398" y="4208591"/>
            <a:ext cx="151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Television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B1DE62-D3AB-4623-8C89-3E3E443EE1F1}"/>
              </a:ext>
            </a:extLst>
          </p:cNvPr>
          <p:cNvCxnSpPr/>
          <p:nvPr/>
        </p:nvCxnSpPr>
        <p:spPr>
          <a:xfrm>
            <a:off x="3897120" y="1288653"/>
            <a:ext cx="0" cy="42806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36B7A5-3C5A-449B-B8A7-11B836FDD334}"/>
              </a:ext>
            </a:extLst>
          </p:cNvPr>
          <p:cNvSpPr txBox="1"/>
          <p:nvPr/>
        </p:nvSpPr>
        <p:spPr>
          <a:xfrm>
            <a:off x="103142" y="4623075"/>
            <a:ext cx="462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Above the Line Marketing (ATL)</a:t>
            </a:r>
            <a:endParaRPr lang="en-IN" sz="1600" b="1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B441A3-D7EE-4D81-8B9F-AF950F93C86D}"/>
              </a:ext>
            </a:extLst>
          </p:cNvPr>
          <p:cNvSpPr txBox="1"/>
          <p:nvPr/>
        </p:nvSpPr>
        <p:spPr>
          <a:xfrm>
            <a:off x="8374311" y="4635485"/>
            <a:ext cx="391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Below the Line Marketing (BTL)</a:t>
            </a:r>
            <a:endParaRPr lang="en-IN" sz="1600" b="1">
              <a:solidFill>
                <a:schemeClr val="accent2"/>
              </a:solidFill>
            </a:endParaRPr>
          </a:p>
        </p:txBody>
      </p:sp>
      <p:pic>
        <p:nvPicPr>
          <p:cNvPr id="28" name="Graphic 27" descr="Television with solid fill">
            <a:extLst>
              <a:ext uri="{FF2B5EF4-FFF2-40B4-BE49-F238E27FC236}">
                <a16:creationId xmlns:a16="http://schemas.microsoft.com/office/drawing/2014/main" id="{2199B2B4-70CA-4D05-88E0-346760F53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5" y="3314893"/>
            <a:ext cx="914400" cy="914400"/>
          </a:xfrm>
          <a:prstGeom prst="rect">
            <a:avLst/>
          </a:prstGeom>
        </p:spPr>
      </p:pic>
      <p:pic>
        <p:nvPicPr>
          <p:cNvPr id="33" name="Graphic 32" descr="Newspaper with solid fill">
            <a:extLst>
              <a:ext uri="{FF2B5EF4-FFF2-40B4-BE49-F238E27FC236}">
                <a16:creationId xmlns:a16="http://schemas.microsoft.com/office/drawing/2014/main" id="{66EBEDEC-32DB-47F1-9D83-ED2096A38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7722" y="1570859"/>
            <a:ext cx="914400" cy="9144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0EBBE2-47E9-444A-87B7-80FEAAD4B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24" y="3178140"/>
            <a:ext cx="1055815" cy="63995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B2DA80-0D96-4D52-8391-73A7814163CB}"/>
              </a:ext>
            </a:extLst>
          </p:cNvPr>
          <p:cNvCxnSpPr/>
          <p:nvPr/>
        </p:nvCxnSpPr>
        <p:spPr>
          <a:xfrm>
            <a:off x="8241692" y="1254074"/>
            <a:ext cx="0" cy="42806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CC0D47-5875-4302-B539-F84DAC6B6712}"/>
              </a:ext>
            </a:extLst>
          </p:cNvPr>
          <p:cNvSpPr txBox="1"/>
          <p:nvPr/>
        </p:nvSpPr>
        <p:spPr>
          <a:xfrm>
            <a:off x="4130174" y="4643525"/>
            <a:ext cx="41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Through the Line Marketing (TTL)</a:t>
            </a:r>
            <a:endParaRPr lang="en-IN" sz="1600" b="1">
              <a:solidFill>
                <a:schemeClr val="accent2"/>
              </a:solidFill>
            </a:endParaRP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C1D879A2-9EA0-4A5B-9296-0252763FD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9719" y="2148579"/>
            <a:ext cx="1212561" cy="12125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5EB71B-E560-4EF0-A855-9B5175B3980D}"/>
              </a:ext>
            </a:extLst>
          </p:cNvPr>
          <p:cNvSpPr txBox="1"/>
          <p:nvPr/>
        </p:nvSpPr>
        <p:spPr>
          <a:xfrm>
            <a:off x="5160938" y="3241367"/>
            <a:ext cx="194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Digital Marketing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C67082B-5EE6-4B95-91F9-D17A0E8DB4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20" y="3191052"/>
            <a:ext cx="1201443" cy="12014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37FB93-CE88-4303-BBD8-232D48165C96}"/>
              </a:ext>
            </a:extLst>
          </p:cNvPr>
          <p:cNvSpPr txBox="1"/>
          <p:nvPr/>
        </p:nvSpPr>
        <p:spPr>
          <a:xfrm>
            <a:off x="4058444" y="5176122"/>
            <a:ext cx="397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TTL marketing is a combination of both ATL and BTL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 It provides brand awareness and target potential customers</a:t>
            </a:r>
          </a:p>
        </p:txBody>
      </p:sp>
      <p:graphicFrame>
        <p:nvGraphicFramePr>
          <p:cNvPr id="39" name="Table 18">
            <a:extLst>
              <a:ext uri="{FF2B5EF4-FFF2-40B4-BE49-F238E27FC236}">
                <a16:creationId xmlns:a16="http://schemas.microsoft.com/office/drawing/2014/main" id="{A450F8A3-CB12-4616-B7FA-A56016A25515}"/>
              </a:ext>
            </a:extLst>
          </p:cNvPr>
          <p:cNvGraphicFramePr>
            <a:graphicFrameLocks noGrp="1"/>
          </p:cNvGraphicFramePr>
          <p:nvPr/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40" name="Picture 39" descr="Logo, company name&#10;&#10;Description automatically generated">
            <a:extLst>
              <a:ext uri="{FF2B5EF4-FFF2-40B4-BE49-F238E27FC236}">
                <a16:creationId xmlns:a16="http://schemas.microsoft.com/office/drawing/2014/main" id="{35248F62-D409-4450-AA57-56FD386CE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B263A7A9-8BEB-4CF3-8FC9-C3C14D7FE6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84761" y="1557328"/>
            <a:ext cx="766943" cy="7669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BB9E14-59EC-4C02-BE5D-70DB1DADBF69}"/>
              </a:ext>
            </a:extLst>
          </p:cNvPr>
          <p:cNvSpPr txBox="1"/>
          <p:nvPr/>
        </p:nvSpPr>
        <p:spPr>
          <a:xfrm>
            <a:off x="10787423" y="2425059"/>
            <a:ext cx="165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Telephone 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612D-290E-4AC1-BEB5-4514816C717A}"/>
              </a:ext>
            </a:extLst>
          </p:cNvPr>
          <p:cNvSpPr txBox="1"/>
          <p:nvPr/>
        </p:nvSpPr>
        <p:spPr>
          <a:xfrm>
            <a:off x="225083" y="4992407"/>
            <a:ext cx="3539419" cy="95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B1456-B8EA-432D-BD26-E453226A5407}"/>
              </a:ext>
            </a:extLst>
          </p:cNvPr>
          <p:cNvSpPr txBox="1"/>
          <p:nvPr/>
        </p:nvSpPr>
        <p:spPr>
          <a:xfrm>
            <a:off x="109235" y="5185994"/>
            <a:ext cx="386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ATL marketing is used when a brand wants to build awareness and goodwill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CFDC72-E541-423C-A398-B0FD59D81CA8}"/>
              </a:ext>
            </a:extLst>
          </p:cNvPr>
          <p:cNvSpPr txBox="1"/>
          <p:nvPr/>
        </p:nvSpPr>
        <p:spPr>
          <a:xfrm>
            <a:off x="8287600" y="5199821"/>
            <a:ext cx="393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BTL marketing is used when a brand wants to target potential customers</a:t>
            </a:r>
          </a:p>
        </p:txBody>
      </p:sp>
      <p:pic>
        <p:nvPicPr>
          <p:cNvPr id="18" name="Graphic 17" descr="Kiosk with solid fill">
            <a:extLst>
              <a:ext uri="{FF2B5EF4-FFF2-40B4-BE49-F238E27FC236}">
                <a16:creationId xmlns:a16="http://schemas.microsoft.com/office/drawing/2014/main" id="{E245BD09-39FB-4E77-8D3C-640B8C9EF3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66705" y="1570859"/>
            <a:ext cx="914400" cy="914400"/>
          </a:xfrm>
          <a:prstGeom prst="rect">
            <a:avLst/>
          </a:prstGeom>
        </p:spPr>
      </p:pic>
      <p:pic>
        <p:nvPicPr>
          <p:cNvPr id="21" name="Graphic 20" descr="Chat with solid fill">
            <a:extLst>
              <a:ext uri="{FF2B5EF4-FFF2-40B4-BE49-F238E27FC236}">
                <a16:creationId xmlns:a16="http://schemas.microsoft.com/office/drawing/2014/main" id="{88107B60-B517-4C6B-B310-B662DA4074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19136" y="3026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D4BF-5BBD-44D4-B166-5BCA31E8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200947" cy="6858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i="1"/>
          </a:p>
          <a:p>
            <a:endParaRPr lang="en-US" i="1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97BF-9268-4EF9-B3D9-B0BD16DD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441615"/>
            <a:ext cx="365008" cy="369332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12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1311-1D4D-4BA1-B71A-FA822177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C60EA4-CD8C-42CC-BCFD-18E57AA194E0}"/>
              </a:ext>
            </a:extLst>
          </p:cNvPr>
          <p:cNvSpPr txBox="1"/>
          <p:nvPr/>
        </p:nvSpPr>
        <p:spPr>
          <a:xfrm>
            <a:off x="277101" y="1121223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ADSTOCK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426A5-01D4-4401-9A64-7260DEFCE4E6}"/>
              </a:ext>
            </a:extLst>
          </p:cNvPr>
          <p:cNvSpPr txBox="1"/>
          <p:nvPr/>
        </p:nvSpPr>
        <p:spPr>
          <a:xfrm>
            <a:off x="6821422" y="3963019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HALO EFFECT </a:t>
            </a:r>
          </a:p>
        </p:txBody>
      </p:sp>
      <p:pic>
        <p:nvPicPr>
          <p:cNvPr id="18" name="Graphic 17" descr="Monthly calendar with solid fill">
            <a:extLst>
              <a:ext uri="{FF2B5EF4-FFF2-40B4-BE49-F238E27FC236}">
                <a16:creationId xmlns:a16="http://schemas.microsoft.com/office/drawing/2014/main" id="{F841832E-6135-45AF-8D0D-E69F38FD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141" y="1766915"/>
            <a:ext cx="760588" cy="760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CEC882-6E27-4AA6-885A-A4A967768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382" y="4411697"/>
            <a:ext cx="760654" cy="760654"/>
          </a:xfrm>
          <a:prstGeom prst="rect">
            <a:avLst/>
          </a:prstGeom>
        </p:spPr>
      </p:pic>
      <p:pic>
        <p:nvPicPr>
          <p:cNvPr id="21" name="Graphic 20" descr="Monthly calendar outline">
            <a:extLst>
              <a:ext uri="{FF2B5EF4-FFF2-40B4-BE49-F238E27FC236}">
                <a16:creationId xmlns:a16="http://schemas.microsoft.com/office/drawing/2014/main" id="{F6E02221-8288-4EE8-9FEC-DF4179EED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9567" y="3069760"/>
            <a:ext cx="760588" cy="7605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372362-6D20-4F65-98BD-69EB0F1EE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063" y="5942782"/>
            <a:ext cx="760654" cy="760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57CE6-4D2C-49F1-8813-57A67836A2A1}"/>
              </a:ext>
            </a:extLst>
          </p:cNvPr>
          <p:cNvSpPr txBox="1"/>
          <p:nvPr/>
        </p:nvSpPr>
        <p:spPr>
          <a:xfrm>
            <a:off x="3369096" y="1587823"/>
            <a:ext cx="105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Week 1</a:t>
            </a:r>
            <a:endParaRPr lang="en-IN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686A30-DA7E-47E7-9959-15E294AB4EB5}"/>
              </a:ext>
            </a:extLst>
          </p:cNvPr>
          <p:cNvSpPr txBox="1"/>
          <p:nvPr/>
        </p:nvSpPr>
        <p:spPr>
          <a:xfrm>
            <a:off x="3314620" y="2814782"/>
            <a:ext cx="105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Week 2</a:t>
            </a:r>
            <a:endParaRPr lang="en-IN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4F32C-0F9A-4935-B828-733601624E6D}"/>
              </a:ext>
            </a:extLst>
          </p:cNvPr>
          <p:cNvSpPr txBox="1"/>
          <p:nvPr/>
        </p:nvSpPr>
        <p:spPr>
          <a:xfrm>
            <a:off x="3281279" y="4171612"/>
            <a:ext cx="105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Week 3</a:t>
            </a:r>
            <a:endParaRPr lang="en-IN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7F330E-16B7-4271-A8F9-C2DC3C5E73BB}"/>
              </a:ext>
            </a:extLst>
          </p:cNvPr>
          <p:cNvSpPr txBox="1"/>
          <p:nvPr/>
        </p:nvSpPr>
        <p:spPr>
          <a:xfrm>
            <a:off x="3353676" y="5614790"/>
            <a:ext cx="105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Week 4</a:t>
            </a:r>
            <a:endParaRPr lang="en-IN" sz="120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E4C6D3E-E59D-424B-8C7F-E9765E2139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019" y="2493622"/>
            <a:ext cx="1660224" cy="12860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597F294-6C0C-4E36-B9EC-7194028651A9}"/>
              </a:ext>
            </a:extLst>
          </p:cNvPr>
          <p:cNvCxnSpPr>
            <a:cxnSpLocks/>
          </p:cNvCxnSpPr>
          <p:nvPr/>
        </p:nvCxnSpPr>
        <p:spPr>
          <a:xfrm flipV="1">
            <a:off x="1843716" y="3429000"/>
            <a:ext cx="1116348" cy="5377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E6E05B1-687E-4450-8605-6BA720535CCE}"/>
              </a:ext>
            </a:extLst>
          </p:cNvPr>
          <p:cNvCxnSpPr>
            <a:cxnSpLocks/>
          </p:cNvCxnSpPr>
          <p:nvPr/>
        </p:nvCxnSpPr>
        <p:spPr>
          <a:xfrm>
            <a:off x="1854030" y="3975861"/>
            <a:ext cx="1271611" cy="4834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A9C6CC7-4A19-442E-927A-3ED4DACE36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4294" y="4364305"/>
            <a:ext cx="2077836" cy="1320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BDC3AB6-B974-4AF5-AF8E-580E5360404F}"/>
              </a:ext>
            </a:extLst>
          </p:cNvPr>
          <p:cNvSpPr txBox="1"/>
          <p:nvPr/>
        </p:nvSpPr>
        <p:spPr>
          <a:xfrm>
            <a:off x="4389351" y="2192434"/>
            <a:ext cx="171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50 tins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9F75D2-B5D3-40F4-A646-0CEF45F96542}"/>
              </a:ext>
            </a:extLst>
          </p:cNvPr>
          <p:cNvSpPr txBox="1"/>
          <p:nvPr/>
        </p:nvSpPr>
        <p:spPr>
          <a:xfrm>
            <a:off x="4371417" y="6219401"/>
            <a:ext cx="175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 6 tins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E85F2C-15DD-418C-B20A-32DA1B0AA0EA}"/>
              </a:ext>
            </a:extLst>
          </p:cNvPr>
          <p:cNvSpPr txBox="1"/>
          <p:nvPr/>
        </p:nvSpPr>
        <p:spPr>
          <a:xfrm>
            <a:off x="4452268" y="4705108"/>
            <a:ext cx="137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12 tins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DA7566-B50D-4EE5-957F-DAB4795A2492}"/>
              </a:ext>
            </a:extLst>
          </p:cNvPr>
          <p:cNvSpPr txBox="1"/>
          <p:nvPr/>
        </p:nvSpPr>
        <p:spPr>
          <a:xfrm>
            <a:off x="4371417" y="3430343"/>
            <a:ext cx="137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25 tins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5DCAE2-6773-49AD-89F7-05181041C99A}"/>
              </a:ext>
            </a:extLst>
          </p:cNvPr>
          <p:cNvSpPr txBox="1"/>
          <p:nvPr/>
        </p:nvSpPr>
        <p:spPr>
          <a:xfrm>
            <a:off x="4449442" y="1634223"/>
            <a:ext cx="1513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Quantity sold</a:t>
            </a:r>
          </a:p>
        </p:txBody>
      </p:sp>
      <p:pic>
        <p:nvPicPr>
          <p:cNvPr id="6" name="Picture 5" descr="A picture containing text, cup, coffee, drink&#10;&#10;Description automatically generated">
            <a:extLst>
              <a:ext uri="{FF2B5EF4-FFF2-40B4-BE49-F238E27FC236}">
                <a16:creationId xmlns:a16="http://schemas.microsoft.com/office/drawing/2014/main" id="{8F77B900-8DDC-4828-95EC-BA29D02D84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47" y="5166240"/>
            <a:ext cx="999675" cy="121582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3D1A76-7C38-4A34-95A7-4E96D616F9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64" y="4905063"/>
            <a:ext cx="2855571" cy="17381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8E686B4-C58C-4F44-91DD-85CF3134DB7E}"/>
              </a:ext>
            </a:extLst>
          </p:cNvPr>
          <p:cNvSpPr txBox="1"/>
          <p:nvPr/>
        </p:nvSpPr>
        <p:spPr>
          <a:xfrm>
            <a:off x="6690599" y="997273"/>
            <a:ext cx="231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Lag </a:t>
            </a:r>
          </a:p>
        </p:txBody>
      </p:sp>
      <p:pic>
        <p:nvPicPr>
          <p:cNvPr id="36" name="Graphic 35" descr="Television with solid fill">
            <a:extLst>
              <a:ext uri="{FF2B5EF4-FFF2-40B4-BE49-F238E27FC236}">
                <a16:creationId xmlns:a16="http://schemas.microsoft.com/office/drawing/2014/main" id="{EE82F6BE-DAC0-4828-A44C-A7490EB8C7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89488" y="1938906"/>
            <a:ext cx="1052700" cy="1052698"/>
          </a:xfrm>
          <a:prstGeom prst="rect">
            <a:avLst/>
          </a:prstGeom>
        </p:spPr>
      </p:pic>
      <p:pic>
        <p:nvPicPr>
          <p:cNvPr id="37" name="Picture 36" descr="A picture containing text, cup, coffee, drink&#10;&#10;Description automatically generated">
            <a:extLst>
              <a:ext uri="{FF2B5EF4-FFF2-40B4-BE49-F238E27FC236}">
                <a16:creationId xmlns:a16="http://schemas.microsoft.com/office/drawing/2014/main" id="{CCAA2855-DFF7-4E63-897F-9A2D4C2D00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15" y="2195784"/>
            <a:ext cx="346108" cy="420942"/>
          </a:xfrm>
          <a:prstGeom prst="rect">
            <a:avLst/>
          </a:prstGeom>
        </p:spPr>
      </p:pic>
      <p:pic>
        <p:nvPicPr>
          <p:cNvPr id="38" name="Graphic 37" descr="Monthly calendar with solid fill">
            <a:extLst>
              <a:ext uri="{FF2B5EF4-FFF2-40B4-BE49-F238E27FC236}">
                <a16:creationId xmlns:a16="http://schemas.microsoft.com/office/drawing/2014/main" id="{4C8278A0-F049-4DC9-B05E-908279121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9335" y="2126845"/>
            <a:ext cx="659153" cy="659153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EBA66172-1445-4936-8489-B571B8C90F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4700" y="2269389"/>
            <a:ext cx="357585" cy="3575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7AFFAB-FF50-4F0F-AD12-77552F90E7F2}"/>
              </a:ext>
            </a:extLst>
          </p:cNvPr>
          <p:cNvSpPr/>
          <p:nvPr/>
        </p:nvSpPr>
        <p:spPr>
          <a:xfrm>
            <a:off x="9749590" y="2407015"/>
            <a:ext cx="609540" cy="14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79A3E-C16C-44B7-A53C-B5B452E9E1DB}"/>
              </a:ext>
            </a:extLst>
          </p:cNvPr>
          <p:cNvSpPr txBox="1"/>
          <p:nvPr/>
        </p:nvSpPr>
        <p:spPr>
          <a:xfrm>
            <a:off x="10788135" y="2333402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Result</a:t>
            </a:r>
            <a:endParaRPr lang="en-IN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E1431-0415-4990-BFAB-ADD05A939FCA}"/>
              </a:ext>
            </a:extLst>
          </p:cNvPr>
          <p:cNvSpPr txBox="1"/>
          <p:nvPr/>
        </p:nvSpPr>
        <p:spPr>
          <a:xfrm>
            <a:off x="8965757" y="3027629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Delay</a:t>
            </a:r>
            <a:endParaRPr lang="en-IN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4E699-75F2-494A-83B8-3EEFBC13FC4D}"/>
              </a:ext>
            </a:extLst>
          </p:cNvPr>
          <p:cNvSpPr txBox="1"/>
          <p:nvPr/>
        </p:nvSpPr>
        <p:spPr>
          <a:xfrm>
            <a:off x="6750028" y="3069372"/>
            <a:ext cx="193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Advertisement</a:t>
            </a:r>
            <a:endParaRPr lang="en-IN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34A28-2E44-497E-9787-7EAC8B89BCD2}"/>
              </a:ext>
            </a:extLst>
          </p:cNvPr>
          <p:cNvSpPr txBox="1"/>
          <p:nvPr/>
        </p:nvSpPr>
        <p:spPr>
          <a:xfrm>
            <a:off x="6662396" y="1310824"/>
            <a:ext cx="46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We cannot see the result immediately </a:t>
            </a:r>
            <a:endParaRPr lang="en-IN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DF1654-DB0E-4B46-83C8-16947E098ECD}"/>
              </a:ext>
            </a:extLst>
          </p:cNvPr>
          <p:cNvSpPr txBox="1"/>
          <p:nvPr/>
        </p:nvSpPr>
        <p:spPr>
          <a:xfrm>
            <a:off x="6816308" y="4245128"/>
            <a:ext cx="46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Influence of one product might help in sales of other product</a:t>
            </a:r>
            <a:endParaRPr lang="en-IN" sz="1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E01001-C688-4B56-B5F3-7073643BBEA3}"/>
              </a:ext>
            </a:extLst>
          </p:cNvPr>
          <p:cNvSpPr txBox="1"/>
          <p:nvPr/>
        </p:nvSpPr>
        <p:spPr>
          <a:xfrm>
            <a:off x="276535" y="1492171"/>
            <a:ext cx="250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influence of an Ad will have a carryover effect on sales for the next few weeks or months</a:t>
            </a:r>
            <a:endParaRPr lang="en-IN" sz="120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84A511D-7643-456A-9CBE-5A2A18F4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32" y="-20509"/>
            <a:ext cx="11233150" cy="8695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Marketing Behaviors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9BDDAE9-965A-4420-9EC3-C8397E5A0594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100219" y="1195968"/>
            <a:ext cx="23548" cy="51619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8E6469-B19B-426D-984A-7704FDE19CA1}"/>
              </a:ext>
            </a:extLst>
          </p:cNvPr>
          <p:cNvCxnSpPr>
            <a:cxnSpLocks/>
          </p:cNvCxnSpPr>
          <p:nvPr/>
        </p:nvCxnSpPr>
        <p:spPr>
          <a:xfrm flipV="1">
            <a:off x="6096000" y="3613666"/>
            <a:ext cx="5734929" cy="12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Television with solid fill">
            <a:extLst>
              <a:ext uri="{FF2B5EF4-FFF2-40B4-BE49-F238E27FC236}">
                <a16:creationId xmlns:a16="http://schemas.microsoft.com/office/drawing/2014/main" id="{09A63D50-98F4-473D-912F-BCDBDB4B0F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2228" y="3410960"/>
            <a:ext cx="1052700" cy="1052698"/>
          </a:xfrm>
          <a:prstGeom prst="rect">
            <a:avLst/>
          </a:prstGeom>
        </p:spPr>
      </p:pic>
      <p:pic>
        <p:nvPicPr>
          <p:cNvPr id="84" name="Picture 83" descr="A picture containing text, cup, coffee, drink&#10;&#10;Description automatically generated">
            <a:extLst>
              <a:ext uri="{FF2B5EF4-FFF2-40B4-BE49-F238E27FC236}">
                <a16:creationId xmlns:a16="http://schemas.microsoft.com/office/drawing/2014/main" id="{1FC8F945-318F-40B0-98C8-3A77B4F88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5" y="3665332"/>
            <a:ext cx="346108" cy="420942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4DE70D50-064A-4FE7-81D1-6CE25CCD420C}"/>
              </a:ext>
            </a:extLst>
          </p:cNvPr>
          <p:cNvSpPr/>
          <p:nvPr/>
        </p:nvSpPr>
        <p:spPr>
          <a:xfrm>
            <a:off x="8558550" y="5753291"/>
            <a:ext cx="900487" cy="86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3" name="Table 18">
            <a:extLst>
              <a:ext uri="{FF2B5EF4-FFF2-40B4-BE49-F238E27FC236}">
                <a16:creationId xmlns:a16="http://schemas.microsoft.com/office/drawing/2014/main" id="{C13C5C8F-05FA-430E-A66A-D46AB666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06915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3862C467-9068-4C58-9B6C-C21BACB781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A99C-609A-40A3-8186-7D4BD323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10"/>
            <a:ext cx="11233150" cy="8695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Solution Approach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9289-E749-43CC-A4E8-FDCD9733A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0573-655A-4CDA-B71C-C3299B74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9C11F3A-1C53-4B9A-A8FE-1BD7AEE02C10}"/>
              </a:ext>
            </a:extLst>
          </p:cNvPr>
          <p:cNvSpPr/>
          <p:nvPr/>
        </p:nvSpPr>
        <p:spPr>
          <a:xfrm>
            <a:off x="259088" y="1191065"/>
            <a:ext cx="3450038" cy="5767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 Presentation</a:t>
            </a:r>
            <a:endParaRPr lang="en-IN" sz="120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DC74454-89F0-4F71-B243-1E8BBE527652}"/>
              </a:ext>
            </a:extLst>
          </p:cNvPr>
          <p:cNvSpPr/>
          <p:nvPr/>
        </p:nvSpPr>
        <p:spPr>
          <a:xfrm>
            <a:off x="4462706" y="1215808"/>
            <a:ext cx="3450038" cy="5767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Data Science Layer</a:t>
            </a:r>
            <a:endParaRPr lang="en-IN" sz="120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4EB639-6D34-40B8-AC70-A4469BF20407}"/>
              </a:ext>
            </a:extLst>
          </p:cNvPr>
          <p:cNvSpPr/>
          <p:nvPr/>
        </p:nvSpPr>
        <p:spPr>
          <a:xfrm>
            <a:off x="8634111" y="1191064"/>
            <a:ext cx="3450038" cy="5767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Solution</a:t>
            </a:r>
            <a:endParaRPr lang="en-IN" sz="1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9F219-12D8-41E9-85AB-CAF0A4D6DCED}"/>
              </a:ext>
            </a:extLst>
          </p:cNvPr>
          <p:cNvCxnSpPr>
            <a:cxnSpLocks/>
          </p:cNvCxnSpPr>
          <p:nvPr/>
        </p:nvCxnSpPr>
        <p:spPr>
          <a:xfrm>
            <a:off x="4015865" y="1460946"/>
            <a:ext cx="0" cy="5119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613D4-30DA-4724-8821-44405D9305DF}"/>
              </a:ext>
            </a:extLst>
          </p:cNvPr>
          <p:cNvCxnSpPr>
            <a:cxnSpLocks/>
          </p:cNvCxnSpPr>
          <p:nvPr/>
        </p:nvCxnSpPr>
        <p:spPr>
          <a:xfrm>
            <a:off x="8265233" y="1575582"/>
            <a:ext cx="0" cy="49790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4A16F1-CCF7-44EB-96E6-BF34729E2AD0}"/>
              </a:ext>
            </a:extLst>
          </p:cNvPr>
          <p:cNvSpPr/>
          <p:nvPr/>
        </p:nvSpPr>
        <p:spPr>
          <a:xfrm>
            <a:off x="4559994" y="2313961"/>
            <a:ext cx="3255461" cy="7059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Exploratory Data Analysis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EDFAE5-23F1-4494-BED2-FE379DAA9189}"/>
              </a:ext>
            </a:extLst>
          </p:cNvPr>
          <p:cNvSpPr/>
          <p:nvPr/>
        </p:nvSpPr>
        <p:spPr>
          <a:xfrm>
            <a:off x="4560568" y="3985286"/>
            <a:ext cx="3255461" cy="7059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ML algorithm to determine the return of investment from historic data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0A77C4-1FAB-42E7-8A1C-FC4B8C24DB24}"/>
              </a:ext>
            </a:extLst>
          </p:cNvPr>
          <p:cNvSpPr/>
          <p:nvPr/>
        </p:nvSpPr>
        <p:spPr>
          <a:xfrm>
            <a:off x="4543606" y="5656611"/>
            <a:ext cx="3255461" cy="7059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Predictive analysis for future marketing performance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D6229-FF2D-4EE8-B30D-5804A60D3DB5}"/>
              </a:ext>
            </a:extLst>
          </p:cNvPr>
          <p:cNvSpPr txBox="1"/>
          <p:nvPr/>
        </p:nvSpPr>
        <p:spPr>
          <a:xfrm>
            <a:off x="970425" y="3967273"/>
            <a:ext cx="202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Analytical Data Set</a:t>
            </a:r>
            <a:endParaRPr lang="en-IN" sz="14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F5673-7F75-4975-9072-FA8B0A3D6374}"/>
              </a:ext>
            </a:extLst>
          </p:cNvPr>
          <p:cNvSpPr txBox="1"/>
          <p:nvPr/>
        </p:nvSpPr>
        <p:spPr>
          <a:xfrm>
            <a:off x="193816" y="4473502"/>
            <a:ext cx="34495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Competitor's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Own product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Macroeconomic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Advertising spends</a:t>
            </a:r>
          </a:p>
          <a:p>
            <a:endParaRPr lang="en-IN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8BD4BB3-8A19-45F0-A948-DA6D5924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3" y="2360487"/>
            <a:ext cx="1474890" cy="14748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311E01-232A-4451-879E-049B14D1BEA3}"/>
              </a:ext>
            </a:extLst>
          </p:cNvPr>
          <p:cNvSpPr txBox="1"/>
          <p:nvPr/>
        </p:nvSpPr>
        <p:spPr>
          <a:xfrm>
            <a:off x="2095309" y="3433041"/>
            <a:ext cx="171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 Preprocessing</a:t>
            </a:r>
            <a:endParaRPr lang="en-IN" sz="1200"/>
          </a:p>
        </p:txBody>
      </p:sp>
      <p:pic>
        <p:nvPicPr>
          <p:cNvPr id="30" name="Picture 29" descr="A picture containing night, dark, night sky&#10;&#10;Description automatically generated">
            <a:extLst>
              <a:ext uri="{FF2B5EF4-FFF2-40B4-BE49-F238E27FC236}">
                <a16:creationId xmlns:a16="http://schemas.microsoft.com/office/drawing/2014/main" id="{0DD05778-586F-456C-8188-97E4CF14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87" y="2066359"/>
            <a:ext cx="1046567" cy="10465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4D12B7-FF29-453F-90E1-76D4B391AEEC}"/>
              </a:ext>
            </a:extLst>
          </p:cNvPr>
          <p:cNvSpPr txBox="1"/>
          <p:nvPr/>
        </p:nvSpPr>
        <p:spPr>
          <a:xfrm>
            <a:off x="8714438" y="3308073"/>
            <a:ext cx="3723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Generate insights on historical marketing performance</a:t>
            </a:r>
          </a:p>
          <a:p>
            <a:endParaRPr lang="en-IN"/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0FB3AC92-AD16-447C-A518-E7284EF3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829" y="4198995"/>
            <a:ext cx="1017233" cy="10172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5E8E36-CB4F-43F2-8E9C-08FA2352302A}"/>
              </a:ext>
            </a:extLst>
          </p:cNvPr>
          <p:cNvSpPr txBox="1"/>
          <p:nvPr/>
        </p:nvSpPr>
        <p:spPr>
          <a:xfrm>
            <a:off x="8731400" y="5396832"/>
            <a:ext cx="372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Generate recommendations for future marketing spends through response curve </a:t>
            </a:r>
          </a:p>
          <a:p>
            <a:r>
              <a:rPr lang="en-US" sz="1200">
                <a:solidFill>
                  <a:schemeClr val="tx1"/>
                </a:solidFill>
              </a:rPr>
              <a:t>and simulations</a:t>
            </a:r>
          </a:p>
          <a:p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EBA7DF-D38F-482A-97DF-AD26CD2E1EFB}"/>
              </a:ext>
            </a:extLst>
          </p:cNvPr>
          <p:cNvSpPr txBox="1"/>
          <p:nvPr/>
        </p:nvSpPr>
        <p:spPr>
          <a:xfrm>
            <a:off x="1626071" y="2060444"/>
            <a:ext cx="80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</a:t>
            </a:r>
            <a:endParaRPr lang="en-IN" sz="120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FA8A0232-F78A-463B-986C-F411C7F37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92076"/>
              </p:ext>
            </p:extLst>
          </p:nvPr>
        </p:nvGraphicFramePr>
        <p:xfrm>
          <a:off x="21167" y="21167"/>
          <a:ext cx="12128500" cy="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125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Next Steps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4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75A9-39BF-49BA-A178-DD69A371F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E91B1DA-E964-4624-99EC-1EFAE98FF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E2C8-BB97-490B-9069-59743182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Agenda</a:t>
            </a:r>
            <a:endParaRPr lang="en-IN" sz="36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EDEB-A0EE-49E6-8AC2-7417078CA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16AE-DC35-4221-A794-4E4639A16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47A4-1CBE-4316-B0C9-0EA2A08BBEE6}"/>
              </a:ext>
            </a:extLst>
          </p:cNvPr>
          <p:cNvSpPr/>
          <p:nvPr/>
        </p:nvSpPr>
        <p:spPr>
          <a:xfrm>
            <a:off x="479425" y="2001779"/>
            <a:ext cx="11233149" cy="355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B00D3C-7655-484E-B51E-FEF2FBD49E2B}"/>
              </a:ext>
            </a:extLst>
          </p:cNvPr>
          <p:cNvCxnSpPr>
            <a:cxnSpLocks/>
          </p:cNvCxnSpPr>
          <p:nvPr/>
        </p:nvCxnSpPr>
        <p:spPr>
          <a:xfrm>
            <a:off x="3472784" y="2374061"/>
            <a:ext cx="0" cy="2391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BCC93-25B5-45B5-B1D2-F6A02C2D958E}"/>
              </a:ext>
            </a:extLst>
          </p:cNvPr>
          <p:cNvCxnSpPr>
            <a:cxnSpLocks/>
          </p:cNvCxnSpPr>
          <p:nvPr/>
        </p:nvCxnSpPr>
        <p:spPr>
          <a:xfrm>
            <a:off x="6531093" y="2412594"/>
            <a:ext cx="0" cy="2391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4B85-E3E2-4A2B-A6EF-1BDFFF59A35B}"/>
              </a:ext>
            </a:extLst>
          </p:cNvPr>
          <p:cNvCxnSpPr>
            <a:cxnSpLocks/>
          </p:cNvCxnSpPr>
          <p:nvPr/>
        </p:nvCxnSpPr>
        <p:spPr>
          <a:xfrm>
            <a:off x="9330097" y="2412594"/>
            <a:ext cx="0" cy="2391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29C12B-90CF-4E6C-A96F-0123D6C7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48" y="2906400"/>
            <a:ext cx="804742" cy="7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04BA0-10F3-4401-B4A2-9A94EA7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81" y="2906400"/>
            <a:ext cx="914479" cy="914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0D818-1464-4E4C-8ABD-A06D926B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257" y="2791842"/>
            <a:ext cx="914479" cy="914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E12FB-89F6-4EA7-B4E6-0987E451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849" y="2867241"/>
            <a:ext cx="914479" cy="914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A18BE-3EED-4E9F-BC1B-9582E0E99630}"/>
              </a:ext>
            </a:extLst>
          </p:cNvPr>
          <p:cNvSpPr txBox="1"/>
          <p:nvPr/>
        </p:nvSpPr>
        <p:spPr>
          <a:xfrm>
            <a:off x="675532" y="3704613"/>
            <a:ext cx="2602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INDUSTRY UNDERSTANDING </a:t>
            </a:r>
          </a:p>
          <a:p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86C5-A60F-4E4A-B9C8-8FE67796942A}"/>
              </a:ext>
            </a:extLst>
          </p:cNvPr>
          <p:cNvSpPr txBox="1"/>
          <p:nvPr/>
        </p:nvSpPr>
        <p:spPr>
          <a:xfrm>
            <a:off x="3992778" y="3783392"/>
            <a:ext cx="225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CLIENT UNDERSTANDING </a:t>
            </a:r>
          </a:p>
          <a:p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06F47-4780-432D-B456-036E2B589A81}"/>
              </a:ext>
            </a:extLst>
          </p:cNvPr>
          <p:cNvSpPr txBox="1"/>
          <p:nvPr/>
        </p:nvSpPr>
        <p:spPr>
          <a:xfrm>
            <a:off x="6834651" y="3781720"/>
            <a:ext cx="214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PROBLEM DEFINITION</a:t>
            </a:r>
          </a:p>
          <a:p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05C77-A359-442C-9D0B-595A3B628033}"/>
              </a:ext>
            </a:extLst>
          </p:cNvPr>
          <p:cNvSpPr txBox="1"/>
          <p:nvPr/>
        </p:nvSpPr>
        <p:spPr>
          <a:xfrm>
            <a:off x="9479349" y="3856509"/>
            <a:ext cx="196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NEXT STEPS</a:t>
            </a:r>
          </a:p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583884F2-6B5D-44F7-B832-66F61E40F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29" y="-470"/>
            <a:ext cx="1678580" cy="7301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D585ED-5C09-424D-9A2F-A9F527D217A5}"/>
              </a:ext>
            </a:extLst>
          </p:cNvPr>
          <p:cNvSpPr txBox="1"/>
          <p:nvPr/>
        </p:nvSpPr>
        <p:spPr>
          <a:xfrm>
            <a:off x="479425" y="4494667"/>
            <a:ext cx="324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Understand the industry and its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Global market share 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A02A7-8C52-47B4-BB27-1E5A209F0A7D}"/>
              </a:ext>
            </a:extLst>
          </p:cNvPr>
          <p:cNvSpPr txBox="1"/>
          <p:nvPr/>
        </p:nvSpPr>
        <p:spPr>
          <a:xfrm>
            <a:off x="3514462" y="4468659"/>
            <a:ext cx="36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History of Danone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Market share of Danone France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Products under Danone </a:t>
            </a:r>
            <a:r>
              <a:rPr lang="en-US" sz="1200" err="1">
                <a:solidFill>
                  <a:schemeClr val="bg1"/>
                </a:solidFill>
              </a:rPr>
              <a:t>Nutricia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CD345-3BE7-4441-A111-3100D0E75929}"/>
              </a:ext>
            </a:extLst>
          </p:cNvPr>
          <p:cNvSpPr txBox="1"/>
          <p:nvPr/>
        </p:nvSpPr>
        <p:spPr>
          <a:xfrm>
            <a:off x="6650174" y="4509267"/>
            <a:ext cx="366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Understanding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Understanding 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019B5-A53A-4FE9-AD19-6F604D5C6276}"/>
              </a:ext>
            </a:extLst>
          </p:cNvPr>
          <p:cNvSpPr txBox="1"/>
          <p:nvPr/>
        </p:nvSpPr>
        <p:spPr>
          <a:xfrm>
            <a:off x="9345938" y="4488570"/>
            <a:ext cx="366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320207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5625" y="4387882"/>
            <a:ext cx="1783080" cy="1139825"/>
          </a:xfrm>
          <a:custGeom>
            <a:avLst/>
            <a:gdLst/>
            <a:ahLst/>
            <a:cxnLst/>
            <a:rect l="l" t="t" r="r" b="b"/>
            <a:pathLst>
              <a:path w="1783079" h="1139825">
                <a:moveTo>
                  <a:pt x="559733" y="0"/>
                </a:moveTo>
                <a:lnTo>
                  <a:pt x="512220" y="2787"/>
                </a:lnTo>
                <a:lnTo>
                  <a:pt x="465623" y="9492"/>
                </a:lnTo>
                <a:lnTo>
                  <a:pt x="420136" y="19964"/>
                </a:lnTo>
                <a:lnTo>
                  <a:pt x="375951" y="34052"/>
                </a:lnTo>
                <a:lnTo>
                  <a:pt x="333260" y="51605"/>
                </a:lnTo>
                <a:lnTo>
                  <a:pt x="292256" y="72473"/>
                </a:lnTo>
                <a:lnTo>
                  <a:pt x="253132" y="96505"/>
                </a:lnTo>
                <a:lnTo>
                  <a:pt x="216080" y="123550"/>
                </a:lnTo>
                <a:lnTo>
                  <a:pt x="181293" y="153457"/>
                </a:lnTo>
                <a:lnTo>
                  <a:pt x="148963" y="186075"/>
                </a:lnTo>
                <a:lnTo>
                  <a:pt x="119284" y="221254"/>
                </a:lnTo>
                <a:lnTo>
                  <a:pt x="92447" y="258843"/>
                </a:lnTo>
                <a:lnTo>
                  <a:pt x="68645" y="298691"/>
                </a:lnTo>
                <a:lnTo>
                  <a:pt x="48071" y="340647"/>
                </a:lnTo>
                <a:lnTo>
                  <a:pt x="30917" y="384561"/>
                </a:lnTo>
                <a:lnTo>
                  <a:pt x="17376" y="430281"/>
                </a:lnTo>
                <a:lnTo>
                  <a:pt x="7641" y="477658"/>
                </a:lnTo>
                <a:lnTo>
                  <a:pt x="1810" y="525626"/>
                </a:lnTo>
                <a:lnTo>
                  <a:pt x="0" y="573059"/>
                </a:lnTo>
                <a:lnTo>
                  <a:pt x="2073" y="619781"/>
                </a:lnTo>
                <a:lnTo>
                  <a:pt x="7893" y="665618"/>
                </a:lnTo>
                <a:lnTo>
                  <a:pt x="17325" y="710393"/>
                </a:lnTo>
                <a:lnTo>
                  <a:pt x="30232" y="753932"/>
                </a:lnTo>
                <a:lnTo>
                  <a:pt x="46476" y="796060"/>
                </a:lnTo>
                <a:lnTo>
                  <a:pt x="65923" y="836600"/>
                </a:lnTo>
                <a:lnTo>
                  <a:pt x="88435" y="875379"/>
                </a:lnTo>
                <a:lnTo>
                  <a:pt x="113877" y="912220"/>
                </a:lnTo>
                <a:lnTo>
                  <a:pt x="142111" y="946948"/>
                </a:lnTo>
                <a:lnTo>
                  <a:pt x="173001" y="979389"/>
                </a:lnTo>
                <a:lnTo>
                  <a:pt x="206412" y="1009366"/>
                </a:lnTo>
                <a:lnTo>
                  <a:pt x="242206" y="1036705"/>
                </a:lnTo>
                <a:lnTo>
                  <a:pt x="280247" y="1061230"/>
                </a:lnTo>
                <a:lnTo>
                  <a:pt x="320399" y="1082767"/>
                </a:lnTo>
                <a:lnTo>
                  <a:pt x="362525" y="1101139"/>
                </a:lnTo>
                <a:lnTo>
                  <a:pt x="406489" y="1116172"/>
                </a:lnTo>
                <a:lnTo>
                  <a:pt x="452155" y="1127690"/>
                </a:lnTo>
                <a:lnTo>
                  <a:pt x="499385" y="1135518"/>
                </a:lnTo>
                <a:lnTo>
                  <a:pt x="550214" y="1139619"/>
                </a:lnTo>
                <a:lnTo>
                  <a:pt x="600348" y="1139184"/>
                </a:lnTo>
                <a:lnTo>
                  <a:pt x="649572" y="1134385"/>
                </a:lnTo>
                <a:lnTo>
                  <a:pt x="697674" y="1125393"/>
                </a:lnTo>
                <a:lnTo>
                  <a:pt x="744439" y="1112380"/>
                </a:lnTo>
                <a:lnTo>
                  <a:pt x="789652" y="1095518"/>
                </a:lnTo>
                <a:lnTo>
                  <a:pt x="833101" y="1074977"/>
                </a:lnTo>
                <a:lnTo>
                  <a:pt x="874570" y="1050931"/>
                </a:lnTo>
                <a:lnTo>
                  <a:pt x="913846" y="1023549"/>
                </a:lnTo>
                <a:lnTo>
                  <a:pt x="950715" y="993005"/>
                </a:lnTo>
                <a:lnTo>
                  <a:pt x="984963" y="959469"/>
                </a:lnTo>
                <a:lnTo>
                  <a:pt x="1016375" y="923113"/>
                </a:lnTo>
                <a:lnTo>
                  <a:pt x="1044738" y="884108"/>
                </a:lnTo>
                <a:lnTo>
                  <a:pt x="1069837" y="842627"/>
                </a:lnTo>
                <a:lnTo>
                  <a:pt x="1091459" y="798841"/>
                </a:lnTo>
                <a:lnTo>
                  <a:pt x="1104018" y="782856"/>
                </a:lnTo>
                <a:lnTo>
                  <a:pt x="1121923" y="777743"/>
                </a:lnTo>
                <a:lnTo>
                  <a:pt x="1202662" y="777743"/>
                </a:lnTo>
                <a:lnTo>
                  <a:pt x="1190672" y="741339"/>
                </a:lnTo>
                <a:lnTo>
                  <a:pt x="1183874" y="693943"/>
                </a:lnTo>
                <a:lnTo>
                  <a:pt x="1185693" y="644790"/>
                </a:lnTo>
                <a:lnTo>
                  <a:pt x="1196272" y="596411"/>
                </a:lnTo>
                <a:lnTo>
                  <a:pt x="1214663" y="551966"/>
                </a:lnTo>
                <a:lnTo>
                  <a:pt x="1240021" y="512126"/>
                </a:lnTo>
                <a:lnTo>
                  <a:pt x="1249640" y="501565"/>
                </a:lnTo>
                <a:lnTo>
                  <a:pt x="1155769" y="501565"/>
                </a:lnTo>
                <a:lnTo>
                  <a:pt x="1139674" y="492774"/>
                </a:lnTo>
                <a:lnTo>
                  <a:pt x="1130829" y="475245"/>
                </a:lnTo>
                <a:lnTo>
                  <a:pt x="1121049" y="428630"/>
                </a:lnTo>
                <a:lnTo>
                  <a:pt x="1107482" y="383360"/>
                </a:lnTo>
                <a:lnTo>
                  <a:pt x="1090286" y="339630"/>
                </a:lnTo>
                <a:lnTo>
                  <a:pt x="1069617" y="297639"/>
                </a:lnTo>
                <a:lnTo>
                  <a:pt x="1045633" y="257584"/>
                </a:lnTo>
                <a:lnTo>
                  <a:pt x="1018492" y="219663"/>
                </a:lnTo>
                <a:lnTo>
                  <a:pt x="988349" y="184074"/>
                </a:lnTo>
                <a:lnTo>
                  <a:pt x="955363" y="151014"/>
                </a:lnTo>
                <a:lnTo>
                  <a:pt x="919691" y="120680"/>
                </a:lnTo>
                <a:lnTo>
                  <a:pt x="881489" y="93270"/>
                </a:lnTo>
                <a:lnTo>
                  <a:pt x="840915" y="68982"/>
                </a:lnTo>
                <a:lnTo>
                  <a:pt x="798127" y="48013"/>
                </a:lnTo>
                <a:lnTo>
                  <a:pt x="753281" y="30560"/>
                </a:lnTo>
                <a:lnTo>
                  <a:pt x="706535" y="16823"/>
                </a:lnTo>
                <a:lnTo>
                  <a:pt x="658046" y="6997"/>
                </a:lnTo>
                <a:lnTo>
                  <a:pt x="607970" y="1281"/>
                </a:lnTo>
                <a:lnTo>
                  <a:pt x="559733" y="0"/>
                </a:lnTo>
                <a:close/>
              </a:path>
              <a:path w="1783079" h="1139825">
                <a:moveTo>
                  <a:pt x="1202662" y="777743"/>
                </a:moveTo>
                <a:lnTo>
                  <a:pt x="1121923" y="777743"/>
                </a:lnTo>
                <a:lnTo>
                  <a:pt x="1139805" y="783178"/>
                </a:lnTo>
                <a:lnTo>
                  <a:pt x="1152292" y="798841"/>
                </a:lnTo>
                <a:lnTo>
                  <a:pt x="1173969" y="843163"/>
                </a:lnTo>
                <a:lnTo>
                  <a:pt x="1201854" y="883577"/>
                </a:lnTo>
                <a:lnTo>
                  <a:pt x="1235425" y="919395"/>
                </a:lnTo>
                <a:lnTo>
                  <a:pt x="1274156" y="949928"/>
                </a:lnTo>
                <a:lnTo>
                  <a:pt x="1317524" y="974487"/>
                </a:lnTo>
                <a:lnTo>
                  <a:pt x="1365004" y="992384"/>
                </a:lnTo>
                <a:lnTo>
                  <a:pt x="1416071" y="1002930"/>
                </a:lnTo>
                <a:lnTo>
                  <a:pt x="1462166" y="1005341"/>
                </a:lnTo>
                <a:lnTo>
                  <a:pt x="1507039" y="1001453"/>
                </a:lnTo>
                <a:lnTo>
                  <a:pt x="1550207" y="991636"/>
                </a:lnTo>
                <a:lnTo>
                  <a:pt x="1591190" y="976260"/>
                </a:lnTo>
                <a:lnTo>
                  <a:pt x="1629506" y="955691"/>
                </a:lnTo>
                <a:lnTo>
                  <a:pt x="1634202" y="952302"/>
                </a:lnTo>
                <a:lnTo>
                  <a:pt x="1472765" y="952302"/>
                </a:lnTo>
                <a:lnTo>
                  <a:pt x="1423310" y="950479"/>
                </a:lnTo>
                <a:lnTo>
                  <a:pt x="1374931" y="939857"/>
                </a:lnTo>
                <a:lnTo>
                  <a:pt x="1330486" y="921361"/>
                </a:lnTo>
                <a:lnTo>
                  <a:pt x="1290642" y="895864"/>
                </a:lnTo>
                <a:lnTo>
                  <a:pt x="1256070" y="864239"/>
                </a:lnTo>
                <a:lnTo>
                  <a:pt x="1227439" y="827361"/>
                </a:lnTo>
                <a:lnTo>
                  <a:pt x="1205416" y="786103"/>
                </a:lnTo>
                <a:lnTo>
                  <a:pt x="1202662" y="777743"/>
                </a:lnTo>
                <a:close/>
              </a:path>
              <a:path w="1783079" h="1139825">
                <a:moveTo>
                  <a:pt x="1635778" y="405443"/>
                </a:moveTo>
                <a:lnTo>
                  <a:pt x="1441805" y="405443"/>
                </a:lnTo>
                <a:lnTo>
                  <a:pt x="1491255" y="407300"/>
                </a:lnTo>
                <a:lnTo>
                  <a:pt x="1539668" y="417845"/>
                </a:lnTo>
                <a:lnTo>
                  <a:pt x="1584131" y="436218"/>
                </a:lnTo>
                <a:lnTo>
                  <a:pt x="1623980" y="461571"/>
                </a:lnTo>
                <a:lnTo>
                  <a:pt x="1658548" y="493057"/>
                </a:lnTo>
                <a:lnTo>
                  <a:pt x="1687169" y="529831"/>
                </a:lnTo>
                <a:lnTo>
                  <a:pt x="1709178" y="571045"/>
                </a:lnTo>
                <a:lnTo>
                  <a:pt x="1723909" y="615852"/>
                </a:lnTo>
                <a:lnTo>
                  <a:pt x="1730695" y="663407"/>
                </a:lnTo>
                <a:lnTo>
                  <a:pt x="1728872" y="712862"/>
                </a:lnTo>
                <a:lnTo>
                  <a:pt x="1718327" y="761274"/>
                </a:lnTo>
                <a:lnTo>
                  <a:pt x="1699954" y="805737"/>
                </a:lnTo>
                <a:lnTo>
                  <a:pt x="1674601" y="845586"/>
                </a:lnTo>
                <a:lnTo>
                  <a:pt x="1643114" y="880154"/>
                </a:lnTo>
                <a:lnTo>
                  <a:pt x="1606341" y="908775"/>
                </a:lnTo>
                <a:lnTo>
                  <a:pt x="1565127" y="930784"/>
                </a:lnTo>
                <a:lnTo>
                  <a:pt x="1520320" y="945515"/>
                </a:lnTo>
                <a:lnTo>
                  <a:pt x="1472765" y="952302"/>
                </a:lnTo>
                <a:lnTo>
                  <a:pt x="1634202" y="952302"/>
                </a:lnTo>
                <a:lnTo>
                  <a:pt x="1696211" y="900458"/>
                </a:lnTo>
                <a:lnTo>
                  <a:pt x="1723637" y="866532"/>
                </a:lnTo>
                <a:lnTo>
                  <a:pt x="1746470" y="828890"/>
                </a:lnTo>
                <a:lnTo>
                  <a:pt x="1764228" y="787903"/>
                </a:lnTo>
                <a:lnTo>
                  <a:pt x="1776429" y="743939"/>
                </a:lnTo>
                <a:lnTo>
                  <a:pt x="1782593" y="697368"/>
                </a:lnTo>
                <a:lnTo>
                  <a:pt x="1781704" y="648180"/>
                </a:lnTo>
                <a:lnTo>
                  <a:pt x="1773649" y="600635"/>
                </a:lnTo>
                <a:lnTo>
                  <a:pt x="1758923" y="555370"/>
                </a:lnTo>
                <a:lnTo>
                  <a:pt x="1738017" y="513022"/>
                </a:lnTo>
                <a:lnTo>
                  <a:pt x="1711426" y="474229"/>
                </a:lnTo>
                <a:lnTo>
                  <a:pt x="1679641" y="439626"/>
                </a:lnTo>
                <a:lnTo>
                  <a:pt x="1643156" y="409851"/>
                </a:lnTo>
                <a:lnTo>
                  <a:pt x="1635778" y="405443"/>
                </a:lnTo>
                <a:close/>
              </a:path>
              <a:path w="1783079" h="1139825">
                <a:moveTo>
                  <a:pt x="1462890" y="351383"/>
                </a:moveTo>
                <a:lnTo>
                  <a:pt x="1416440" y="353757"/>
                </a:lnTo>
                <a:lnTo>
                  <a:pt x="1371616" y="362566"/>
                </a:lnTo>
                <a:lnTo>
                  <a:pt x="1328949" y="377391"/>
                </a:lnTo>
                <a:lnTo>
                  <a:pt x="1288974" y="397812"/>
                </a:lnTo>
                <a:lnTo>
                  <a:pt x="1252222" y="423409"/>
                </a:lnTo>
                <a:lnTo>
                  <a:pt x="1219226" y="453762"/>
                </a:lnTo>
                <a:lnTo>
                  <a:pt x="1190519" y="488453"/>
                </a:lnTo>
                <a:lnTo>
                  <a:pt x="1174317" y="500498"/>
                </a:lnTo>
                <a:lnTo>
                  <a:pt x="1155769" y="501565"/>
                </a:lnTo>
                <a:lnTo>
                  <a:pt x="1249640" y="501565"/>
                </a:lnTo>
                <a:lnTo>
                  <a:pt x="1271504" y="477561"/>
                </a:lnTo>
                <a:lnTo>
                  <a:pt x="1308267" y="448939"/>
                </a:lnTo>
                <a:lnTo>
                  <a:pt x="1349467" y="426933"/>
                </a:lnTo>
                <a:lnTo>
                  <a:pt x="1394261" y="412211"/>
                </a:lnTo>
                <a:lnTo>
                  <a:pt x="1441805" y="405443"/>
                </a:lnTo>
                <a:lnTo>
                  <a:pt x="1635778" y="405443"/>
                </a:lnTo>
                <a:lnTo>
                  <a:pt x="1602465" y="385541"/>
                </a:lnTo>
                <a:lnTo>
                  <a:pt x="1558059" y="367333"/>
                </a:lnTo>
                <a:lnTo>
                  <a:pt x="1510432" y="355865"/>
                </a:lnTo>
                <a:lnTo>
                  <a:pt x="1462890" y="3513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854846" y="2624569"/>
            <a:ext cx="2460817" cy="2168822"/>
            <a:chOff x="3767745" y="2647369"/>
            <a:chExt cx="2460817" cy="2168822"/>
          </a:xfrm>
          <a:solidFill>
            <a:srgbClr val="FF0000"/>
          </a:solidFill>
        </p:grpSpPr>
        <p:sp>
          <p:nvSpPr>
            <p:cNvPr id="10" name="object 10"/>
            <p:cNvSpPr/>
            <p:nvPr/>
          </p:nvSpPr>
          <p:spPr>
            <a:xfrm>
              <a:off x="3767745" y="3167911"/>
              <a:ext cx="1529080" cy="1527175"/>
            </a:xfrm>
            <a:custGeom>
              <a:avLst/>
              <a:gdLst/>
              <a:ahLst/>
              <a:cxnLst/>
              <a:rect l="l" t="t" r="r" b="b"/>
              <a:pathLst>
                <a:path w="1529079" h="1527175">
                  <a:moveTo>
                    <a:pt x="966356" y="1064970"/>
                  </a:moveTo>
                  <a:lnTo>
                    <a:pt x="860385" y="1064970"/>
                  </a:lnTo>
                  <a:lnTo>
                    <a:pt x="877871" y="1072086"/>
                  </a:lnTo>
                  <a:lnTo>
                    <a:pt x="888642" y="1087536"/>
                  </a:lnTo>
                  <a:lnTo>
                    <a:pt x="888685" y="1091022"/>
                  </a:lnTo>
                  <a:lnTo>
                    <a:pt x="888770" y="1108428"/>
                  </a:lnTo>
                  <a:lnTo>
                    <a:pt x="878718" y="1156117"/>
                  </a:lnTo>
                  <a:lnTo>
                    <a:pt x="875860" y="1205217"/>
                  </a:lnTo>
                  <a:lnTo>
                    <a:pt x="880314" y="1254245"/>
                  </a:lnTo>
                  <a:lnTo>
                    <a:pt x="892084" y="1302281"/>
                  </a:lnTo>
                  <a:lnTo>
                    <a:pt x="911173" y="1348402"/>
                  </a:lnTo>
                  <a:lnTo>
                    <a:pt x="937581" y="1391685"/>
                  </a:lnTo>
                  <a:lnTo>
                    <a:pt x="971311" y="1431210"/>
                  </a:lnTo>
                  <a:lnTo>
                    <a:pt x="1006114" y="1461465"/>
                  </a:lnTo>
                  <a:lnTo>
                    <a:pt x="1043878" y="1485995"/>
                  </a:lnTo>
                  <a:lnTo>
                    <a:pt x="1083980" y="1504799"/>
                  </a:lnTo>
                  <a:lnTo>
                    <a:pt x="1125800" y="1517871"/>
                  </a:lnTo>
                  <a:lnTo>
                    <a:pt x="1168715" y="1525209"/>
                  </a:lnTo>
                  <a:lnTo>
                    <a:pt x="1212103" y="1526809"/>
                  </a:lnTo>
                  <a:lnTo>
                    <a:pt x="1255344" y="1522668"/>
                  </a:lnTo>
                  <a:lnTo>
                    <a:pt x="1297814" y="1512782"/>
                  </a:lnTo>
                  <a:lnTo>
                    <a:pt x="1338893" y="1497147"/>
                  </a:lnTo>
                  <a:lnTo>
                    <a:pt x="1377958" y="1475760"/>
                  </a:lnTo>
                  <a:lnTo>
                    <a:pt x="1383377" y="1471723"/>
                  </a:lnTo>
                  <a:lnTo>
                    <a:pt x="1179477" y="1471723"/>
                  </a:lnTo>
                  <a:lnTo>
                    <a:pt x="1133326" y="1463849"/>
                  </a:lnTo>
                  <a:lnTo>
                    <a:pt x="1088852" y="1448101"/>
                  </a:lnTo>
                  <a:lnTo>
                    <a:pt x="1047174" y="1424479"/>
                  </a:lnTo>
                  <a:lnTo>
                    <a:pt x="1009411" y="1392983"/>
                  </a:lnTo>
                  <a:lnTo>
                    <a:pt x="977932" y="1355258"/>
                  </a:lnTo>
                  <a:lnTo>
                    <a:pt x="954359" y="1313743"/>
                  </a:lnTo>
                  <a:lnTo>
                    <a:pt x="938630" y="1269417"/>
                  </a:lnTo>
                  <a:lnTo>
                    <a:pt x="930765" y="1223410"/>
                  </a:lnTo>
                  <a:lnTo>
                    <a:pt x="930846" y="1176344"/>
                  </a:lnTo>
                  <a:lnTo>
                    <a:pt x="938630" y="1130723"/>
                  </a:lnTo>
                  <a:lnTo>
                    <a:pt x="954359" y="1086228"/>
                  </a:lnTo>
                  <a:lnTo>
                    <a:pt x="966356" y="1064970"/>
                  </a:lnTo>
                  <a:close/>
                </a:path>
                <a:path w="1529079" h="1527175">
                  <a:moveTo>
                    <a:pt x="1381553" y="927655"/>
                  </a:moveTo>
                  <a:lnTo>
                    <a:pt x="1226188" y="927655"/>
                  </a:lnTo>
                  <a:lnTo>
                    <a:pt x="1272339" y="935529"/>
                  </a:lnTo>
                  <a:lnTo>
                    <a:pt x="1316813" y="951277"/>
                  </a:lnTo>
                  <a:lnTo>
                    <a:pt x="1358490" y="974899"/>
                  </a:lnTo>
                  <a:lnTo>
                    <a:pt x="1396253" y="1006395"/>
                  </a:lnTo>
                  <a:lnTo>
                    <a:pt x="1427712" y="1044120"/>
                  </a:lnTo>
                  <a:lnTo>
                    <a:pt x="1451306" y="1085767"/>
                  </a:lnTo>
                  <a:lnTo>
                    <a:pt x="1467035" y="1130215"/>
                  </a:lnTo>
                  <a:lnTo>
                    <a:pt x="1474899" y="1176344"/>
                  </a:lnTo>
                  <a:lnTo>
                    <a:pt x="1474835" y="1223410"/>
                  </a:lnTo>
                  <a:lnTo>
                    <a:pt x="1467035" y="1269163"/>
                  </a:lnTo>
                  <a:lnTo>
                    <a:pt x="1451306" y="1313611"/>
                  </a:lnTo>
                  <a:lnTo>
                    <a:pt x="1427680" y="1355296"/>
                  </a:lnTo>
                  <a:lnTo>
                    <a:pt x="1396253" y="1392983"/>
                  </a:lnTo>
                  <a:lnTo>
                    <a:pt x="1358490" y="1424479"/>
                  </a:lnTo>
                  <a:lnTo>
                    <a:pt x="1316813" y="1448101"/>
                  </a:lnTo>
                  <a:lnTo>
                    <a:pt x="1272339" y="1463849"/>
                  </a:lnTo>
                  <a:lnTo>
                    <a:pt x="1226188" y="1471723"/>
                  </a:lnTo>
                  <a:lnTo>
                    <a:pt x="1383377" y="1471723"/>
                  </a:lnTo>
                  <a:lnTo>
                    <a:pt x="1414388" y="1448618"/>
                  </a:lnTo>
                  <a:lnTo>
                    <a:pt x="1447561" y="1415716"/>
                  </a:lnTo>
                  <a:lnTo>
                    <a:pt x="1477152" y="1376590"/>
                  </a:lnTo>
                  <a:lnTo>
                    <a:pt x="1500023" y="1334278"/>
                  </a:lnTo>
                  <a:lnTo>
                    <a:pt x="1516187" y="1289594"/>
                  </a:lnTo>
                  <a:lnTo>
                    <a:pt x="1525661" y="1243354"/>
                  </a:lnTo>
                  <a:lnTo>
                    <a:pt x="1528460" y="1196371"/>
                  </a:lnTo>
                  <a:lnTo>
                    <a:pt x="1524600" y="1149461"/>
                  </a:lnTo>
                  <a:lnTo>
                    <a:pt x="1514094" y="1103438"/>
                  </a:lnTo>
                  <a:lnTo>
                    <a:pt x="1496959" y="1059116"/>
                  </a:lnTo>
                  <a:lnTo>
                    <a:pt x="1473210" y="1017311"/>
                  </a:lnTo>
                  <a:lnTo>
                    <a:pt x="1442862" y="978836"/>
                  </a:lnTo>
                  <a:lnTo>
                    <a:pt x="1407869" y="946049"/>
                  </a:lnTo>
                  <a:lnTo>
                    <a:pt x="1381553" y="927655"/>
                  </a:lnTo>
                  <a:close/>
                </a:path>
                <a:path w="1529079" h="1527175">
                  <a:moveTo>
                    <a:pt x="565229" y="0"/>
                  </a:moveTo>
                  <a:lnTo>
                    <a:pt x="519376" y="2219"/>
                  </a:lnTo>
                  <a:lnTo>
                    <a:pt x="473803" y="8080"/>
                  </a:lnTo>
                  <a:lnTo>
                    <a:pt x="428758" y="17578"/>
                  </a:lnTo>
                  <a:lnTo>
                    <a:pt x="384487" y="30708"/>
                  </a:lnTo>
                  <a:lnTo>
                    <a:pt x="341238" y="47465"/>
                  </a:lnTo>
                  <a:lnTo>
                    <a:pt x="299258" y="67845"/>
                  </a:lnTo>
                  <a:lnTo>
                    <a:pt x="258794" y="91842"/>
                  </a:lnTo>
                  <a:lnTo>
                    <a:pt x="220093" y="119451"/>
                  </a:lnTo>
                  <a:lnTo>
                    <a:pt x="183403" y="150669"/>
                  </a:lnTo>
                  <a:lnTo>
                    <a:pt x="149335" y="184878"/>
                  </a:lnTo>
                  <a:lnTo>
                    <a:pt x="118760" y="221140"/>
                  </a:lnTo>
                  <a:lnTo>
                    <a:pt x="91679" y="259232"/>
                  </a:lnTo>
                  <a:lnTo>
                    <a:pt x="68091" y="298933"/>
                  </a:lnTo>
                  <a:lnTo>
                    <a:pt x="48000" y="340020"/>
                  </a:lnTo>
                  <a:lnTo>
                    <a:pt x="31404" y="382272"/>
                  </a:lnTo>
                  <a:lnTo>
                    <a:pt x="18305" y="425466"/>
                  </a:lnTo>
                  <a:lnTo>
                    <a:pt x="8704" y="469380"/>
                  </a:lnTo>
                  <a:lnTo>
                    <a:pt x="2602" y="513793"/>
                  </a:lnTo>
                  <a:lnTo>
                    <a:pt x="0" y="558482"/>
                  </a:lnTo>
                  <a:lnTo>
                    <a:pt x="897" y="603225"/>
                  </a:lnTo>
                  <a:lnTo>
                    <a:pt x="5297" y="647801"/>
                  </a:lnTo>
                  <a:lnTo>
                    <a:pt x="13198" y="691987"/>
                  </a:lnTo>
                  <a:lnTo>
                    <a:pt x="24602" y="735561"/>
                  </a:lnTo>
                  <a:lnTo>
                    <a:pt x="39510" y="778301"/>
                  </a:lnTo>
                  <a:lnTo>
                    <a:pt x="57923" y="819986"/>
                  </a:lnTo>
                  <a:lnTo>
                    <a:pt x="79842" y="860392"/>
                  </a:lnTo>
                  <a:lnTo>
                    <a:pt x="105267" y="899299"/>
                  </a:lnTo>
                  <a:lnTo>
                    <a:pt x="134199" y="936483"/>
                  </a:lnTo>
                  <a:lnTo>
                    <a:pt x="166639" y="971724"/>
                  </a:lnTo>
                  <a:lnTo>
                    <a:pt x="204368" y="1006243"/>
                  </a:lnTo>
                  <a:lnTo>
                    <a:pt x="244275" y="1036752"/>
                  </a:lnTo>
                  <a:lnTo>
                    <a:pt x="286095" y="1063253"/>
                  </a:lnTo>
                  <a:lnTo>
                    <a:pt x="329605" y="1085767"/>
                  </a:lnTo>
                  <a:lnTo>
                    <a:pt x="374402" y="1104242"/>
                  </a:lnTo>
                  <a:lnTo>
                    <a:pt x="420357" y="1118735"/>
                  </a:lnTo>
                  <a:lnTo>
                    <a:pt x="467157" y="1129232"/>
                  </a:lnTo>
                  <a:lnTo>
                    <a:pt x="514536" y="1135735"/>
                  </a:lnTo>
                  <a:lnTo>
                    <a:pt x="562227" y="1138246"/>
                  </a:lnTo>
                  <a:lnTo>
                    <a:pt x="609963" y="1136768"/>
                  </a:lnTo>
                  <a:lnTo>
                    <a:pt x="657479" y="1131304"/>
                  </a:lnTo>
                  <a:lnTo>
                    <a:pt x="704506" y="1121856"/>
                  </a:lnTo>
                  <a:lnTo>
                    <a:pt x="750778" y="1108428"/>
                  </a:lnTo>
                  <a:lnTo>
                    <a:pt x="796030" y="1091022"/>
                  </a:lnTo>
                  <a:lnTo>
                    <a:pt x="839993" y="1069641"/>
                  </a:lnTo>
                  <a:lnTo>
                    <a:pt x="860385" y="1064970"/>
                  </a:lnTo>
                  <a:lnTo>
                    <a:pt x="966356" y="1064970"/>
                  </a:lnTo>
                  <a:lnTo>
                    <a:pt x="977953" y="1044421"/>
                  </a:lnTo>
                  <a:lnTo>
                    <a:pt x="1009411" y="1006395"/>
                  </a:lnTo>
                  <a:lnTo>
                    <a:pt x="1047174" y="974899"/>
                  </a:lnTo>
                  <a:lnTo>
                    <a:pt x="1088852" y="951277"/>
                  </a:lnTo>
                  <a:lnTo>
                    <a:pt x="1133326" y="935529"/>
                  </a:lnTo>
                  <a:lnTo>
                    <a:pt x="1179477" y="927655"/>
                  </a:lnTo>
                  <a:lnTo>
                    <a:pt x="1381553" y="927655"/>
                  </a:lnTo>
                  <a:lnTo>
                    <a:pt x="1369631" y="919323"/>
                  </a:lnTo>
                  <a:lnTo>
                    <a:pt x="1328821" y="898672"/>
                  </a:lnTo>
                  <a:lnTo>
                    <a:pt x="1294633" y="887015"/>
                  </a:lnTo>
                  <a:lnTo>
                    <a:pt x="1109741" y="887015"/>
                  </a:lnTo>
                  <a:lnTo>
                    <a:pt x="1089463" y="886787"/>
                  </a:lnTo>
                  <a:lnTo>
                    <a:pt x="1073912" y="876141"/>
                  </a:lnTo>
                  <a:lnTo>
                    <a:pt x="1066432" y="858994"/>
                  </a:lnTo>
                  <a:lnTo>
                    <a:pt x="1070371" y="839263"/>
                  </a:lnTo>
                  <a:lnTo>
                    <a:pt x="1091304" y="796474"/>
                  </a:lnTo>
                  <a:lnTo>
                    <a:pt x="1108432" y="752427"/>
                  </a:lnTo>
                  <a:lnTo>
                    <a:pt x="1121757" y="707375"/>
                  </a:lnTo>
                  <a:lnTo>
                    <a:pt x="1131280" y="661568"/>
                  </a:lnTo>
                  <a:lnTo>
                    <a:pt x="1137003" y="615260"/>
                  </a:lnTo>
                  <a:lnTo>
                    <a:pt x="1138929" y="568700"/>
                  </a:lnTo>
                  <a:lnTo>
                    <a:pt x="1137059" y="522142"/>
                  </a:lnTo>
                  <a:lnTo>
                    <a:pt x="1131395" y="475837"/>
                  </a:lnTo>
                  <a:lnTo>
                    <a:pt x="1121939" y="430036"/>
                  </a:lnTo>
                  <a:lnTo>
                    <a:pt x="1108692" y="384991"/>
                  </a:lnTo>
                  <a:lnTo>
                    <a:pt x="1091657" y="340955"/>
                  </a:lnTo>
                  <a:lnTo>
                    <a:pt x="1070836" y="298178"/>
                  </a:lnTo>
                  <a:lnTo>
                    <a:pt x="1046230" y="256912"/>
                  </a:lnTo>
                  <a:lnTo>
                    <a:pt x="1017841" y="217409"/>
                  </a:lnTo>
                  <a:lnTo>
                    <a:pt x="985670" y="179922"/>
                  </a:lnTo>
                  <a:lnTo>
                    <a:pt x="949721" y="144700"/>
                  </a:lnTo>
                  <a:lnTo>
                    <a:pt x="912472" y="113927"/>
                  </a:lnTo>
                  <a:lnTo>
                    <a:pt x="873277" y="86838"/>
                  </a:lnTo>
                  <a:lnTo>
                    <a:pt x="832385" y="63430"/>
                  </a:lnTo>
                  <a:lnTo>
                    <a:pt x="790043" y="43698"/>
                  </a:lnTo>
                  <a:lnTo>
                    <a:pt x="746497" y="27636"/>
                  </a:lnTo>
                  <a:lnTo>
                    <a:pt x="701996" y="15240"/>
                  </a:lnTo>
                  <a:lnTo>
                    <a:pt x="656786" y="6505"/>
                  </a:lnTo>
                  <a:lnTo>
                    <a:pt x="611115" y="1427"/>
                  </a:lnTo>
                  <a:lnTo>
                    <a:pt x="565229" y="0"/>
                  </a:lnTo>
                  <a:close/>
                </a:path>
                <a:path w="1529079" h="1527175">
                  <a:moveTo>
                    <a:pt x="1197689" y="873305"/>
                  </a:moveTo>
                  <a:lnTo>
                    <a:pt x="1153319" y="877089"/>
                  </a:lnTo>
                  <a:lnTo>
                    <a:pt x="1109741" y="887015"/>
                  </a:lnTo>
                  <a:lnTo>
                    <a:pt x="1294633" y="887015"/>
                  </a:lnTo>
                  <a:lnTo>
                    <a:pt x="1286113" y="884110"/>
                  </a:lnTo>
                  <a:lnTo>
                    <a:pt x="1242178" y="875650"/>
                  </a:lnTo>
                  <a:lnTo>
                    <a:pt x="1197689" y="87330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86537" y="4383121"/>
              <a:ext cx="250190" cy="433070"/>
            </a:xfrm>
            <a:custGeom>
              <a:avLst/>
              <a:gdLst/>
              <a:ahLst/>
              <a:cxnLst/>
              <a:rect l="l" t="t" r="r" b="b"/>
              <a:pathLst>
                <a:path w="250189" h="433070">
                  <a:moveTo>
                    <a:pt x="226968" y="0"/>
                  </a:moveTo>
                  <a:lnTo>
                    <a:pt x="183191" y="47767"/>
                  </a:lnTo>
                  <a:lnTo>
                    <a:pt x="154788" y="89140"/>
                  </a:lnTo>
                  <a:lnTo>
                    <a:pt x="127890" y="131562"/>
                  </a:lnTo>
                  <a:lnTo>
                    <a:pt x="102547" y="174985"/>
                  </a:lnTo>
                  <a:lnTo>
                    <a:pt x="78811" y="219359"/>
                  </a:lnTo>
                  <a:lnTo>
                    <a:pt x="56732" y="264635"/>
                  </a:lnTo>
                  <a:lnTo>
                    <a:pt x="36363" y="310763"/>
                  </a:lnTo>
                  <a:lnTo>
                    <a:pt x="17754" y="357696"/>
                  </a:lnTo>
                  <a:lnTo>
                    <a:pt x="956" y="405384"/>
                  </a:lnTo>
                  <a:lnTo>
                    <a:pt x="0" y="413545"/>
                  </a:lnTo>
                  <a:lnTo>
                    <a:pt x="2162" y="421243"/>
                  </a:lnTo>
                  <a:lnTo>
                    <a:pt x="6992" y="427583"/>
                  </a:lnTo>
                  <a:lnTo>
                    <a:pt x="14037" y="431673"/>
                  </a:lnTo>
                  <a:lnTo>
                    <a:pt x="22199" y="432629"/>
                  </a:lnTo>
                  <a:lnTo>
                    <a:pt x="29896" y="430466"/>
                  </a:lnTo>
                  <a:lnTo>
                    <a:pt x="36236" y="425636"/>
                  </a:lnTo>
                  <a:lnTo>
                    <a:pt x="40326" y="418592"/>
                  </a:lnTo>
                  <a:lnTo>
                    <a:pt x="56654" y="372469"/>
                  </a:lnTo>
                  <a:lnTo>
                    <a:pt x="74638" y="327092"/>
                  </a:lnTo>
                  <a:lnTo>
                    <a:pt x="94259" y="282499"/>
                  </a:lnTo>
                  <a:lnTo>
                    <a:pt x="115497" y="238732"/>
                  </a:lnTo>
                  <a:lnTo>
                    <a:pt x="138335" y="195828"/>
                  </a:lnTo>
                  <a:lnTo>
                    <a:pt x="162754" y="153829"/>
                  </a:lnTo>
                  <a:lnTo>
                    <a:pt x="188734" y="112774"/>
                  </a:lnTo>
                  <a:lnTo>
                    <a:pt x="216257" y="72703"/>
                  </a:lnTo>
                  <a:lnTo>
                    <a:pt x="245304" y="33655"/>
                  </a:lnTo>
                  <a:lnTo>
                    <a:pt x="249088" y="26011"/>
                  </a:lnTo>
                  <a:lnTo>
                    <a:pt x="249765" y="18033"/>
                  </a:lnTo>
                  <a:lnTo>
                    <a:pt x="247322" y="10723"/>
                  </a:lnTo>
                  <a:lnTo>
                    <a:pt x="241748" y="5080"/>
                  </a:lnTo>
                  <a:lnTo>
                    <a:pt x="234745" y="742"/>
                  </a:lnTo>
                  <a:lnTo>
                    <a:pt x="226968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8737" y="2647369"/>
              <a:ext cx="1139825" cy="1790064"/>
            </a:xfrm>
            <a:custGeom>
              <a:avLst/>
              <a:gdLst/>
              <a:ahLst/>
              <a:cxnLst/>
              <a:rect l="l" t="t" r="r" b="b"/>
              <a:pathLst>
                <a:path w="1139825" h="1790064">
                  <a:moveTo>
                    <a:pt x="546720" y="0"/>
                  </a:moveTo>
                  <a:lnTo>
                    <a:pt x="498618" y="4029"/>
                  </a:lnTo>
                  <a:lnTo>
                    <a:pt x="451667" y="12023"/>
                  </a:lnTo>
                  <a:lnTo>
                    <a:pt x="406044" y="23809"/>
                  </a:lnTo>
                  <a:lnTo>
                    <a:pt x="361924" y="39215"/>
                  </a:lnTo>
                  <a:lnTo>
                    <a:pt x="319482" y="58069"/>
                  </a:lnTo>
                  <a:lnTo>
                    <a:pt x="278896" y="80198"/>
                  </a:lnTo>
                  <a:lnTo>
                    <a:pt x="240340" y="105429"/>
                  </a:lnTo>
                  <a:lnTo>
                    <a:pt x="203990" y="133592"/>
                  </a:lnTo>
                  <a:lnTo>
                    <a:pt x="170022" y="164512"/>
                  </a:lnTo>
                  <a:lnTo>
                    <a:pt x="138612" y="198018"/>
                  </a:lnTo>
                  <a:lnTo>
                    <a:pt x="109935" y="233938"/>
                  </a:lnTo>
                  <a:lnTo>
                    <a:pt x="84167" y="272099"/>
                  </a:lnTo>
                  <a:lnTo>
                    <a:pt x="61485" y="312329"/>
                  </a:lnTo>
                  <a:lnTo>
                    <a:pt x="42062" y="354456"/>
                  </a:lnTo>
                  <a:lnTo>
                    <a:pt x="26076" y="398306"/>
                  </a:lnTo>
                  <a:lnTo>
                    <a:pt x="13702" y="443709"/>
                  </a:lnTo>
                  <a:lnTo>
                    <a:pt x="5116" y="490490"/>
                  </a:lnTo>
                  <a:lnTo>
                    <a:pt x="493" y="538479"/>
                  </a:lnTo>
                  <a:lnTo>
                    <a:pt x="0" y="588818"/>
                  </a:lnTo>
                  <a:lnTo>
                    <a:pt x="3782" y="638082"/>
                  </a:lnTo>
                  <a:lnTo>
                    <a:pt x="11665" y="686093"/>
                  </a:lnTo>
                  <a:lnTo>
                    <a:pt x="23470" y="732674"/>
                  </a:lnTo>
                  <a:lnTo>
                    <a:pt x="39023" y="777647"/>
                  </a:lnTo>
                  <a:lnTo>
                    <a:pt x="58146" y="820832"/>
                  </a:lnTo>
                  <a:lnTo>
                    <a:pt x="80662" y="862052"/>
                  </a:lnTo>
                  <a:lnTo>
                    <a:pt x="106395" y="901128"/>
                  </a:lnTo>
                  <a:lnTo>
                    <a:pt x="135169" y="937883"/>
                  </a:lnTo>
                  <a:lnTo>
                    <a:pt x="166807" y="972137"/>
                  </a:lnTo>
                  <a:lnTo>
                    <a:pt x="201133" y="1003714"/>
                  </a:lnTo>
                  <a:lnTo>
                    <a:pt x="237969" y="1032434"/>
                  </a:lnTo>
                  <a:lnTo>
                    <a:pt x="277140" y="1058120"/>
                  </a:lnTo>
                  <a:lnTo>
                    <a:pt x="318469" y="1080592"/>
                  </a:lnTo>
                  <a:lnTo>
                    <a:pt x="361779" y="1099674"/>
                  </a:lnTo>
                  <a:lnTo>
                    <a:pt x="406893" y="1115187"/>
                  </a:lnTo>
                  <a:lnTo>
                    <a:pt x="423586" y="1126230"/>
                  </a:lnTo>
                  <a:lnTo>
                    <a:pt x="430452" y="1143365"/>
                  </a:lnTo>
                  <a:lnTo>
                    <a:pt x="427039" y="1161639"/>
                  </a:lnTo>
                  <a:lnTo>
                    <a:pt x="412862" y="1176020"/>
                  </a:lnTo>
                  <a:lnTo>
                    <a:pt x="375091" y="1200053"/>
                  </a:lnTo>
                  <a:lnTo>
                    <a:pt x="341058" y="1228887"/>
                  </a:lnTo>
                  <a:lnTo>
                    <a:pt x="311236" y="1262062"/>
                  </a:lnTo>
                  <a:lnTo>
                    <a:pt x="286100" y="1299114"/>
                  </a:lnTo>
                  <a:lnTo>
                    <a:pt x="266126" y="1339584"/>
                  </a:lnTo>
                  <a:lnTo>
                    <a:pt x="251789" y="1383010"/>
                  </a:lnTo>
                  <a:lnTo>
                    <a:pt x="243562" y="1428930"/>
                  </a:lnTo>
                  <a:lnTo>
                    <a:pt x="241920" y="1476883"/>
                  </a:lnTo>
                  <a:lnTo>
                    <a:pt x="247761" y="1525688"/>
                  </a:lnTo>
                  <a:lnTo>
                    <a:pt x="260632" y="1572129"/>
                  </a:lnTo>
                  <a:lnTo>
                    <a:pt x="279960" y="1615632"/>
                  </a:lnTo>
                  <a:lnTo>
                    <a:pt x="305172" y="1655623"/>
                  </a:lnTo>
                  <a:lnTo>
                    <a:pt x="335694" y="1691528"/>
                  </a:lnTo>
                  <a:lnTo>
                    <a:pt x="370951" y="1722774"/>
                  </a:lnTo>
                  <a:lnTo>
                    <a:pt x="410371" y="1748786"/>
                  </a:lnTo>
                  <a:lnTo>
                    <a:pt x="453378" y="1768991"/>
                  </a:lnTo>
                  <a:lnTo>
                    <a:pt x="499400" y="1782814"/>
                  </a:lnTo>
                  <a:lnTo>
                    <a:pt x="547863" y="1789683"/>
                  </a:lnTo>
                  <a:lnTo>
                    <a:pt x="594668" y="1789359"/>
                  </a:lnTo>
                  <a:lnTo>
                    <a:pt x="639728" y="1782707"/>
                  </a:lnTo>
                  <a:lnTo>
                    <a:pt x="682600" y="1770161"/>
                  </a:lnTo>
                  <a:lnTo>
                    <a:pt x="722841" y="1752157"/>
                  </a:lnTo>
                  <a:lnTo>
                    <a:pt x="746930" y="1737233"/>
                  </a:lnTo>
                  <a:lnTo>
                    <a:pt x="569453" y="1737233"/>
                  </a:lnTo>
                  <a:lnTo>
                    <a:pt x="520059" y="1732806"/>
                  </a:lnTo>
                  <a:lnTo>
                    <a:pt x="473641" y="1720052"/>
                  </a:lnTo>
                  <a:lnTo>
                    <a:pt x="430957" y="1699758"/>
                  </a:lnTo>
                  <a:lnTo>
                    <a:pt x="392764" y="1672713"/>
                  </a:lnTo>
                  <a:lnTo>
                    <a:pt x="359818" y="1639705"/>
                  </a:lnTo>
                  <a:lnTo>
                    <a:pt x="332876" y="1601521"/>
                  </a:lnTo>
                  <a:lnTo>
                    <a:pt x="312694" y="1558951"/>
                  </a:lnTo>
                  <a:lnTo>
                    <a:pt x="300031" y="1512782"/>
                  </a:lnTo>
                  <a:lnTo>
                    <a:pt x="295641" y="1463802"/>
                  </a:lnTo>
                  <a:lnTo>
                    <a:pt x="300073" y="1414487"/>
                  </a:lnTo>
                  <a:lnTo>
                    <a:pt x="312841" y="1368140"/>
                  </a:lnTo>
                  <a:lnTo>
                    <a:pt x="333158" y="1325517"/>
                  </a:lnTo>
                  <a:lnTo>
                    <a:pt x="360236" y="1287376"/>
                  </a:lnTo>
                  <a:lnTo>
                    <a:pt x="393287" y="1254472"/>
                  </a:lnTo>
                  <a:lnTo>
                    <a:pt x="431522" y="1227563"/>
                  </a:lnTo>
                  <a:lnTo>
                    <a:pt x="474153" y="1207405"/>
                  </a:lnTo>
                  <a:lnTo>
                    <a:pt x="520393" y="1194755"/>
                  </a:lnTo>
                  <a:lnTo>
                    <a:pt x="569453" y="1190370"/>
                  </a:lnTo>
                  <a:lnTo>
                    <a:pt x="746304" y="1190370"/>
                  </a:lnTo>
                  <a:lnTo>
                    <a:pt x="725917" y="1177289"/>
                  </a:lnTo>
                  <a:lnTo>
                    <a:pt x="711741" y="1162175"/>
                  </a:lnTo>
                  <a:lnTo>
                    <a:pt x="708328" y="1143523"/>
                  </a:lnTo>
                  <a:lnTo>
                    <a:pt x="715202" y="1126230"/>
                  </a:lnTo>
                  <a:lnTo>
                    <a:pt x="731886" y="1115187"/>
                  </a:lnTo>
                  <a:lnTo>
                    <a:pt x="778124" y="1099164"/>
                  </a:lnTo>
                  <a:lnTo>
                    <a:pt x="822476" y="1079414"/>
                  </a:lnTo>
                  <a:lnTo>
                    <a:pt x="864749" y="1056128"/>
                  </a:lnTo>
                  <a:lnTo>
                    <a:pt x="904749" y="1029494"/>
                  </a:lnTo>
                  <a:lnTo>
                    <a:pt x="942283" y="999701"/>
                  </a:lnTo>
                  <a:lnTo>
                    <a:pt x="977159" y="966938"/>
                  </a:lnTo>
                  <a:lnTo>
                    <a:pt x="1009183" y="931393"/>
                  </a:lnTo>
                  <a:lnTo>
                    <a:pt x="1038163" y="893257"/>
                  </a:lnTo>
                  <a:lnTo>
                    <a:pt x="1063905" y="852717"/>
                  </a:lnTo>
                  <a:lnTo>
                    <a:pt x="1086216" y="809963"/>
                  </a:lnTo>
                  <a:lnTo>
                    <a:pt x="1104904" y="765184"/>
                  </a:lnTo>
                  <a:lnTo>
                    <a:pt x="1119775" y="718569"/>
                  </a:lnTo>
                  <a:lnTo>
                    <a:pt x="1130636" y="670306"/>
                  </a:lnTo>
                  <a:lnTo>
                    <a:pt x="1137294" y="620585"/>
                  </a:lnTo>
                  <a:lnTo>
                    <a:pt x="1139556" y="569595"/>
                  </a:lnTo>
                  <a:lnTo>
                    <a:pt x="1137575" y="521745"/>
                  </a:lnTo>
                  <a:lnTo>
                    <a:pt x="1131735" y="474998"/>
                  </a:lnTo>
                  <a:lnTo>
                    <a:pt x="1122195" y="429510"/>
                  </a:lnTo>
                  <a:lnTo>
                    <a:pt x="1109113" y="385437"/>
                  </a:lnTo>
                  <a:lnTo>
                    <a:pt x="1092646" y="342935"/>
                  </a:lnTo>
                  <a:lnTo>
                    <a:pt x="1072951" y="302160"/>
                  </a:lnTo>
                  <a:lnTo>
                    <a:pt x="1050188" y="263268"/>
                  </a:lnTo>
                  <a:lnTo>
                    <a:pt x="1024513" y="226414"/>
                  </a:lnTo>
                  <a:lnTo>
                    <a:pt x="996083" y="191756"/>
                  </a:lnTo>
                  <a:lnTo>
                    <a:pt x="965058" y="159448"/>
                  </a:lnTo>
                  <a:lnTo>
                    <a:pt x="931595" y="129647"/>
                  </a:lnTo>
                  <a:lnTo>
                    <a:pt x="895850" y="102510"/>
                  </a:lnTo>
                  <a:lnTo>
                    <a:pt x="857983" y="78191"/>
                  </a:lnTo>
                  <a:lnTo>
                    <a:pt x="818151" y="56848"/>
                  </a:lnTo>
                  <a:lnTo>
                    <a:pt x="776511" y="38635"/>
                  </a:lnTo>
                  <a:lnTo>
                    <a:pt x="733221" y="23710"/>
                  </a:lnTo>
                  <a:lnTo>
                    <a:pt x="688440" y="12228"/>
                  </a:lnTo>
                  <a:lnTo>
                    <a:pt x="642324" y="4344"/>
                  </a:lnTo>
                  <a:lnTo>
                    <a:pt x="595031" y="216"/>
                  </a:lnTo>
                  <a:lnTo>
                    <a:pt x="546720" y="0"/>
                  </a:lnTo>
                  <a:close/>
                </a:path>
                <a:path w="1139825" h="1790064">
                  <a:moveTo>
                    <a:pt x="746304" y="1190370"/>
                  </a:moveTo>
                  <a:lnTo>
                    <a:pt x="569453" y="1190370"/>
                  </a:lnTo>
                  <a:lnTo>
                    <a:pt x="618810" y="1194793"/>
                  </a:lnTo>
                  <a:lnTo>
                    <a:pt x="665198" y="1207537"/>
                  </a:lnTo>
                  <a:lnTo>
                    <a:pt x="707860" y="1227817"/>
                  </a:lnTo>
                  <a:lnTo>
                    <a:pt x="746037" y="1254848"/>
                  </a:lnTo>
                  <a:lnTo>
                    <a:pt x="778973" y="1287846"/>
                  </a:lnTo>
                  <a:lnTo>
                    <a:pt x="805908" y="1326025"/>
                  </a:lnTo>
                  <a:lnTo>
                    <a:pt x="826086" y="1368601"/>
                  </a:lnTo>
                  <a:lnTo>
                    <a:pt x="838749" y="1414788"/>
                  </a:lnTo>
                  <a:lnTo>
                    <a:pt x="843138" y="1463802"/>
                  </a:lnTo>
                  <a:lnTo>
                    <a:pt x="838707" y="1513116"/>
                  </a:lnTo>
                  <a:lnTo>
                    <a:pt x="825940" y="1559463"/>
                  </a:lnTo>
                  <a:lnTo>
                    <a:pt x="805626" y="1602086"/>
                  </a:lnTo>
                  <a:lnTo>
                    <a:pt x="778555" y="1640227"/>
                  </a:lnTo>
                  <a:lnTo>
                    <a:pt x="745515" y="1673131"/>
                  </a:lnTo>
                  <a:lnTo>
                    <a:pt x="707295" y="1700040"/>
                  </a:lnTo>
                  <a:lnTo>
                    <a:pt x="664686" y="1720198"/>
                  </a:lnTo>
                  <a:lnTo>
                    <a:pt x="618475" y="1732848"/>
                  </a:lnTo>
                  <a:lnTo>
                    <a:pt x="569453" y="1737233"/>
                  </a:lnTo>
                  <a:lnTo>
                    <a:pt x="746930" y="1737233"/>
                  </a:lnTo>
                  <a:lnTo>
                    <a:pt x="793656" y="1701514"/>
                  </a:lnTo>
                  <a:lnTo>
                    <a:pt x="823344" y="1669744"/>
                  </a:lnTo>
                  <a:lnTo>
                    <a:pt x="848627" y="1634254"/>
                  </a:lnTo>
                  <a:lnTo>
                    <a:pt x="869064" y="1595481"/>
                  </a:lnTo>
                  <a:lnTo>
                    <a:pt x="884210" y="1553857"/>
                  </a:lnTo>
                  <a:lnTo>
                    <a:pt x="893623" y="1509819"/>
                  </a:lnTo>
                  <a:lnTo>
                    <a:pt x="896859" y="1463802"/>
                  </a:lnTo>
                  <a:lnTo>
                    <a:pt x="892729" y="1411701"/>
                  </a:lnTo>
                  <a:lnTo>
                    <a:pt x="880765" y="1362280"/>
                  </a:lnTo>
                  <a:lnTo>
                    <a:pt x="861610" y="1316165"/>
                  </a:lnTo>
                  <a:lnTo>
                    <a:pt x="835905" y="1273981"/>
                  </a:lnTo>
                  <a:lnTo>
                    <a:pt x="804294" y="1236357"/>
                  </a:lnTo>
                  <a:lnTo>
                    <a:pt x="767417" y="1203917"/>
                  </a:lnTo>
                  <a:lnTo>
                    <a:pt x="746304" y="119037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9066" y="3785545"/>
              <a:ext cx="462915" cy="190500"/>
            </a:xfrm>
            <a:custGeom>
              <a:avLst/>
              <a:gdLst/>
              <a:ahLst/>
              <a:cxnLst/>
              <a:rect l="l" t="t" r="r" b="b"/>
              <a:pathLst>
                <a:path w="462914" h="190500">
                  <a:moveTo>
                    <a:pt x="446774" y="0"/>
                  </a:moveTo>
                  <a:lnTo>
                    <a:pt x="388159" y="10460"/>
                  </a:lnTo>
                  <a:lnTo>
                    <a:pt x="338242" y="22548"/>
                  </a:lnTo>
                  <a:lnTo>
                    <a:pt x="289077" y="36311"/>
                  </a:lnTo>
                  <a:lnTo>
                    <a:pt x="240684" y="51694"/>
                  </a:lnTo>
                  <a:lnTo>
                    <a:pt x="193081" y="68646"/>
                  </a:lnTo>
                  <a:lnTo>
                    <a:pt x="146287" y="87115"/>
                  </a:lnTo>
                  <a:lnTo>
                    <a:pt x="100321" y="107049"/>
                  </a:lnTo>
                  <a:lnTo>
                    <a:pt x="55201" y="128394"/>
                  </a:lnTo>
                  <a:lnTo>
                    <a:pt x="10947" y="151100"/>
                  </a:lnTo>
                  <a:lnTo>
                    <a:pt x="0" y="171549"/>
                  </a:lnTo>
                  <a:lnTo>
                    <a:pt x="2565" y="179675"/>
                  </a:lnTo>
                  <a:lnTo>
                    <a:pt x="8050" y="185662"/>
                  </a:lnTo>
                  <a:lnTo>
                    <a:pt x="15107" y="189184"/>
                  </a:lnTo>
                  <a:lnTo>
                    <a:pt x="23068" y="190015"/>
                  </a:lnTo>
                  <a:lnTo>
                    <a:pt x="31267" y="187930"/>
                  </a:lnTo>
                  <a:lnTo>
                    <a:pt x="74334" y="165651"/>
                  </a:lnTo>
                  <a:lnTo>
                    <a:pt x="118256" y="144803"/>
                  </a:lnTo>
                  <a:lnTo>
                    <a:pt x="163004" y="125403"/>
                  </a:lnTo>
                  <a:lnTo>
                    <a:pt x="208548" y="107471"/>
                  </a:lnTo>
                  <a:lnTo>
                    <a:pt x="254860" y="91026"/>
                  </a:lnTo>
                  <a:lnTo>
                    <a:pt x="301909" y="76085"/>
                  </a:lnTo>
                  <a:lnTo>
                    <a:pt x="349667" y="62669"/>
                  </a:lnTo>
                  <a:lnTo>
                    <a:pt x="398105" y="50795"/>
                  </a:lnTo>
                  <a:lnTo>
                    <a:pt x="447192" y="40483"/>
                  </a:lnTo>
                  <a:lnTo>
                    <a:pt x="454507" y="37254"/>
                  </a:lnTo>
                  <a:lnTo>
                    <a:pt x="459892" y="31704"/>
                  </a:lnTo>
                  <a:lnTo>
                    <a:pt x="462801" y="24606"/>
                  </a:lnTo>
                  <a:lnTo>
                    <a:pt x="462686" y="16734"/>
                  </a:lnTo>
                  <a:lnTo>
                    <a:pt x="459509" y="8759"/>
                  </a:lnTo>
                  <a:lnTo>
                    <a:pt x="453939" y="3034"/>
                  </a:lnTo>
                  <a:lnTo>
                    <a:pt x="44677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671973" y="4296074"/>
            <a:ext cx="1784350" cy="1204072"/>
            <a:chOff x="6562979" y="4327920"/>
            <a:chExt cx="1784350" cy="120407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33" name="object 33"/>
            <p:cNvSpPr/>
            <p:nvPr/>
          </p:nvSpPr>
          <p:spPr>
            <a:xfrm>
              <a:off x="6562979" y="4392167"/>
              <a:ext cx="1784350" cy="1139825"/>
            </a:xfrm>
            <a:custGeom>
              <a:avLst/>
              <a:gdLst/>
              <a:ahLst/>
              <a:cxnLst/>
              <a:rect l="l" t="t" r="r" b="b"/>
              <a:pathLst>
                <a:path w="1784350" h="1139825">
                  <a:moveTo>
                    <a:pt x="1743865" y="779541"/>
                  </a:moveTo>
                  <a:lnTo>
                    <a:pt x="660796" y="779541"/>
                  </a:lnTo>
                  <a:lnTo>
                    <a:pt x="678654" y="784203"/>
                  </a:lnTo>
                  <a:lnTo>
                    <a:pt x="691642" y="798829"/>
                  </a:lnTo>
                  <a:lnTo>
                    <a:pt x="713077" y="842616"/>
                  </a:lnTo>
                  <a:lnTo>
                    <a:pt x="738024" y="884097"/>
                  </a:lnTo>
                  <a:lnTo>
                    <a:pt x="766267" y="923101"/>
                  </a:lnTo>
                  <a:lnTo>
                    <a:pt x="797591" y="959458"/>
                  </a:lnTo>
                  <a:lnTo>
                    <a:pt x="831784" y="992994"/>
                  </a:lnTo>
                  <a:lnTo>
                    <a:pt x="868629" y="1023538"/>
                  </a:lnTo>
                  <a:lnTo>
                    <a:pt x="907912" y="1050920"/>
                  </a:lnTo>
                  <a:lnTo>
                    <a:pt x="949420" y="1074966"/>
                  </a:lnTo>
                  <a:lnTo>
                    <a:pt x="992936" y="1095506"/>
                  </a:lnTo>
                  <a:lnTo>
                    <a:pt x="1038248" y="1112369"/>
                  </a:lnTo>
                  <a:lnTo>
                    <a:pt x="1085140" y="1125382"/>
                  </a:lnTo>
                  <a:lnTo>
                    <a:pt x="1133398" y="1134374"/>
                  </a:lnTo>
                  <a:lnTo>
                    <a:pt x="1182808" y="1139173"/>
                  </a:lnTo>
                  <a:lnTo>
                    <a:pt x="1233154" y="1139607"/>
                  </a:lnTo>
                  <a:lnTo>
                    <a:pt x="1284224" y="1135506"/>
                  </a:lnTo>
                  <a:lnTo>
                    <a:pt x="1331509" y="1127678"/>
                  </a:lnTo>
                  <a:lnTo>
                    <a:pt x="1377223" y="1116161"/>
                  </a:lnTo>
                  <a:lnTo>
                    <a:pt x="1421231" y="1101128"/>
                  </a:lnTo>
                  <a:lnTo>
                    <a:pt x="1463396" y="1082756"/>
                  </a:lnTo>
                  <a:lnTo>
                    <a:pt x="1503582" y="1061219"/>
                  </a:lnTo>
                  <a:lnTo>
                    <a:pt x="1541653" y="1036694"/>
                  </a:lnTo>
                  <a:lnTo>
                    <a:pt x="1577473" y="1009355"/>
                  </a:lnTo>
                  <a:lnTo>
                    <a:pt x="1610906" y="979378"/>
                  </a:lnTo>
                  <a:lnTo>
                    <a:pt x="1641815" y="946937"/>
                  </a:lnTo>
                  <a:lnTo>
                    <a:pt x="1670065" y="912209"/>
                  </a:lnTo>
                  <a:lnTo>
                    <a:pt x="1695520" y="875368"/>
                  </a:lnTo>
                  <a:lnTo>
                    <a:pt x="1718042" y="836589"/>
                  </a:lnTo>
                  <a:lnTo>
                    <a:pt x="1737497" y="796048"/>
                  </a:lnTo>
                  <a:lnTo>
                    <a:pt x="1743865" y="779541"/>
                  </a:lnTo>
                  <a:close/>
                </a:path>
                <a:path w="1784350" h="1139825">
                  <a:moveTo>
                    <a:pt x="320327" y="351737"/>
                  </a:moveTo>
                  <a:lnTo>
                    <a:pt x="272415" y="355853"/>
                  </a:lnTo>
                  <a:lnTo>
                    <a:pt x="224750" y="367661"/>
                  </a:lnTo>
                  <a:lnTo>
                    <a:pt x="180246" y="386127"/>
                  </a:lnTo>
                  <a:lnTo>
                    <a:pt x="139420" y="410616"/>
                  </a:lnTo>
                  <a:lnTo>
                    <a:pt x="102787" y="440492"/>
                  </a:lnTo>
                  <a:lnTo>
                    <a:pt x="70866" y="475122"/>
                  </a:lnTo>
                  <a:lnTo>
                    <a:pt x="44162" y="513888"/>
                  </a:lnTo>
                  <a:lnTo>
                    <a:pt x="23221" y="556103"/>
                  </a:lnTo>
                  <a:lnTo>
                    <a:pt x="8531" y="601185"/>
                  </a:lnTo>
                  <a:lnTo>
                    <a:pt x="618" y="648481"/>
                  </a:lnTo>
                  <a:lnTo>
                    <a:pt x="0" y="697356"/>
                  </a:lnTo>
                  <a:lnTo>
                    <a:pt x="6166" y="743661"/>
                  </a:lnTo>
                  <a:lnTo>
                    <a:pt x="18375" y="787451"/>
                  </a:lnTo>
                  <a:lnTo>
                    <a:pt x="36145" y="828343"/>
                  </a:lnTo>
                  <a:lnTo>
                    <a:pt x="58993" y="865956"/>
                  </a:lnTo>
                  <a:lnTo>
                    <a:pt x="86439" y="899907"/>
                  </a:lnTo>
                  <a:lnTo>
                    <a:pt x="117998" y="929814"/>
                  </a:lnTo>
                  <a:lnTo>
                    <a:pt x="153191" y="955295"/>
                  </a:lnTo>
                  <a:lnTo>
                    <a:pt x="191534" y="975966"/>
                  </a:lnTo>
                  <a:lnTo>
                    <a:pt x="232546" y="991447"/>
                  </a:lnTo>
                  <a:lnTo>
                    <a:pt x="275745" y="1001354"/>
                  </a:lnTo>
                  <a:lnTo>
                    <a:pt x="320649" y="1005305"/>
                  </a:lnTo>
                  <a:lnTo>
                    <a:pt x="366775" y="1002918"/>
                  </a:lnTo>
                  <a:lnTo>
                    <a:pt x="417891" y="992373"/>
                  </a:lnTo>
                  <a:lnTo>
                    <a:pt x="465407" y="974476"/>
                  </a:lnTo>
                  <a:lnTo>
                    <a:pt x="502657" y="953396"/>
                  </a:lnTo>
                  <a:lnTo>
                    <a:pt x="310167" y="953396"/>
                  </a:lnTo>
                  <a:lnTo>
                    <a:pt x="262571" y="946515"/>
                  </a:lnTo>
                  <a:lnTo>
                    <a:pt x="217725" y="931662"/>
                  </a:lnTo>
                  <a:lnTo>
                    <a:pt x="176475" y="909531"/>
                  </a:lnTo>
                  <a:lnTo>
                    <a:pt x="139670" y="880815"/>
                  </a:lnTo>
                  <a:lnTo>
                    <a:pt x="108156" y="846210"/>
                  </a:lnTo>
                  <a:lnTo>
                    <a:pt x="82783" y="806408"/>
                  </a:lnTo>
                  <a:lnTo>
                    <a:pt x="64398" y="762105"/>
                  </a:lnTo>
                  <a:lnTo>
                    <a:pt x="53848" y="713993"/>
                  </a:lnTo>
                  <a:lnTo>
                    <a:pt x="52033" y="664539"/>
                  </a:lnTo>
                  <a:lnTo>
                    <a:pt x="58908" y="616984"/>
                  </a:lnTo>
                  <a:lnTo>
                    <a:pt x="73772" y="572177"/>
                  </a:lnTo>
                  <a:lnTo>
                    <a:pt x="95928" y="530963"/>
                  </a:lnTo>
                  <a:lnTo>
                    <a:pt x="124675" y="494189"/>
                  </a:lnTo>
                  <a:lnTo>
                    <a:pt x="159314" y="462703"/>
                  </a:lnTo>
                  <a:lnTo>
                    <a:pt x="199146" y="437350"/>
                  </a:lnTo>
                  <a:lnTo>
                    <a:pt x="243472" y="418977"/>
                  </a:lnTo>
                  <a:lnTo>
                    <a:pt x="291592" y="408431"/>
                  </a:lnTo>
                  <a:lnTo>
                    <a:pt x="340750" y="406650"/>
                  </a:lnTo>
                  <a:lnTo>
                    <a:pt x="506588" y="406650"/>
                  </a:lnTo>
                  <a:lnTo>
                    <a:pt x="494326" y="398135"/>
                  </a:lnTo>
                  <a:lnTo>
                    <a:pt x="454453" y="377856"/>
                  </a:lnTo>
                  <a:lnTo>
                    <a:pt x="411836" y="363113"/>
                  </a:lnTo>
                  <a:lnTo>
                    <a:pt x="366964" y="354282"/>
                  </a:lnTo>
                  <a:lnTo>
                    <a:pt x="320327" y="351737"/>
                  </a:lnTo>
                  <a:close/>
                </a:path>
                <a:path w="1784350" h="1139825">
                  <a:moveTo>
                    <a:pt x="506588" y="406650"/>
                  </a:moveTo>
                  <a:lnTo>
                    <a:pt x="340750" y="406650"/>
                  </a:lnTo>
                  <a:lnTo>
                    <a:pt x="388156" y="413541"/>
                  </a:lnTo>
                  <a:lnTo>
                    <a:pt x="432933" y="428408"/>
                  </a:lnTo>
                  <a:lnTo>
                    <a:pt x="474205" y="450553"/>
                  </a:lnTo>
                  <a:lnTo>
                    <a:pt x="511093" y="479279"/>
                  </a:lnTo>
                  <a:lnTo>
                    <a:pt x="542722" y="513888"/>
                  </a:lnTo>
                  <a:lnTo>
                    <a:pt x="568214" y="553685"/>
                  </a:lnTo>
                  <a:lnTo>
                    <a:pt x="586693" y="597970"/>
                  </a:lnTo>
                  <a:lnTo>
                    <a:pt x="597280" y="646048"/>
                  </a:lnTo>
                  <a:lnTo>
                    <a:pt x="599095" y="695240"/>
                  </a:lnTo>
                  <a:lnTo>
                    <a:pt x="592222" y="742728"/>
                  </a:lnTo>
                  <a:lnTo>
                    <a:pt x="577360" y="787611"/>
                  </a:lnTo>
                  <a:lnTo>
                    <a:pt x="555211" y="828985"/>
                  </a:lnTo>
                  <a:lnTo>
                    <a:pt x="526465" y="865956"/>
                  </a:lnTo>
                  <a:lnTo>
                    <a:pt x="491852" y="897593"/>
                  </a:lnTo>
                  <a:lnTo>
                    <a:pt x="452042" y="923021"/>
                  </a:lnTo>
                  <a:lnTo>
                    <a:pt x="407746" y="941328"/>
                  </a:lnTo>
                  <a:lnTo>
                    <a:pt x="359664" y="951610"/>
                  </a:lnTo>
                  <a:lnTo>
                    <a:pt x="310167" y="953396"/>
                  </a:lnTo>
                  <a:lnTo>
                    <a:pt x="502657" y="953396"/>
                  </a:lnTo>
                  <a:lnTo>
                    <a:pt x="547563" y="919384"/>
                  </a:lnTo>
                  <a:lnTo>
                    <a:pt x="581163" y="883566"/>
                  </a:lnTo>
                  <a:lnTo>
                    <a:pt x="609085" y="843152"/>
                  </a:lnTo>
                  <a:lnTo>
                    <a:pt x="630809" y="798829"/>
                  </a:lnTo>
                  <a:lnTo>
                    <a:pt x="643153" y="784524"/>
                  </a:lnTo>
                  <a:lnTo>
                    <a:pt x="660796" y="779541"/>
                  </a:lnTo>
                  <a:lnTo>
                    <a:pt x="1743865" y="779541"/>
                  </a:lnTo>
                  <a:lnTo>
                    <a:pt x="1753748" y="753921"/>
                  </a:lnTo>
                  <a:lnTo>
                    <a:pt x="1766659" y="710382"/>
                  </a:lnTo>
                  <a:lnTo>
                    <a:pt x="1776093" y="665606"/>
                  </a:lnTo>
                  <a:lnTo>
                    <a:pt x="1781916" y="619770"/>
                  </a:lnTo>
                  <a:lnTo>
                    <a:pt x="1783990" y="573048"/>
                  </a:lnTo>
                  <a:lnTo>
                    <a:pt x="1782180" y="525615"/>
                  </a:lnTo>
                  <a:lnTo>
                    <a:pt x="1779365" y="502459"/>
                  </a:lnTo>
                  <a:lnTo>
                    <a:pt x="626856" y="502459"/>
                  </a:lnTo>
                  <a:lnTo>
                    <a:pt x="608248" y="501147"/>
                  </a:lnTo>
                  <a:lnTo>
                    <a:pt x="592581" y="488441"/>
                  </a:lnTo>
                  <a:lnTo>
                    <a:pt x="563880" y="453803"/>
                  </a:lnTo>
                  <a:lnTo>
                    <a:pt x="530965" y="423576"/>
                  </a:lnTo>
                  <a:lnTo>
                    <a:pt x="506588" y="406650"/>
                  </a:lnTo>
                  <a:close/>
                </a:path>
                <a:path w="1784350" h="1139825">
                  <a:moveTo>
                    <a:pt x="1223791" y="0"/>
                  </a:moveTo>
                  <a:lnTo>
                    <a:pt x="1175512" y="1269"/>
                  </a:lnTo>
                  <a:lnTo>
                    <a:pt x="1125411" y="6986"/>
                  </a:lnTo>
                  <a:lnTo>
                    <a:pt x="1076894" y="16812"/>
                  </a:lnTo>
                  <a:lnTo>
                    <a:pt x="1030118" y="30549"/>
                  </a:lnTo>
                  <a:lnTo>
                    <a:pt x="985242" y="48001"/>
                  </a:lnTo>
                  <a:lnTo>
                    <a:pt x="942422" y="68970"/>
                  </a:lnTo>
                  <a:lnTo>
                    <a:pt x="901817" y="93259"/>
                  </a:lnTo>
                  <a:lnTo>
                    <a:pt x="863584" y="120668"/>
                  </a:lnTo>
                  <a:lnTo>
                    <a:pt x="827881" y="151002"/>
                  </a:lnTo>
                  <a:lnTo>
                    <a:pt x="794866" y="184063"/>
                  </a:lnTo>
                  <a:lnTo>
                    <a:pt x="764696" y="219652"/>
                  </a:lnTo>
                  <a:lnTo>
                    <a:pt x="737530" y="257573"/>
                  </a:lnTo>
                  <a:lnTo>
                    <a:pt x="713525" y="297628"/>
                  </a:lnTo>
                  <a:lnTo>
                    <a:pt x="692839" y="339619"/>
                  </a:lnTo>
                  <a:lnTo>
                    <a:pt x="675630" y="383348"/>
                  </a:lnTo>
                  <a:lnTo>
                    <a:pt x="662054" y="428619"/>
                  </a:lnTo>
                  <a:lnTo>
                    <a:pt x="652272" y="475233"/>
                  </a:lnTo>
                  <a:lnTo>
                    <a:pt x="643249" y="493460"/>
                  </a:lnTo>
                  <a:lnTo>
                    <a:pt x="626856" y="502459"/>
                  </a:lnTo>
                  <a:lnTo>
                    <a:pt x="1779365" y="502459"/>
                  </a:lnTo>
                  <a:lnTo>
                    <a:pt x="1766611" y="430459"/>
                  </a:lnTo>
                  <a:lnTo>
                    <a:pt x="1753064" y="384884"/>
                  </a:lnTo>
                  <a:lnTo>
                    <a:pt x="1735899" y="341077"/>
                  </a:lnTo>
                  <a:lnTo>
                    <a:pt x="1715310" y="299192"/>
                  </a:lnTo>
                  <a:lnTo>
                    <a:pt x="1691490" y="259384"/>
                  </a:lnTo>
                  <a:lnTo>
                    <a:pt x="1664631" y="221807"/>
                  </a:lnTo>
                  <a:lnTo>
                    <a:pt x="1634926" y="186617"/>
                  </a:lnTo>
                  <a:lnTo>
                    <a:pt x="1602569" y="153968"/>
                  </a:lnTo>
                  <a:lnTo>
                    <a:pt x="1567751" y="124015"/>
                  </a:lnTo>
                  <a:lnTo>
                    <a:pt x="1530666" y="96912"/>
                  </a:lnTo>
                  <a:lnTo>
                    <a:pt x="1491507" y="72814"/>
                  </a:lnTo>
                  <a:lnTo>
                    <a:pt x="1450466" y="51877"/>
                  </a:lnTo>
                  <a:lnTo>
                    <a:pt x="1407737" y="34253"/>
                  </a:lnTo>
                  <a:lnTo>
                    <a:pt x="1363512" y="20099"/>
                  </a:lnTo>
                  <a:lnTo>
                    <a:pt x="1317984" y="9569"/>
                  </a:lnTo>
                  <a:lnTo>
                    <a:pt x="1271346" y="2818"/>
                  </a:lnTo>
                  <a:lnTo>
                    <a:pt x="1223791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95215" y="4327920"/>
              <a:ext cx="253365" cy="435609"/>
            </a:xfrm>
            <a:custGeom>
              <a:avLst/>
              <a:gdLst/>
              <a:ahLst/>
              <a:cxnLst/>
              <a:rect l="l" t="t" r="r" b="b"/>
              <a:pathLst>
                <a:path w="253365" h="435610">
                  <a:moveTo>
                    <a:pt x="22780" y="0"/>
                  </a:moveTo>
                  <a:lnTo>
                    <a:pt x="15017" y="379"/>
                  </a:lnTo>
                  <a:lnTo>
                    <a:pt x="8016" y="3984"/>
                  </a:lnTo>
                  <a:lnTo>
                    <a:pt x="2442" y="10362"/>
                  </a:lnTo>
                  <a:lnTo>
                    <a:pt x="0" y="18049"/>
                  </a:lnTo>
                  <a:lnTo>
                    <a:pt x="676" y="26165"/>
                  </a:lnTo>
                  <a:lnTo>
                    <a:pt x="4460" y="33829"/>
                  </a:lnTo>
                  <a:lnTo>
                    <a:pt x="33888" y="73295"/>
                  </a:lnTo>
                  <a:lnTo>
                    <a:pt x="61855" y="113704"/>
                  </a:lnTo>
                  <a:lnTo>
                    <a:pt x="88313" y="155039"/>
                  </a:lnTo>
                  <a:lnTo>
                    <a:pt x="113213" y="197283"/>
                  </a:lnTo>
                  <a:lnTo>
                    <a:pt x="136505" y="240420"/>
                  </a:lnTo>
                  <a:lnTo>
                    <a:pt x="158140" y="284433"/>
                  </a:lnTo>
                  <a:lnTo>
                    <a:pt x="178069" y="329305"/>
                  </a:lnTo>
                  <a:lnTo>
                    <a:pt x="196243" y="375020"/>
                  </a:lnTo>
                  <a:lnTo>
                    <a:pt x="212613" y="421560"/>
                  </a:lnTo>
                  <a:lnTo>
                    <a:pt x="216701" y="428605"/>
                  </a:lnTo>
                  <a:lnTo>
                    <a:pt x="223027" y="433435"/>
                  </a:lnTo>
                  <a:lnTo>
                    <a:pt x="230687" y="435598"/>
                  </a:lnTo>
                  <a:lnTo>
                    <a:pt x="238775" y="434641"/>
                  </a:lnTo>
                  <a:lnTo>
                    <a:pt x="245820" y="430551"/>
                  </a:lnTo>
                  <a:lnTo>
                    <a:pt x="250650" y="424211"/>
                  </a:lnTo>
                  <a:lnTo>
                    <a:pt x="252813" y="416514"/>
                  </a:lnTo>
                  <a:lnTo>
                    <a:pt x="251856" y="408352"/>
                  </a:lnTo>
                  <a:lnTo>
                    <a:pt x="234724" y="360243"/>
                  </a:lnTo>
                  <a:lnTo>
                    <a:pt x="215851" y="312961"/>
                  </a:lnTo>
                  <a:lnTo>
                    <a:pt x="195257" y="266535"/>
                  </a:lnTo>
                  <a:lnTo>
                    <a:pt x="172960" y="220994"/>
                  </a:lnTo>
                  <a:lnTo>
                    <a:pt x="148979" y="176365"/>
                  </a:lnTo>
                  <a:lnTo>
                    <a:pt x="123332" y="132677"/>
                  </a:lnTo>
                  <a:lnTo>
                    <a:pt x="96040" y="89958"/>
                  </a:lnTo>
                  <a:lnTo>
                    <a:pt x="67120" y="48237"/>
                  </a:lnTo>
                  <a:lnTo>
                    <a:pt x="36591" y="7540"/>
                  </a:lnTo>
                  <a:lnTo>
                    <a:pt x="30305" y="2502"/>
                  </a:lnTo>
                  <a:lnTo>
                    <a:pt x="2278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096000" y="3084456"/>
            <a:ext cx="1672749" cy="1527175"/>
            <a:chOff x="5968720" y="3133759"/>
            <a:chExt cx="1672749" cy="1527175"/>
          </a:xfrm>
          <a:solidFill>
            <a:srgbClr val="008000"/>
          </a:solidFill>
        </p:grpSpPr>
        <p:sp>
          <p:nvSpPr>
            <p:cNvPr id="51" name="object 51"/>
            <p:cNvSpPr/>
            <p:nvPr/>
          </p:nvSpPr>
          <p:spPr>
            <a:xfrm>
              <a:off x="6112389" y="3133759"/>
              <a:ext cx="1529080" cy="1527175"/>
            </a:xfrm>
            <a:custGeom>
              <a:avLst/>
              <a:gdLst/>
              <a:ahLst/>
              <a:cxnLst/>
              <a:rect l="l" t="t" r="r" b="b"/>
              <a:pathLst>
                <a:path w="1529079" h="1527175">
                  <a:moveTo>
                    <a:pt x="330771" y="873847"/>
                  </a:moveTo>
                  <a:lnTo>
                    <a:pt x="286282" y="876375"/>
                  </a:lnTo>
                  <a:lnTo>
                    <a:pt x="242347" y="884904"/>
                  </a:lnTo>
                  <a:lnTo>
                    <a:pt x="199639" y="899421"/>
                  </a:lnTo>
                  <a:lnTo>
                    <a:pt x="158829" y="919916"/>
                  </a:lnTo>
                  <a:lnTo>
                    <a:pt x="120591" y="946376"/>
                  </a:lnTo>
                  <a:lnTo>
                    <a:pt x="85597" y="978788"/>
                  </a:lnTo>
                  <a:lnTo>
                    <a:pt x="55250" y="1017263"/>
                  </a:lnTo>
                  <a:lnTo>
                    <a:pt x="31501" y="1059069"/>
                  </a:lnTo>
                  <a:lnTo>
                    <a:pt x="14366" y="1103390"/>
                  </a:lnTo>
                  <a:lnTo>
                    <a:pt x="3860" y="1149414"/>
                  </a:lnTo>
                  <a:lnTo>
                    <a:pt x="0" y="1196324"/>
                  </a:lnTo>
                  <a:lnTo>
                    <a:pt x="2799" y="1243306"/>
                  </a:lnTo>
                  <a:lnTo>
                    <a:pt x="12273" y="1289546"/>
                  </a:lnTo>
                  <a:lnTo>
                    <a:pt x="28437" y="1334230"/>
                  </a:lnTo>
                  <a:lnTo>
                    <a:pt x="51307" y="1376542"/>
                  </a:lnTo>
                  <a:lnTo>
                    <a:pt x="80898" y="1415669"/>
                  </a:lnTo>
                  <a:lnTo>
                    <a:pt x="114312" y="1448599"/>
                  </a:lnTo>
                  <a:lnTo>
                    <a:pt x="150898" y="1475766"/>
                  </a:lnTo>
                  <a:lnTo>
                    <a:pt x="190049" y="1497173"/>
                  </a:lnTo>
                  <a:lnTo>
                    <a:pt x="231154" y="1512824"/>
                  </a:lnTo>
                  <a:lnTo>
                    <a:pt x="273602" y="1522722"/>
                  </a:lnTo>
                  <a:lnTo>
                    <a:pt x="316785" y="1526873"/>
                  </a:lnTo>
                  <a:lnTo>
                    <a:pt x="360092" y="1525279"/>
                  </a:lnTo>
                  <a:lnTo>
                    <a:pt x="402914" y="1517946"/>
                  </a:lnTo>
                  <a:lnTo>
                    <a:pt x="444640" y="1504876"/>
                  </a:lnTo>
                  <a:lnTo>
                    <a:pt x="484661" y="1486074"/>
                  </a:lnTo>
                  <a:lnTo>
                    <a:pt x="504842" y="1472945"/>
                  </a:lnTo>
                  <a:lnTo>
                    <a:pt x="303457" y="1472945"/>
                  </a:lnTo>
                  <a:lnTo>
                    <a:pt x="257292" y="1465071"/>
                  </a:lnTo>
                  <a:lnTo>
                    <a:pt x="212805" y="1449323"/>
                  </a:lnTo>
                  <a:lnTo>
                    <a:pt x="171117" y="1425702"/>
                  </a:lnTo>
                  <a:lnTo>
                    <a:pt x="133349" y="1394206"/>
                  </a:lnTo>
                  <a:lnTo>
                    <a:pt x="101891" y="1356442"/>
                  </a:lnTo>
                  <a:lnTo>
                    <a:pt x="78297" y="1314765"/>
                  </a:lnTo>
                  <a:lnTo>
                    <a:pt x="62568" y="1270291"/>
                  </a:lnTo>
                  <a:lnTo>
                    <a:pt x="54704" y="1224140"/>
                  </a:lnTo>
                  <a:lnTo>
                    <a:pt x="54704" y="1177429"/>
                  </a:lnTo>
                  <a:lnTo>
                    <a:pt x="62568" y="1131278"/>
                  </a:lnTo>
                  <a:lnTo>
                    <a:pt x="78297" y="1086804"/>
                  </a:lnTo>
                  <a:lnTo>
                    <a:pt x="101891" y="1045127"/>
                  </a:lnTo>
                  <a:lnTo>
                    <a:pt x="133349" y="1007363"/>
                  </a:lnTo>
                  <a:lnTo>
                    <a:pt x="171117" y="975905"/>
                  </a:lnTo>
                  <a:lnTo>
                    <a:pt x="212805" y="952311"/>
                  </a:lnTo>
                  <a:lnTo>
                    <a:pt x="257292" y="936582"/>
                  </a:lnTo>
                  <a:lnTo>
                    <a:pt x="303457" y="928718"/>
                  </a:lnTo>
                  <a:lnTo>
                    <a:pt x="1400248" y="928718"/>
                  </a:lnTo>
                  <a:lnTo>
                    <a:pt x="1423193" y="899213"/>
                  </a:lnTo>
                  <a:lnTo>
                    <a:pt x="1431274" y="886840"/>
                  </a:lnTo>
                  <a:lnTo>
                    <a:pt x="418718" y="886840"/>
                  </a:lnTo>
                  <a:lnTo>
                    <a:pt x="375141" y="877331"/>
                  </a:lnTo>
                  <a:lnTo>
                    <a:pt x="330771" y="873847"/>
                  </a:lnTo>
                  <a:close/>
                </a:path>
                <a:path w="1529079" h="1527175">
                  <a:moveTo>
                    <a:pt x="1400248" y="928718"/>
                  </a:moveTo>
                  <a:lnTo>
                    <a:pt x="350178" y="928718"/>
                  </a:lnTo>
                  <a:lnTo>
                    <a:pt x="396334" y="936582"/>
                  </a:lnTo>
                  <a:lnTo>
                    <a:pt x="440802" y="952311"/>
                  </a:lnTo>
                  <a:lnTo>
                    <a:pt x="482462" y="975905"/>
                  </a:lnTo>
                  <a:lnTo>
                    <a:pt x="520191" y="1007363"/>
                  </a:lnTo>
                  <a:lnTo>
                    <a:pt x="551725" y="1045127"/>
                  </a:lnTo>
                  <a:lnTo>
                    <a:pt x="575441" y="1086804"/>
                  </a:lnTo>
                  <a:lnTo>
                    <a:pt x="591311" y="1131278"/>
                  </a:lnTo>
                  <a:lnTo>
                    <a:pt x="599308" y="1177429"/>
                  </a:lnTo>
                  <a:lnTo>
                    <a:pt x="599402" y="1224140"/>
                  </a:lnTo>
                  <a:lnTo>
                    <a:pt x="591566" y="1270291"/>
                  </a:lnTo>
                  <a:lnTo>
                    <a:pt x="575770" y="1314765"/>
                  </a:lnTo>
                  <a:lnTo>
                    <a:pt x="551989" y="1356442"/>
                  </a:lnTo>
                  <a:lnTo>
                    <a:pt x="520191" y="1394206"/>
                  </a:lnTo>
                  <a:lnTo>
                    <a:pt x="482462" y="1425702"/>
                  </a:lnTo>
                  <a:lnTo>
                    <a:pt x="440802" y="1449323"/>
                  </a:lnTo>
                  <a:lnTo>
                    <a:pt x="396334" y="1465071"/>
                  </a:lnTo>
                  <a:lnTo>
                    <a:pt x="350178" y="1472945"/>
                  </a:lnTo>
                  <a:lnTo>
                    <a:pt x="504842" y="1472945"/>
                  </a:lnTo>
                  <a:lnTo>
                    <a:pt x="557149" y="1431289"/>
                  </a:lnTo>
                  <a:lnTo>
                    <a:pt x="590879" y="1391717"/>
                  </a:lnTo>
                  <a:lnTo>
                    <a:pt x="617287" y="1348397"/>
                  </a:lnTo>
                  <a:lnTo>
                    <a:pt x="636375" y="1302247"/>
                  </a:lnTo>
                  <a:lnTo>
                    <a:pt x="648146" y="1254184"/>
                  </a:lnTo>
                  <a:lnTo>
                    <a:pt x="652600" y="1205126"/>
                  </a:lnTo>
                  <a:lnTo>
                    <a:pt x="649741" y="1155990"/>
                  </a:lnTo>
                  <a:lnTo>
                    <a:pt x="639572" y="1107694"/>
                  </a:lnTo>
                  <a:lnTo>
                    <a:pt x="640532" y="1088130"/>
                  </a:lnTo>
                  <a:lnTo>
                    <a:pt x="651541" y="1072911"/>
                  </a:lnTo>
                  <a:lnTo>
                    <a:pt x="668789" y="1065528"/>
                  </a:lnTo>
                  <a:lnTo>
                    <a:pt x="1236944" y="1065528"/>
                  </a:lnTo>
                  <a:lnTo>
                    <a:pt x="1242365" y="1062728"/>
                  </a:lnTo>
                  <a:lnTo>
                    <a:pt x="1284184" y="1036328"/>
                  </a:lnTo>
                  <a:lnTo>
                    <a:pt x="1324092" y="1005976"/>
                  </a:lnTo>
                  <a:lnTo>
                    <a:pt x="1361821" y="971676"/>
                  </a:lnTo>
                  <a:lnTo>
                    <a:pt x="1394261" y="936417"/>
                  </a:lnTo>
                  <a:lnTo>
                    <a:pt x="1400248" y="928718"/>
                  </a:lnTo>
                  <a:close/>
                </a:path>
                <a:path w="1529079" h="1527175">
                  <a:moveTo>
                    <a:pt x="1236944" y="1065528"/>
                  </a:moveTo>
                  <a:lnTo>
                    <a:pt x="668789" y="1065528"/>
                  </a:lnTo>
                  <a:lnTo>
                    <a:pt x="688466" y="1069466"/>
                  </a:lnTo>
                  <a:lnTo>
                    <a:pt x="732430" y="1090878"/>
                  </a:lnTo>
                  <a:lnTo>
                    <a:pt x="777682" y="1108278"/>
                  </a:lnTo>
                  <a:lnTo>
                    <a:pt x="823954" y="1121671"/>
                  </a:lnTo>
                  <a:lnTo>
                    <a:pt x="870981" y="1131062"/>
                  </a:lnTo>
                  <a:lnTo>
                    <a:pt x="918496" y="1136457"/>
                  </a:lnTo>
                  <a:lnTo>
                    <a:pt x="966233" y="1137860"/>
                  </a:lnTo>
                  <a:lnTo>
                    <a:pt x="1013924" y="1135276"/>
                  </a:lnTo>
                  <a:lnTo>
                    <a:pt x="1061303" y="1128710"/>
                  </a:lnTo>
                  <a:lnTo>
                    <a:pt x="1108103" y="1118167"/>
                  </a:lnTo>
                  <a:lnTo>
                    <a:pt x="1154058" y="1103653"/>
                  </a:lnTo>
                  <a:lnTo>
                    <a:pt x="1198901" y="1085172"/>
                  </a:lnTo>
                  <a:lnTo>
                    <a:pt x="1236944" y="1065528"/>
                  </a:lnTo>
                  <a:close/>
                </a:path>
                <a:path w="1529079" h="1527175">
                  <a:moveTo>
                    <a:pt x="962755" y="0"/>
                  </a:moveTo>
                  <a:lnTo>
                    <a:pt x="916927" y="1468"/>
                  </a:lnTo>
                  <a:lnTo>
                    <a:pt x="871322" y="6575"/>
                  </a:lnTo>
                  <a:lnTo>
                    <a:pt x="826182" y="15319"/>
                  </a:lnTo>
                  <a:lnTo>
                    <a:pt x="781750" y="27704"/>
                  </a:lnTo>
                  <a:lnTo>
                    <a:pt x="738271" y="43730"/>
                  </a:lnTo>
                  <a:lnTo>
                    <a:pt x="695987" y="63398"/>
                  </a:lnTo>
                  <a:lnTo>
                    <a:pt x="655141" y="86711"/>
                  </a:lnTo>
                  <a:lnTo>
                    <a:pt x="615977" y="113668"/>
                  </a:lnTo>
                  <a:lnTo>
                    <a:pt x="578738" y="144272"/>
                  </a:lnTo>
                  <a:lnTo>
                    <a:pt x="542789" y="179517"/>
                  </a:lnTo>
                  <a:lnTo>
                    <a:pt x="510619" y="217028"/>
                  </a:lnTo>
                  <a:lnTo>
                    <a:pt x="482230" y="256554"/>
                  </a:lnTo>
                  <a:lnTo>
                    <a:pt x="457624" y="297842"/>
                  </a:lnTo>
                  <a:lnTo>
                    <a:pt x="436803" y="340641"/>
                  </a:lnTo>
                  <a:lnTo>
                    <a:pt x="419768" y="384699"/>
                  </a:lnTo>
                  <a:lnTo>
                    <a:pt x="406521" y="429763"/>
                  </a:lnTo>
                  <a:lnTo>
                    <a:pt x="397065" y="475583"/>
                  </a:lnTo>
                  <a:lnTo>
                    <a:pt x="391401" y="521905"/>
                  </a:lnTo>
                  <a:lnTo>
                    <a:pt x="389531" y="568479"/>
                  </a:lnTo>
                  <a:lnTo>
                    <a:pt x="391457" y="615052"/>
                  </a:lnTo>
                  <a:lnTo>
                    <a:pt x="397180" y="661372"/>
                  </a:lnTo>
                  <a:lnTo>
                    <a:pt x="406703" y="707188"/>
                  </a:lnTo>
                  <a:lnTo>
                    <a:pt x="420028" y="752247"/>
                  </a:lnTo>
                  <a:lnTo>
                    <a:pt x="437156" y="796298"/>
                  </a:lnTo>
                  <a:lnTo>
                    <a:pt x="458088" y="839088"/>
                  </a:lnTo>
                  <a:lnTo>
                    <a:pt x="462027" y="858819"/>
                  </a:lnTo>
                  <a:lnTo>
                    <a:pt x="454548" y="875966"/>
                  </a:lnTo>
                  <a:lnTo>
                    <a:pt x="438997" y="886612"/>
                  </a:lnTo>
                  <a:lnTo>
                    <a:pt x="418718" y="886840"/>
                  </a:lnTo>
                  <a:lnTo>
                    <a:pt x="1431274" y="886840"/>
                  </a:lnTo>
                  <a:lnTo>
                    <a:pt x="1470537" y="819862"/>
                  </a:lnTo>
                  <a:lnTo>
                    <a:pt x="1488949" y="778158"/>
                  </a:lnTo>
                  <a:lnTo>
                    <a:pt x="1503858" y="735399"/>
                  </a:lnTo>
                  <a:lnTo>
                    <a:pt x="1515262" y="691806"/>
                  </a:lnTo>
                  <a:lnTo>
                    <a:pt x="1523163" y="647601"/>
                  </a:lnTo>
                  <a:lnTo>
                    <a:pt x="1527563" y="603006"/>
                  </a:lnTo>
                  <a:lnTo>
                    <a:pt x="1528460" y="558244"/>
                  </a:lnTo>
                  <a:lnTo>
                    <a:pt x="1525858" y="513536"/>
                  </a:lnTo>
                  <a:lnTo>
                    <a:pt x="1519756" y="469104"/>
                  </a:lnTo>
                  <a:lnTo>
                    <a:pt x="1510155" y="425171"/>
                  </a:lnTo>
                  <a:lnTo>
                    <a:pt x="1497056" y="381957"/>
                  </a:lnTo>
                  <a:lnTo>
                    <a:pt x="1480460" y="339687"/>
                  </a:lnTo>
                  <a:lnTo>
                    <a:pt x="1460368" y="298581"/>
                  </a:lnTo>
                  <a:lnTo>
                    <a:pt x="1436781" y="258861"/>
                  </a:lnTo>
                  <a:lnTo>
                    <a:pt x="1409700" y="220750"/>
                  </a:lnTo>
                  <a:lnTo>
                    <a:pt x="1379124" y="184469"/>
                  </a:lnTo>
                  <a:lnTo>
                    <a:pt x="1345056" y="150240"/>
                  </a:lnTo>
                  <a:lnTo>
                    <a:pt x="1308178" y="119033"/>
                  </a:lnTo>
                  <a:lnTo>
                    <a:pt x="1269331" y="91451"/>
                  </a:lnTo>
                  <a:lnTo>
                    <a:pt x="1228761" y="67495"/>
                  </a:lnTo>
                  <a:lnTo>
                    <a:pt x="1186710" y="47168"/>
                  </a:lnTo>
                  <a:lnTo>
                    <a:pt x="1143421" y="30470"/>
                  </a:lnTo>
                  <a:lnTo>
                    <a:pt x="1099137" y="17403"/>
                  </a:lnTo>
                  <a:lnTo>
                    <a:pt x="1054103" y="7968"/>
                  </a:lnTo>
                  <a:lnTo>
                    <a:pt x="1008561" y="2167"/>
                  </a:lnTo>
                  <a:lnTo>
                    <a:pt x="96275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68720" y="3812048"/>
              <a:ext cx="464820" cy="135112"/>
            </a:xfrm>
            <a:custGeom>
              <a:avLst/>
              <a:gdLst/>
              <a:ahLst/>
              <a:cxnLst/>
              <a:rect l="l" t="t" r="r" b="b"/>
              <a:pathLst>
                <a:path w="464820" h="188595">
                  <a:moveTo>
                    <a:pt x="23875" y="0"/>
                  </a:moveTo>
                  <a:lnTo>
                    <a:pt x="15823" y="83"/>
                  </a:lnTo>
                  <a:lnTo>
                    <a:pt x="8413" y="3429"/>
                  </a:lnTo>
                  <a:lnTo>
                    <a:pt x="2766" y="9251"/>
                  </a:lnTo>
                  <a:lnTo>
                    <a:pt x="0" y="16764"/>
                  </a:lnTo>
                  <a:lnTo>
                    <a:pt x="83" y="24729"/>
                  </a:lnTo>
                  <a:lnTo>
                    <a:pt x="3429" y="31908"/>
                  </a:lnTo>
                  <a:lnTo>
                    <a:pt x="9251" y="37516"/>
                  </a:lnTo>
                  <a:lnTo>
                    <a:pt x="16763" y="40767"/>
                  </a:lnTo>
                  <a:lnTo>
                    <a:pt x="66104" y="50745"/>
                  </a:lnTo>
                  <a:lnTo>
                    <a:pt x="114721" y="62295"/>
                  </a:lnTo>
                  <a:lnTo>
                    <a:pt x="162607" y="75400"/>
                  </a:lnTo>
                  <a:lnTo>
                    <a:pt x="209752" y="90041"/>
                  </a:lnTo>
                  <a:lnTo>
                    <a:pt x="256149" y="106201"/>
                  </a:lnTo>
                  <a:lnTo>
                    <a:pt x="301789" y="123862"/>
                  </a:lnTo>
                  <a:lnTo>
                    <a:pt x="346664" y="143006"/>
                  </a:lnTo>
                  <a:lnTo>
                    <a:pt x="390766" y="163616"/>
                  </a:lnTo>
                  <a:lnTo>
                    <a:pt x="434086" y="185674"/>
                  </a:lnTo>
                  <a:lnTo>
                    <a:pt x="441604" y="188418"/>
                  </a:lnTo>
                  <a:lnTo>
                    <a:pt x="449183" y="187912"/>
                  </a:lnTo>
                  <a:lnTo>
                    <a:pt x="456070" y="184477"/>
                  </a:lnTo>
                  <a:lnTo>
                    <a:pt x="461518" y="178435"/>
                  </a:lnTo>
                  <a:lnTo>
                    <a:pt x="464246" y="170235"/>
                  </a:lnTo>
                  <a:lnTo>
                    <a:pt x="463629" y="162274"/>
                  </a:lnTo>
                  <a:lnTo>
                    <a:pt x="408676" y="126949"/>
                  </a:lnTo>
                  <a:lnTo>
                    <a:pt x="363243" y="105681"/>
                  </a:lnTo>
                  <a:lnTo>
                    <a:pt x="316992" y="85936"/>
                  </a:lnTo>
                  <a:lnTo>
                    <a:pt x="269950" y="67725"/>
                  </a:lnTo>
                  <a:lnTo>
                    <a:pt x="222146" y="51057"/>
                  </a:lnTo>
                  <a:lnTo>
                    <a:pt x="173609" y="35941"/>
                  </a:lnTo>
                  <a:lnTo>
                    <a:pt x="124365" y="22386"/>
                  </a:lnTo>
                  <a:lnTo>
                    <a:pt x="74445" y="10403"/>
                  </a:lnTo>
                  <a:lnTo>
                    <a:pt x="23875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3"/>
          </p:nvPr>
        </p:nvSpPr>
        <p:spPr>
          <a:xfrm>
            <a:off x="10259556" y="6581445"/>
            <a:ext cx="1841818" cy="2547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35">
                <a:solidFill>
                  <a:srgbClr val="252525"/>
                </a:solidFill>
              </a:rPr>
              <a:t>Pro</a:t>
            </a:r>
            <a:r>
              <a:rPr spc="10">
                <a:solidFill>
                  <a:srgbClr val="252525"/>
                </a:solidFill>
              </a:rPr>
              <a:t>prie</a:t>
            </a:r>
            <a:r>
              <a:rPr>
                <a:solidFill>
                  <a:srgbClr val="252525"/>
                </a:solidFill>
              </a:rPr>
              <a:t>tar</a:t>
            </a:r>
            <a:r>
              <a:rPr spc="-30">
                <a:solidFill>
                  <a:srgbClr val="252525"/>
                </a:solidFill>
              </a:rPr>
              <a:t>y</a:t>
            </a:r>
            <a:r>
              <a:rPr spc="-75">
                <a:solidFill>
                  <a:srgbClr val="252525"/>
                </a:solidFill>
              </a:rPr>
              <a:t> </a:t>
            </a:r>
            <a:r>
              <a:rPr spc="30">
                <a:solidFill>
                  <a:srgbClr val="252525"/>
                </a:solidFill>
              </a:rPr>
              <a:t>and</a:t>
            </a:r>
            <a:r>
              <a:rPr spc="-80">
                <a:solidFill>
                  <a:srgbClr val="252525"/>
                </a:solidFill>
              </a:rPr>
              <a:t> </a:t>
            </a:r>
            <a:r>
              <a:rPr spc="25">
                <a:solidFill>
                  <a:srgbClr val="252525"/>
                </a:solidFill>
              </a:rPr>
              <a:t>Con</a:t>
            </a:r>
            <a:r>
              <a:rPr spc="5">
                <a:solidFill>
                  <a:srgbClr val="252525"/>
                </a:solidFill>
              </a:rPr>
              <a:t>f</a:t>
            </a:r>
            <a:r>
              <a:rPr spc="15">
                <a:solidFill>
                  <a:srgbClr val="252525"/>
                </a:solidFill>
              </a:rPr>
              <a:t>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667901-9B6D-45E0-A81D-E37EB8B65FC2}"/>
              </a:ext>
            </a:extLst>
          </p:cNvPr>
          <p:cNvGrpSpPr/>
          <p:nvPr/>
        </p:nvGrpSpPr>
        <p:grpSpPr>
          <a:xfrm>
            <a:off x="641343" y="2863821"/>
            <a:ext cx="3692667" cy="941324"/>
            <a:chOff x="525666" y="3628243"/>
            <a:chExt cx="3692667" cy="94132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0D16D2-A393-44D2-B33F-E253380C3B78}"/>
                </a:ext>
              </a:extLst>
            </p:cNvPr>
            <p:cNvSpPr txBox="1"/>
            <p:nvPr/>
          </p:nvSpPr>
          <p:spPr>
            <a:xfrm>
              <a:off x="525666" y="3628243"/>
              <a:ext cx="369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latin typeface="+mj-lt"/>
                  <a:cs typeface="Times New Roman" panose="02020603050405020304" pitchFamily="18" charset="0"/>
                </a:rPr>
                <a:t>ENTERAL MEDICAL NUTRITION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4887FA-7C91-40BB-8F92-E29ADCDE6C07}"/>
                </a:ext>
              </a:extLst>
            </p:cNvPr>
            <p:cNvSpPr txBox="1"/>
            <p:nvPr/>
          </p:nvSpPr>
          <p:spPr>
            <a:xfrm>
              <a:off x="532851" y="3923236"/>
              <a:ext cx="315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Method of feeding which uses the gastrointestinal tract to deliver nutrition through liquid supplements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14725-F136-424F-A5B8-45CB6F0EC555}"/>
              </a:ext>
            </a:extLst>
          </p:cNvPr>
          <p:cNvGrpSpPr/>
          <p:nvPr/>
        </p:nvGrpSpPr>
        <p:grpSpPr>
          <a:xfrm>
            <a:off x="-116091" y="4492571"/>
            <a:ext cx="3482853" cy="1139825"/>
            <a:chOff x="-150421" y="4533111"/>
            <a:chExt cx="3482853" cy="11398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7D8EC7-5401-442C-A42D-CE15C10639B1}"/>
                </a:ext>
              </a:extLst>
            </p:cNvPr>
            <p:cNvSpPr txBox="1"/>
            <p:nvPr/>
          </p:nvSpPr>
          <p:spPr>
            <a:xfrm>
              <a:off x="-150421" y="4533111"/>
              <a:ext cx="341202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+mj-lt"/>
                  <a:ea typeface="Yu Gothic UI Semibold" panose="020B0700000000000000" pitchFamily="34" charset="-128"/>
                  <a:cs typeface="Times New Roman" panose="02020603050405020304" pitchFamily="18" charset="0"/>
                </a:rPr>
                <a:t>EARLY LIFE NUTRITION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DA01EF-2252-4681-B6AC-91324853C88F}"/>
                </a:ext>
              </a:extLst>
            </p:cNvPr>
            <p:cNvSpPr txBox="1"/>
            <p:nvPr/>
          </p:nvSpPr>
          <p:spPr>
            <a:xfrm>
              <a:off x="498786" y="4841939"/>
              <a:ext cx="28336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Nutritional Supplements which aid in the growth and healthy development of infants and toddlers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1A3865-63E2-4F02-86FD-8ACCA9942F10}"/>
              </a:ext>
            </a:extLst>
          </p:cNvPr>
          <p:cNvGrpSpPr/>
          <p:nvPr/>
        </p:nvGrpSpPr>
        <p:grpSpPr>
          <a:xfrm>
            <a:off x="4555236" y="1453274"/>
            <a:ext cx="3081528" cy="973098"/>
            <a:chOff x="4555236" y="1453274"/>
            <a:chExt cx="3081528" cy="97309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57048C-BB51-4B88-8CAC-F50FFD179C7B}"/>
                </a:ext>
              </a:extLst>
            </p:cNvPr>
            <p:cNvSpPr txBox="1"/>
            <p:nvPr/>
          </p:nvSpPr>
          <p:spPr>
            <a:xfrm>
              <a:off x="4555236" y="1453274"/>
              <a:ext cx="3081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+mj-lt"/>
                  <a:cs typeface="Times New Roman" panose="02020603050405020304" pitchFamily="18" charset="0"/>
                </a:rPr>
                <a:t>PARENTERAL MEDICAL NUTRITION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577997-598C-44D8-9EDF-044D537E0F68}"/>
                </a:ext>
              </a:extLst>
            </p:cNvPr>
            <p:cNvSpPr txBox="1"/>
            <p:nvPr/>
          </p:nvSpPr>
          <p:spPr>
            <a:xfrm>
              <a:off x="4555236" y="1780041"/>
              <a:ext cx="3081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Feeding of Nutritional products to a person intravenously bypassing the usual process of eating and digesting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4F6C01-771E-4ABE-93C1-A7DBFA107DE5}"/>
              </a:ext>
            </a:extLst>
          </p:cNvPr>
          <p:cNvGrpSpPr/>
          <p:nvPr/>
        </p:nvGrpSpPr>
        <p:grpSpPr>
          <a:xfrm>
            <a:off x="8211963" y="2926716"/>
            <a:ext cx="3052318" cy="951791"/>
            <a:chOff x="8211963" y="2945686"/>
            <a:chExt cx="3052318" cy="95179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E77C3A-64C2-488B-AF78-55E709919BB3}"/>
                </a:ext>
              </a:extLst>
            </p:cNvPr>
            <p:cNvSpPr txBox="1"/>
            <p:nvPr/>
          </p:nvSpPr>
          <p:spPr>
            <a:xfrm>
              <a:off x="8241724" y="2945686"/>
              <a:ext cx="2938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latin typeface="+mj-lt"/>
                  <a:cs typeface="Times New Roman" panose="02020603050405020304" pitchFamily="18" charset="0"/>
                </a:rPr>
                <a:t>PLANT BASED ALTERNATIVES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91C9F2-0E68-4756-84EC-DD9DB065A3BF}"/>
                </a:ext>
              </a:extLst>
            </p:cNvPr>
            <p:cNvSpPr txBox="1"/>
            <p:nvPr/>
          </p:nvSpPr>
          <p:spPr>
            <a:xfrm>
              <a:off x="8211963" y="3251146"/>
              <a:ext cx="3052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Alternatives to meat and dairy products that are vegan and contain all the necessary nutrients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1EACA1-84B1-4458-815B-2EF6A6894B51}"/>
              </a:ext>
            </a:extLst>
          </p:cNvPr>
          <p:cNvGrpSpPr/>
          <p:nvPr/>
        </p:nvGrpSpPr>
        <p:grpSpPr>
          <a:xfrm>
            <a:off x="8624492" y="4586428"/>
            <a:ext cx="3457010" cy="1162211"/>
            <a:chOff x="8682258" y="4438356"/>
            <a:chExt cx="3457010" cy="116221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61560D1-1F1F-489A-A031-826003EFFF95}"/>
                </a:ext>
              </a:extLst>
            </p:cNvPr>
            <p:cNvSpPr txBox="1"/>
            <p:nvPr/>
          </p:nvSpPr>
          <p:spPr>
            <a:xfrm>
              <a:off x="8682258" y="4438356"/>
              <a:ext cx="3457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+mj-lt"/>
                  <a:cs typeface="Times New Roman" panose="02020603050405020304" pitchFamily="18" charset="0"/>
                </a:rPr>
                <a:t>FITNESS AND SPORTS ORIENTATION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FBB081-69E2-4105-9ABA-63579FA2F365}"/>
                </a:ext>
              </a:extLst>
            </p:cNvPr>
            <p:cNvSpPr txBox="1"/>
            <p:nvPr/>
          </p:nvSpPr>
          <p:spPr>
            <a:xfrm>
              <a:off x="8682258" y="4769570"/>
              <a:ext cx="29766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Supplements with a high protein content to simulate muscle growth for consumers concentrating on fitness and athletics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190F15-030E-436F-8A8B-B9484E0DCC1B}"/>
              </a:ext>
            </a:extLst>
          </p:cNvPr>
          <p:cNvSpPr txBox="1"/>
          <p:nvPr/>
        </p:nvSpPr>
        <p:spPr>
          <a:xfrm>
            <a:off x="4766039" y="4671611"/>
            <a:ext cx="212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SPECIALIZED NUTRITION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0EEB347-A69F-48D7-923B-C9455BB9AF91}"/>
              </a:ext>
            </a:extLst>
          </p:cNvPr>
          <p:cNvGraphicFramePr>
            <a:graphicFrameLocks noGrp="1"/>
          </p:cNvGraphicFramePr>
          <p:nvPr/>
        </p:nvGraphicFramePr>
        <p:xfrm>
          <a:off x="8948" y="-20640"/>
          <a:ext cx="121920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8E9A7-E783-413C-A2EA-1C203BF4B223}"/>
              </a:ext>
            </a:extLst>
          </p:cNvPr>
          <p:cNvSpPr txBox="1"/>
          <p:nvPr/>
        </p:nvSpPr>
        <p:spPr>
          <a:xfrm>
            <a:off x="8948" y="403707"/>
            <a:ext cx="1140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EXACTLY IS SPECIALIZED NUTRITION?</a:t>
            </a:r>
          </a:p>
        </p:txBody>
      </p:sp>
      <p:pic>
        <p:nvPicPr>
          <p:cNvPr id="7" name="Graphic 6" descr="Baby bottle with solid fill">
            <a:extLst>
              <a:ext uri="{FF2B5EF4-FFF2-40B4-BE49-F238E27FC236}">
                <a16:creationId xmlns:a16="http://schemas.microsoft.com/office/drawing/2014/main" id="{D2A6BE30-36A6-41F2-9E46-D15FD14E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432" y="4495861"/>
            <a:ext cx="914400" cy="914400"/>
          </a:xfrm>
          <a:prstGeom prst="rect">
            <a:avLst/>
          </a:prstGeom>
        </p:spPr>
      </p:pic>
      <p:pic>
        <p:nvPicPr>
          <p:cNvPr id="13" name="Graphic 12" descr="Inpatient with solid fill">
            <a:extLst>
              <a:ext uri="{FF2B5EF4-FFF2-40B4-BE49-F238E27FC236}">
                <a16:creationId xmlns:a16="http://schemas.microsoft.com/office/drawing/2014/main" id="{24FE5A1D-B1D3-4E7D-A920-DD6528477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231" y="3150146"/>
            <a:ext cx="914400" cy="914400"/>
          </a:xfrm>
          <a:prstGeom prst="rect">
            <a:avLst/>
          </a:prstGeom>
        </p:spPr>
      </p:pic>
      <p:pic>
        <p:nvPicPr>
          <p:cNvPr id="17" name="Graphic 16" descr="IV with solid fill">
            <a:extLst>
              <a:ext uri="{FF2B5EF4-FFF2-40B4-BE49-F238E27FC236}">
                <a16:creationId xmlns:a16="http://schemas.microsoft.com/office/drawing/2014/main" id="{094DDE3B-D55B-4574-9EB0-D0DD32CA4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7631" y="2710134"/>
            <a:ext cx="914400" cy="914400"/>
          </a:xfrm>
          <a:prstGeom prst="rect">
            <a:avLst/>
          </a:prstGeom>
        </p:spPr>
      </p:pic>
      <p:pic>
        <p:nvPicPr>
          <p:cNvPr id="22" name="Graphic 21" descr="Open hand with plant with solid fill">
            <a:extLst>
              <a:ext uri="{FF2B5EF4-FFF2-40B4-BE49-F238E27FC236}">
                <a16:creationId xmlns:a16="http://schemas.microsoft.com/office/drawing/2014/main" id="{7805C1EB-9828-45F3-B3B1-95B2D81BD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8877" y="3139871"/>
            <a:ext cx="914400" cy="914400"/>
          </a:xfrm>
          <a:prstGeom prst="rect">
            <a:avLst/>
          </a:prstGeom>
        </p:spPr>
      </p:pic>
      <p:pic>
        <p:nvPicPr>
          <p:cNvPr id="24" name="Graphic 23" descr="Dumbbell with solid fill">
            <a:extLst>
              <a:ext uri="{FF2B5EF4-FFF2-40B4-BE49-F238E27FC236}">
                <a16:creationId xmlns:a16="http://schemas.microsoft.com/office/drawing/2014/main" id="{C9DA84C8-2D2F-45DE-BA8D-D9B5D1A364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7401" y="4473033"/>
            <a:ext cx="914400" cy="914400"/>
          </a:xfrm>
          <a:prstGeom prst="rect">
            <a:avLst/>
          </a:prstGeom>
        </p:spPr>
      </p:pic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60ECB0E0-D4F2-4E44-BC0C-0B8595EA3A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368" y="223754"/>
            <a:ext cx="1678580" cy="7301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6A8FB1D-F7FE-4A06-87EE-7C2E87847509}"/>
              </a:ext>
            </a:extLst>
          </p:cNvPr>
          <p:cNvSpPr txBox="1"/>
          <p:nvPr/>
        </p:nvSpPr>
        <p:spPr>
          <a:xfrm>
            <a:off x="2883289" y="2654176"/>
            <a:ext cx="6183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71B057-3B50-4C81-B920-6D18721E6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4623" y="6506846"/>
            <a:ext cx="546416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3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5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681" y="6588068"/>
            <a:ext cx="1654810" cy="170180"/>
            <a:chOff x="400681" y="6588068"/>
            <a:chExt cx="1654810" cy="170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81" y="6588068"/>
              <a:ext cx="328628" cy="135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105" y="6588068"/>
              <a:ext cx="429787" cy="1351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0500" y="6594207"/>
              <a:ext cx="845185" cy="164465"/>
            </a:xfrm>
            <a:custGeom>
              <a:avLst/>
              <a:gdLst/>
              <a:ahLst/>
              <a:cxnLst/>
              <a:rect l="l" t="t" r="r" b="b"/>
              <a:pathLst>
                <a:path w="845185" h="164465">
                  <a:moveTo>
                    <a:pt x="116103" y="19685"/>
                  </a:moveTo>
                  <a:lnTo>
                    <a:pt x="106375" y="11125"/>
                  </a:lnTo>
                  <a:lnTo>
                    <a:pt x="94869" y="4965"/>
                  </a:lnTo>
                  <a:lnTo>
                    <a:pt x="81864" y="1244"/>
                  </a:lnTo>
                  <a:lnTo>
                    <a:pt x="67627" y="0"/>
                  </a:lnTo>
                  <a:lnTo>
                    <a:pt x="40690" y="4851"/>
                  </a:lnTo>
                  <a:lnTo>
                    <a:pt x="19253" y="18313"/>
                  </a:lnTo>
                  <a:lnTo>
                    <a:pt x="5105" y="38798"/>
                  </a:lnTo>
                  <a:lnTo>
                    <a:pt x="0" y="64681"/>
                  </a:lnTo>
                  <a:lnTo>
                    <a:pt x="5105" y="90551"/>
                  </a:lnTo>
                  <a:lnTo>
                    <a:pt x="19227" y="111023"/>
                  </a:lnTo>
                  <a:lnTo>
                    <a:pt x="40589" y="124485"/>
                  </a:lnTo>
                  <a:lnTo>
                    <a:pt x="67437" y="129311"/>
                  </a:lnTo>
                  <a:lnTo>
                    <a:pt x="81775" y="128041"/>
                  </a:lnTo>
                  <a:lnTo>
                    <a:pt x="94843" y="124256"/>
                  </a:lnTo>
                  <a:lnTo>
                    <a:pt x="106375" y="118033"/>
                  </a:lnTo>
                  <a:lnTo>
                    <a:pt x="116103" y="109435"/>
                  </a:lnTo>
                  <a:lnTo>
                    <a:pt x="104267" y="98069"/>
                  </a:lnTo>
                  <a:lnTo>
                    <a:pt x="96469" y="104775"/>
                  </a:lnTo>
                  <a:lnTo>
                    <a:pt x="87871" y="109512"/>
                  </a:lnTo>
                  <a:lnTo>
                    <a:pt x="78498" y="112318"/>
                  </a:lnTo>
                  <a:lnTo>
                    <a:pt x="68338" y="113245"/>
                  </a:lnTo>
                  <a:lnTo>
                    <a:pt x="48374" y="109588"/>
                  </a:lnTo>
                  <a:lnTo>
                    <a:pt x="32499" y="99453"/>
                  </a:lnTo>
                  <a:lnTo>
                    <a:pt x="22021" y="84061"/>
                  </a:lnTo>
                  <a:lnTo>
                    <a:pt x="18237" y="64655"/>
                  </a:lnTo>
                  <a:lnTo>
                    <a:pt x="22009" y="45250"/>
                  </a:lnTo>
                  <a:lnTo>
                    <a:pt x="32486" y="29857"/>
                  </a:lnTo>
                  <a:lnTo>
                    <a:pt x="48361" y="19710"/>
                  </a:lnTo>
                  <a:lnTo>
                    <a:pt x="68338" y="16052"/>
                  </a:lnTo>
                  <a:lnTo>
                    <a:pt x="78498" y="16954"/>
                  </a:lnTo>
                  <a:lnTo>
                    <a:pt x="87871" y="19697"/>
                  </a:lnTo>
                  <a:lnTo>
                    <a:pt x="96469" y="24371"/>
                  </a:lnTo>
                  <a:lnTo>
                    <a:pt x="104267" y="31051"/>
                  </a:lnTo>
                  <a:lnTo>
                    <a:pt x="116103" y="19685"/>
                  </a:lnTo>
                  <a:close/>
                </a:path>
                <a:path w="845185" h="164465">
                  <a:moveTo>
                    <a:pt x="227114" y="80035"/>
                  </a:moveTo>
                  <a:lnTo>
                    <a:pt x="223354" y="60375"/>
                  </a:lnTo>
                  <a:lnTo>
                    <a:pt x="213918" y="46431"/>
                  </a:lnTo>
                  <a:lnTo>
                    <a:pt x="212902" y="44945"/>
                  </a:lnTo>
                  <a:lnTo>
                    <a:pt x="209423" y="42748"/>
                  </a:lnTo>
                  <a:lnTo>
                    <a:pt x="209423" y="80035"/>
                  </a:lnTo>
                  <a:lnTo>
                    <a:pt x="206959" y="93916"/>
                  </a:lnTo>
                  <a:lnTo>
                    <a:pt x="200152" y="104571"/>
                  </a:lnTo>
                  <a:lnTo>
                    <a:pt x="189890" y="111391"/>
                  </a:lnTo>
                  <a:lnTo>
                    <a:pt x="176974" y="113817"/>
                  </a:lnTo>
                  <a:lnTo>
                    <a:pt x="164020" y="111391"/>
                  </a:lnTo>
                  <a:lnTo>
                    <a:pt x="153695" y="104571"/>
                  </a:lnTo>
                  <a:lnTo>
                    <a:pt x="146850" y="93916"/>
                  </a:lnTo>
                  <a:lnTo>
                    <a:pt x="144360" y="80035"/>
                  </a:lnTo>
                  <a:lnTo>
                    <a:pt x="146850" y="66167"/>
                  </a:lnTo>
                  <a:lnTo>
                    <a:pt x="153695" y="55575"/>
                  </a:lnTo>
                  <a:lnTo>
                    <a:pt x="164033" y="48806"/>
                  </a:lnTo>
                  <a:lnTo>
                    <a:pt x="176974" y="46431"/>
                  </a:lnTo>
                  <a:lnTo>
                    <a:pt x="189890" y="48806"/>
                  </a:lnTo>
                  <a:lnTo>
                    <a:pt x="200177" y="55575"/>
                  </a:lnTo>
                  <a:lnTo>
                    <a:pt x="206971" y="66167"/>
                  </a:lnTo>
                  <a:lnTo>
                    <a:pt x="209423" y="80035"/>
                  </a:lnTo>
                  <a:lnTo>
                    <a:pt x="209423" y="42748"/>
                  </a:lnTo>
                  <a:lnTo>
                    <a:pt x="197027" y="34874"/>
                  </a:lnTo>
                  <a:lnTo>
                    <a:pt x="176974" y="31267"/>
                  </a:lnTo>
                  <a:lnTo>
                    <a:pt x="156895" y="34874"/>
                  </a:lnTo>
                  <a:lnTo>
                    <a:pt x="140957" y="44958"/>
                  </a:lnTo>
                  <a:lnTo>
                    <a:pt x="130467" y="60375"/>
                  </a:lnTo>
                  <a:lnTo>
                    <a:pt x="126682" y="80035"/>
                  </a:lnTo>
                  <a:lnTo>
                    <a:pt x="130467" y="99720"/>
                  </a:lnTo>
                  <a:lnTo>
                    <a:pt x="140982" y="115214"/>
                  </a:lnTo>
                  <a:lnTo>
                    <a:pt x="156895" y="125349"/>
                  </a:lnTo>
                  <a:lnTo>
                    <a:pt x="176974" y="128993"/>
                  </a:lnTo>
                  <a:lnTo>
                    <a:pt x="197053" y="125349"/>
                  </a:lnTo>
                  <a:lnTo>
                    <a:pt x="212928" y="115201"/>
                  </a:lnTo>
                  <a:lnTo>
                    <a:pt x="213855" y="113817"/>
                  </a:lnTo>
                  <a:lnTo>
                    <a:pt x="223354" y="99707"/>
                  </a:lnTo>
                  <a:lnTo>
                    <a:pt x="227114" y="80035"/>
                  </a:lnTo>
                  <a:close/>
                </a:path>
                <a:path w="845185" h="164465">
                  <a:moveTo>
                    <a:pt x="405536" y="72796"/>
                  </a:moveTo>
                  <a:lnTo>
                    <a:pt x="402653" y="54419"/>
                  </a:lnTo>
                  <a:lnTo>
                    <a:pt x="394576" y="41465"/>
                  </a:lnTo>
                  <a:lnTo>
                    <a:pt x="382092" y="33782"/>
                  </a:lnTo>
                  <a:lnTo>
                    <a:pt x="366014" y="31254"/>
                  </a:lnTo>
                  <a:lnTo>
                    <a:pt x="354279" y="32499"/>
                  </a:lnTo>
                  <a:lnTo>
                    <a:pt x="343979" y="36042"/>
                  </a:lnTo>
                  <a:lnTo>
                    <a:pt x="335394" y="41617"/>
                  </a:lnTo>
                  <a:lnTo>
                    <a:pt x="328828" y="48958"/>
                  </a:lnTo>
                  <a:lnTo>
                    <a:pt x="322948" y="41160"/>
                  </a:lnTo>
                  <a:lnTo>
                    <a:pt x="315163" y="35636"/>
                  </a:lnTo>
                  <a:lnTo>
                    <a:pt x="305816" y="32346"/>
                  </a:lnTo>
                  <a:lnTo>
                    <a:pt x="295224" y="31254"/>
                  </a:lnTo>
                  <a:lnTo>
                    <a:pt x="284861" y="32258"/>
                  </a:lnTo>
                  <a:lnTo>
                    <a:pt x="275717" y="35179"/>
                  </a:lnTo>
                  <a:lnTo>
                    <a:pt x="267995" y="39941"/>
                  </a:lnTo>
                  <a:lnTo>
                    <a:pt x="261874" y="46431"/>
                  </a:lnTo>
                  <a:lnTo>
                    <a:pt x="261874" y="32169"/>
                  </a:lnTo>
                  <a:lnTo>
                    <a:pt x="245148" y="32169"/>
                  </a:lnTo>
                  <a:lnTo>
                    <a:pt x="245148" y="127901"/>
                  </a:lnTo>
                  <a:lnTo>
                    <a:pt x="262699" y="127901"/>
                  </a:lnTo>
                  <a:lnTo>
                    <a:pt x="262699" y="78600"/>
                  </a:lnTo>
                  <a:lnTo>
                    <a:pt x="264756" y="64858"/>
                  </a:lnTo>
                  <a:lnTo>
                    <a:pt x="270586" y="54914"/>
                  </a:lnTo>
                  <a:lnTo>
                    <a:pt x="279717" y="48856"/>
                  </a:lnTo>
                  <a:lnTo>
                    <a:pt x="291655" y="46799"/>
                  </a:lnTo>
                  <a:lnTo>
                    <a:pt x="302272" y="48539"/>
                  </a:lnTo>
                  <a:lnTo>
                    <a:pt x="310108" y="53759"/>
                  </a:lnTo>
                  <a:lnTo>
                    <a:pt x="314960" y="62496"/>
                  </a:lnTo>
                  <a:lnTo>
                    <a:pt x="316623" y="74790"/>
                  </a:lnTo>
                  <a:lnTo>
                    <a:pt x="316623" y="127901"/>
                  </a:lnTo>
                  <a:lnTo>
                    <a:pt x="334187" y="127901"/>
                  </a:lnTo>
                  <a:lnTo>
                    <a:pt x="334187" y="78600"/>
                  </a:lnTo>
                  <a:lnTo>
                    <a:pt x="336245" y="64858"/>
                  </a:lnTo>
                  <a:lnTo>
                    <a:pt x="342074" y="54914"/>
                  </a:lnTo>
                  <a:lnTo>
                    <a:pt x="351205" y="48856"/>
                  </a:lnTo>
                  <a:lnTo>
                    <a:pt x="363131" y="46799"/>
                  </a:lnTo>
                  <a:lnTo>
                    <a:pt x="373697" y="48539"/>
                  </a:lnTo>
                  <a:lnTo>
                    <a:pt x="381533" y="53759"/>
                  </a:lnTo>
                  <a:lnTo>
                    <a:pt x="386422" y="62496"/>
                  </a:lnTo>
                  <a:lnTo>
                    <a:pt x="388112" y="74790"/>
                  </a:lnTo>
                  <a:lnTo>
                    <a:pt x="388112" y="127901"/>
                  </a:lnTo>
                  <a:lnTo>
                    <a:pt x="405536" y="127901"/>
                  </a:lnTo>
                  <a:lnTo>
                    <a:pt x="405536" y="72796"/>
                  </a:lnTo>
                  <a:close/>
                </a:path>
                <a:path w="845185" h="164465">
                  <a:moveTo>
                    <a:pt x="523659" y="80035"/>
                  </a:moveTo>
                  <a:lnTo>
                    <a:pt x="520001" y="60058"/>
                  </a:lnTo>
                  <a:lnTo>
                    <a:pt x="510997" y="46431"/>
                  </a:lnTo>
                  <a:lnTo>
                    <a:pt x="509841" y="44665"/>
                  </a:lnTo>
                  <a:lnTo>
                    <a:pt x="505968" y="42189"/>
                  </a:lnTo>
                  <a:lnTo>
                    <a:pt x="505968" y="80035"/>
                  </a:lnTo>
                  <a:lnTo>
                    <a:pt x="503478" y="93916"/>
                  </a:lnTo>
                  <a:lnTo>
                    <a:pt x="496620" y="104571"/>
                  </a:lnTo>
                  <a:lnTo>
                    <a:pt x="486283" y="111391"/>
                  </a:lnTo>
                  <a:lnTo>
                    <a:pt x="473303" y="113817"/>
                  </a:lnTo>
                  <a:lnTo>
                    <a:pt x="471398" y="113449"/>
                  </a:lnTo>
                  <a:lnTo>
                    <a:pt x="460476" y="111391"/>
                  </a:lnTo>
                  <a:lnTo>
                    <a:pt x="450215" y="104571"/>
                  </a:lnTo>
                  <a:lnTo>
                    <a:pt x="443395" y="93916"/>
                  </a:lnTo>
                  <a:lnTo>
                    <a:pt x="440931" y="80035"/>
                  </a:lnTo>
                  <a:lnTo>
                    <a:pt x="443407" y="66243"/>
                  </a:lnTo>
                  <a:lnTo>
                    <a:pt x="450227" y="55638"/>
                  </a:lnTo>
                  <a:lnTo>
                    <a:pt x="460489" y="48831"/>
                  </a:lnTo>
                  <a:lnTo>
                    <a:pt x="468439" y="47345"/>
                  </a:lnTo>
                  <a:lnTo>
                    <a:pt x="473303" y="46431"/>
                  </a:lnTo>
                  <a:lnTo>
                    <a:pt x="486283" y="48831"/>
                  </a:lnTo>
                  <a:lnTo>
                    <a:pt x="496633" y="55638"/>
                  </a:lnTo>
                  <a:lnTo>
                    <a:pt x="503478" y="66243"/>
                  </a:lnTo>
                  <a:lnTo>
                    <a:pt x="505968" y="80035"/>
                  </a:lnTo>
                  <a:lnTo>
                    <a:pt x="505968" y="42189"/>
                  </a:lnTo>
                  <a:lnTo>
                    <a:pt x="494372" y="34772"/>
                  </a:lnTo>
                  <a:lnTo>
                    <a:pt x="474814" y="31267"/>
                  </a:lnTo>
                  <a:lnTo>
                    <a:pt x="464515" y="32283"/>
                  </a:lnTo>
                  <a:lnTo>
                    <a:pt x="455180" y="35306"/>
                  </a:lnTo>
                  <a:lnTo>
                    <a:pt x="447052" y="40335"/>
                  </a:lnTo>
                  <a:lnTo>
                    <a:pt x="440385" y="47345"/>
                  </a:lnTo>
                  <a:lnTo>
                    <a:pt x="440385" y="32169"/>
                  </a:lnTo>
                  <a:lnTo>
                    <a:pt x="423646" y="32169"/>
                  </a:lnTo>
                  <a:lnTo>
                    <a:pt x="423646" y="162953"/>
                  </a:lnTo>
                  <a:lnTo>
                    <a:pt x="441071" y="162953"/>
                  </a:lnTo>
                  <a:lnTo>
                    <a:pt x="441071" y="113449"/>
                  </a:lnTo>
                  <a:lnTo>
                    <a:pt x="447827" y="120230"/>
                  </a:lnTo>
                  <a:lnTo>
                    <a:pt x="455828" y="125082"/>
                  </a:lnTo>
                  <a:lnTo>
                    <a:pt x="464896" y="128016"/>
                  </a:lnTo>
                  <a:lnTo>
                    <a:pt x="474814" y="128993"/>
                  </a:lnTo>
                  <a:lnTo>
                    <a:pt x="494372" y="125476"/>
                  </a:lnTo>
                  <a:lnTo>
                    <a:pt x="509841" y="115557"/>
                  </a:lnTo>
                  <a:lnTo>
                    <a:pt x="510984" y="113817"/>
                  </a:lnTo>
                  <a:lnTo>
                    <a:pt x="520001" y="100101"/>
                  </a:lnTo>
                  <a:lnTo>
                    <a:pt x="523659" y="80035"/>
                  </a:lnTo>
                  <a:close/>
                </a:path>
                <a:path w="845185" h="164465">
                  <a:moveTo>
                    <a:pt x="619023" y="85267"/>
                  </a:moveTo>
                  <a:lnTo>
                    <a:pt x="611809" y="46253"/>
                  </a:lnTo>
                  <a:lnTo>
                    <a:pt x="577583" y="31254"/>
                  </a:lnTo>
                  <a:lnTo>
                    <a:pt x="566216" y="32054"/>
                  </a:lnTo>
                  <a:lnTo>
                    <a:pt x="555561" y="34417"/>
                  </a:lnTo>
                  <a:lnTo>
                    <a:pt x="545934" y="38265"/>
                  </a:lnTo>
                  <a:lnTo>
                    <a:pt x="537654" y="43535"/>
                  </a:lnTo>
                  <a:lnTo>
                    <a:pt x="544931" y="56553"/>
                  </a:lnTo>
                  <a:lnTo>
                    <a:pt x="551294" y="52273"/>
                  </a:lnTo>
                  <a:lnTo>
                    <a:pt x="558800" y="49022"/>
                  </a:lnTo>
                  <a:lnTo>
                    <a:pt x="567055" y="46964"/>
                  </a:lnTo>
                  <a:lnTo>
                    <a:pt x="575665" y="46253"/>
                  </a:lnTo>
                  <a:lnTo>
                    <a:pt x="586981" y="47802"/>
                  </a:lnTo>
                  <a:lnTo>
                    <a:pt x="595045" y="52324"/>
                  </a:lnTo>
                  <a:lnTo>
                    <a:pt x="599859" y="59588"/>
                  </a:lnTo>
                  <a:lnTo>
                    <a:pt x="601459" y="69380"/>
                  </a:lnTo>
                  <a:lnTo>
                    <a:pt x="601459" y="72796"/>
                  </a:lnTo>
                  <a:lnTo>
                    <a:pt x="601459" y="85267"/>
                  </a:lnTo>
                  <a:lnTo>
                    <a:pt x="601459" y="98640"/>
                  </a:lnTo>
                  <a:lnTo>
                    <a:pt x="597103" y="105930"/>
                  </a:lnTo>
                  <a:lnTo>
                    <a:pt x="590829" y="111252"/>
                  </a:lnTo>
                  <a:lnTo>
                    <a:pt x="582891" y="114515"/>
                  </a:lnTo>
                  <a:lnTo>
                    <a:pt x="573608" y="115620"/>
                  </a:lnTo>
                  <a:lnTo>
                    <a:pt x="564667" y="114541"/>
                  </a:lnTo>
                  <a:lnTo>
                    <a:pt x="557974" y="111442"/>
                  </a:lnTo>
                  <a:lnTo>
                    <a:pt x="553783" y="106553"/>
                  </a:lnTo>
                  <a:lnTo>
                    <a:pt x="552335" y="100088"/>
                  </a:lnTo>
                  <a:lnTo>
                    <a:pt x="553364" y="94348"/>
                  </a:lnTo>
                  <a:lnTo>
                    <a:pt x="556920" y="89636"/>
                  </a:lnTo>
                  <a:lnTo>
                    <a:pt x="563740" y="86448"/>
                  </a:lnTo>
                  <a:lnTo>
                    <a:pt x="574560" y="85267"/>
                  </a:lnTo>
                  <a:lnTo>
                    <a:pt x="601459" y="85267"/>
                  </a:lnTo>
                  <a:lnTo>
                    <a:pt x="601459" y="72796"/>
                  </a:lnTo>
                  <a:lnTo>
                    <a:pt x="573735" y="72796"/>
                  </a:lnTo>
                  <a:lnTo>
                    <a:pt x="555574" y="75018"/>
                  </a:lnTo>
                  <a:lnTo>
                    <a:pt x="543572" y="81038"/>
                  </a:lnTo>
                  <a:lnTo>
                    <a:pt x="536943" y="89941"/>
                  </a:lnTo>
                  <a:lnTo>
                    <a:pt x="534911" y="100787"/>
                  </a:lnTo>
                  <a:lnTo>
                    <a:pt x="537425" y="112204"/>
                  </a:lnTo>
                  <a:lnTo>
                    <a:pt x="544588" y="121119"/>
                  </a:lnTo>
                  <a:lnTo>
                    <a:pt x="555866" y="126911"/>
                  </a:lnTo>
                  <a:lnTo>
                    <a:pt x="570725" y="128968"/>
                  </a:lnTo>
                  <a:lnTo>
                    <a:pt x="581215" y="128041"/>
                  </a:lnTo>
                  <a:lnTo>
                    <a:pt x="590016" y="125361"/>
                  </a:lnTo>
                  <a:lnTo>
                    <a:pt x="597103" y="121043"/>
                  </a:lnTo>
                  <a:lnTo>
                    <a:pt x="602068" y="115620"/>
                  </a:lnTo>
                  <a:lnTo>
                    <a:pt x="602411" y="115252"/>
                  </a:lnTo>
                  <a:lnTo>
                    <a:pt x="602411" y="127901"/>
                  </a:lnTo>
                  <a:lnTo>
                    <a:pt x="619023" y="127901"/>
                  </a:lnTo>
                  <a:lnTo>
                    <a:pt x="619023" y="115252"/>
                  </a:lnTo>
                  <a:lnTo>
                    <a:pt x="619023" y="85267"/>
                  </a:lnTo>
                  <a:close/>
                </a:path>
                <a:path w="845185" h="164465">
                  <a:moveTo>
                    <a:pt x="728510" y="72796"/>
                  </a:moveTo>
                  <a:lnTo>
                    <a:pt x="725551" y="54419"/>
                  </a:lnTo>
                  <a:lnTo>
                    <a:pt x="717270" y="41465"/>
                  </a:lnTo>
                  <a:lnTo>
                    <a:pt x="704596" y="33782"/>
                  </a:lnTo>
                  <a:lnTo>
                    <a:pt x="688441" y="31254"/>
                  </a:lnTo>
                  <a:lnTo>
                    <a:pt x="677519" y="32283"/>
                  </a:lnTo>
                  <a:lnTo>
                    <a:pt x="667931" y="35267"/>
                  </a:lnTo>
                  <a:lnTo>
                    <a:pt x="659892" y="40093"/>
                  </a:lnTo>
                  <a:lnTo>
                    <a:pt x="653592" y="46609"/>
                  </a:lnTo>
                  <a:lnTo>
                    <a:pt x="653592" y="32169"/>
                  </a:lnTo>
                  <a:lnTo>
                    <a:pt x="636854" y="32169"/>
                  </a:lnTo>
                  <a:lnTo>
                    <a:pt x="636854" y="127901"/>
                  </a:lnTo>
                  <a:lnTo>
                    <a:pt x="654278" y="127901"/>
                  </a:lnTo>
                  <a:lnTo>
                    <a:pt x="654278" y="78600"/>
                  </a:lnTo>
                  <a:lnTo>
                    <a:pt x="656463" y="64858"/>
                  </a:lnTo>
                  <a:lnTo>
                    <a:pt x="662647" y="54914"/>
                  </a:lnTo>
                  <a:lnTo>
                    <a:pt x="672338" y="48856"/>
                  </a:lnTo>
                  <a:lnTo>
                    <a:pt x="685012" y="46799"/>
                  </a:lnTo>
                  <a:lnTo>
                    <a:pt x="696036" y="48539"/>
                  </a:lnTo>
                  <a:lnTo>
                    <a:pt x="704215" y="53759"/>
                  </a:lnTo>
                  <a:lnTo>
                    <a:pt x="709320" y="62496"/>
                  </a:lnTo>
                  <a:lnTo>
                    <a:pt x="711085" y="74790"/>
                  </a:lnTo>
                  <a:lnTo>
                    <a:pt x="711085" y="127901"/>
                  </a:lnTo>
                  <a:lnTo>
                    <a:pt x="728510" y="127901"/>
                  </a:lnTo>
                  <a:lnTo>
                    <a:pt x="728510" y="72796"/>
                  </a:lnTo>
                  <a:close/>
                </a:path>
                <a:path w="845185" h="164465">
                  <a:moveTo>
                    <a:pt x="844562" y="32181"/>
                  </a:moveTo>
                  <a:lnTo>
                    <a:pt x="827570" y="32181"/>
                  </a:lnTo>
                  <a:lnTo>
                    <a:pt x="794219" y="108775"/>
                  </a:lnTo>
                  <a:lnTo>
                    <a:pt x="760476" y="32181"/>
                  </a:lnTo>
                  <a:lnTo>
                    <a:pt x="742226" y="32181"/>
                  </a:lnTo>
                  <a:lnTo>
                    <a:pt x="784898" y="127736"/>
                  </a:lnTo>
                  <a:lnTo>
                    <a:pt x="781735" y="134429"/>
                  </a:lnTo>
                  <a:lnTo>
                    <a:pt x="777074" y="145440"/>
                  </a:lnTo>
                  <a:lnTo>
                    <a:pt x="771728" y="149225"/>
                  </a:lnTo>
                  <a:lnTo>
                    <a:pt x="756767" y="149225"/>
                  </a:lnTo>
                  <a:lnTo>
                    <a:pt x="750735" y="146697"/>
                  </a:lnTo>
                  <a:lnTo>
                    <a:pt x="746074" y="142176"/>
                  </a:lnTo>
                  <a:lnTo>
                    <a:pt x="738517" y="155181"/>
                  </a:lnTo>
                  <a:lnTo>
                    <a:pt x="743635" y="159004"/>
                  </a:lnTo>
                  <a:lnTo>
                    <a:pt x="749706" y="161772"/>
                  </a:lnTo>
                  <a:lnTo>
                    <a:pt x="756386" y="163461"/>
                  </a:lnTo>
                  <a:lnTo>
                    <a:pt x="763358" y="164033"/>
                  </a:lnTo>
                  <a:lnTo>
                    <a:pt x="773785" y="162725"/>
                  </a:lnTo>
                  <a:lnTo>
                    <a:pt x="782942" y="158343"/>
                  </a:lnTo>
                  <a:lnTo>
                    <a:pt x="790905" y="150164"/>
                  </a:lnTo>
                  <a:lnTo>
                    <a:pt x="797788" y="137477"/>
                  </a:lnTo>
                  <a:lnTo>
                    <a:pt x="844562" y="32181"/>
                  </a:lnTo>
                  <a:close/>
                </a:path>
              </a:pathLst>
            </a:custGeom>
            <a:solidFill>
              <a:srgbClr val="0C2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46" y="6545470"/>
            <a:ext cx="82556" cy="818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06" y="6691565"/>
            <a:ext cx="82552" cy="818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802" y="6691565"/>
            <a:ext cx="82554" cy="818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86444" y="3145435"/>
            <a:ext cx="1612900" cy="1762760"/>
            <a:chOff x="1086444" y="2782582"/>
            <a:chExt cx="1612900" cy="1762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444" y="2782582"/>
              <a:ext cx="1612726" cy="17622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1580" y="2891027"/>
              <a:ext cx="1371600" cy="1554480"/>
            </a:xfrm>
            <a:custGeom>
              <a:avLst/>
              <a:gdLst/>
              <a:ahLst/>
              <a:cxnLst/>
              <a:rect l="l" t="t" r="r" b="b"/>
              <a:pathLst>
                <a:path w="1371600" h="1554479">
                  <a:moveTo>
                    <a:pt x="685800" y="0"/>
                  </a:moveTo>
                  <a:lnTo>
                    <a:pt x="0" y="407035"/>
                  </a:lnTo>
                  <a:lnTo>
                    <a:pt x="0" y="1147445"/>
                  </a:lnTo>
                  <a:lnTo>
                    <a:pt x="685800" y="1554480"/>
                  </a:lnTo>
                  <a:lnTo>
                    <a:pt x="1371600" y="1147445"/>
                  </a:lnTo>
                  <a:lnTo>
                    <a:pt x="1371600" y="4070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154511" y="2983891"/>
            <a:ext cx="1612900" cy="1762760"/>
            <a:chOff x="3154512" y="2621038"/>
            <a:chExt cx="1612900" cy="17627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4512" y="2621038"/>
              <a:ext cx="1612726" cy="17622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9647" y="2729484"/>
              <a:ext cx="1371600" cy="1554480"/>
            </a:xfrm>
            <a:custGeom>
              <a:avLst/>
              <a:gdLst/>
              <a:ahLst/>
              <a:cxnLst/>
              <a:rect l="l" t="t" r="r" b="b"/>
              <a:pathLst>
                <a:path w="1371600" h="1554479">
                  <a:moveTo>
                    <a:pt x="685800" y="0"/>
                  </a:moveTo>
                  <a:lnTo>
                    <a:pt x="0" y="407035"/>
                  </a:lnTo>
                  <a:lnTo>
                    <a:pt x="0" y="1147445"/>
                  </a:lnTo>
                  <a:lnTo>
                    <a:pt x="685800" y="1554479"/>
                  </a:lnTo>
                  <a:lnTo>
                    <a:pt x="1371600" y="1147445"/>
                  </a:lnTo>
                  <a:lnTo>
                    <a:pt x="1371600" y="4070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08864" y="3145435"/>
            <a:ext cx="1612900" cy="1762760"/>
            <a:chOff x="5208864" y="2782582"/>
            <a:chExt cx="1612900" cy="176276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8864" y="2782582"/>
              <a:ext cx="1612726" cy="17622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4000" y="2891027"/>
              <a:ext cx="1371600" cy="1554480"/>
            </a:xfrm>
            <a:custGeom>
              <a:avLst/>
              <a:gdLst/>
              <a:ahLst/>
              <a:cxnLst/>
              <a:rect l="l" t="t" r="r" b="b"/>
              <a:pathLst>
                <a:path w="1371600" h="1554479">
                  <a:moveTo>
                    <a:pt x="685800" y="0"/>
                  </a:moveTo>
                  <a:lnTo>
                    <a:pt x="0" y="407035"/>
                  </a:lnTo>
                  <a:lnTo>
                    <a:pt x="0" y="1147445"/>
                  </a:lnTo>
                  <a:lnTo>
                    <a:pt x="685800" y="1554480"/>
                  </a:lnTo>
                  <a:lnTo>
                    <a:pt x="1371600" y="1147445"/>
                  </a:lnTo>
                  <a:lnTo>
                    <a:pt x="1371600" y="4070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290648" y="2983891"/>
            <a:ext cx="1612900" cy="1762760"/>
            <a:chOff x="7290648" y="2621038"/>
            <a:chExt cx="1612900" cy="176276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0648" y="2621038"/>
              <a:ext cx="1612726" cy="17622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0" name="object 20"/>
            <p:cNvSpPr/>
            <p:nvPr/>
          </p:nvSpPr>
          <p:spPr>
            <a:xfrm>
              <a:off x="7415784" y="2729484"/>
              <a:ext cx="1371600" cy="1554480"/>
            </a:xfrm>
            <a:custGeom>
              <a:avLst/>
              <a:gdLst/>
              <a:ahLst/>
              <a:cxnLst/>
              <a:rect l="l" t="t" r="r" b="b"/>
              <a:pathLst>
                <a:path w="1371600" h="1554479">
                  <a:moveTo>
                    <a:pt x="685800" y="0"/>
                  </a:moveTo>
                  <a:lnTo>
                    <a:pt x="0" y="407035"/>
                  </a:lnTo>
                  <a:lnTo>
                    <a:pt x="0" y="1147445"/>
                  </a:lnTo>
                  <a:lnTo>
                    <a:pt x="685800" y="1554479"/>
                  </a:lnTo>
                  <a:lnTo>
                    <a:pt x="1371600" y="1147445"/>
                  </a:lnTo>
                  <a:lnTo>
                    <a:pt x="1371600" y="4070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347200" y="3145435"/>
            <a:ext cx="1612900" cy="1762760"/>
            <a:chOff x="9345000" y="2782582"/>
            <a:chExt cx="1612900" cy="176276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5000" y="2782582"/>
              <a:ext cx="1612726" cy="176222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470136" y="2891027"/>
              <a:ext cx="1371600" cy="1554480"/>
            </a:xfrm>
            <a:custGeom>
              <a:avLst/>
              <a:gdLst/>
              <a:ahLst/>
              <a:cxnLst/>
              <a:rect l="l" t="t" r="r" b="b"/>
              <a:pathLst>
                <a:path w="1371600" h="1554479">
                  <a:moveTo>
                    <a:pt x="685800" y="0"/>
                  </a:moveTo>
                  <a:lnTo>
                    <a:pt x="0" y="407035"/>
                  </a:lnTo>
                  <a:lnTo>
                    <a:pt x="0" y="1147445"/>
                  </a:lnTo>
                  <a:lnTo>
                    <a:pt x="685800" y="1554480"/>
                  </a:lnTo>
                  <a:lnTo>
                    <a:pt x="1371600" y="1147445"/>
                  </a:lnTo>
                  <a:lnTo>
                    <a:pt x="1371600" y="40703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84682" y="2797442"/>
            <a:ext cx="2045970" cy="1906270"/>
          </a:xfrm>
          <a:custGeom>
            <a:avLst/>
            <a:gdLst/>
            <a:ahLst/>
            <a:cxnLst/>
            <a:rect l="l" t="t" r="r" b="b"/>
            <a:pathLst>
              <a:path w="2045970" h="1906270">
                <a:moveTo>
                  <a:pt x="0" y="548639"/>
                </a:moveTo>
                <a:lnTo>
                  <a:pt x="0" y="1906270"/>
                </a:lnTo>
              </a:path>
              <a:path w="2045970" h="1906270">
                <a:moveTo>
                  <a:pt x="1023112" y="0"/>
                </a:moveTo>
                <a:lnTo>
                  <a:pt x="0" y="548639"/>
                </a:lnTo>
              </a:path>
              <a:path w="2045970" h="1906270">
                <a:moveTo>
                  <a:pt x="1022604" y="0"/>
                </a:moveTo>
                <a:lnTo>
                  <a:pt x="2045716" y="548639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3829" y="4559187"/>
            <a:ext cx="1023619" cy="548640"/>
          </a:xfrm>
          <a:custGeom>
            <a:avLst/>
            <a:gdLst/>
            <a:ahLst/>
            <a:cxnLst/>
            <a:rect l="l" t="t" r="r" b="b"/>
            <a:pathLst>
              <a:path w="1023620" h="548639">
                <a:moveTo>
                  <a:pt x="0" y="548640"/>
                </a:moveTo>
                <a:lnTo>
                  <a:pt x="1023112" y="0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28366" y="3346082"/>
            <a:ext cx="1046480" cy="1762125"/>
          </a:xfrm>
          <a:custGeom>
            <a:avLst/>
            <a:gdLst/>
            <a:ahLst/>
            <a:cxnLst/>
            <a:rect l="l" t="t" r="r" b="b"/>
            <a:pathLst>
              <a:path w="1046479" h="1762125">
                <a:moveTo>
                  <a:pt x="22097" y="1174750"/>
                </a:moveTo>
                <a:lnTo>
                  <a:pt x="0" y="0"/>
                </a:lnTo>
              </a:path>
              <a:path w="1046479" h="1762125">
                <a:moveTo>
                  <a:pt x="1045971" y="1761744"/>
                </a:moveTo>
                <a:lnTo>
                  <a:pt x="22859" y="1213104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96434" y="2797442"/>
            <a:ext cx="2049145" cy="1755139"/>
          </a:xfrm>
          <a:custGeom>
            <a:avLst/>
            <a:gdLst/>
            <a:ahLst/>
            <a:cxnLst/>
            <a:rect l="l" t="t" r="r" b="b"/>
            <a:pathLst>
              <a:path w="2049145" h="1755139">
                <a:moveTo>
                  <a:pt x="0" y="548639"/>
                </a:moveTo>
                <a:lnTo>
                  <a:pt x="2286" y="1755140"/>
                </a:lnTo>
              </a:path>
              <a:path w="2049145" h="1755139">
                <a:moveTo>
                  <a:pt x="1026160" y="0"/>
                </a:moveTo>
                <a:lnTo>
                  <a:pt x="3048" y="548639"/>
                </a:lnTo>
              </a:path>
              <a:path w="2049145" h="1755139">
                <a:moveTo>
                  <a:pt x="1025651" y="0"/>
                </a:moveTo>
                <a:lnTo>
                  <a:pt x="2048764" y="548639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88630" y="4559187"/>
            <a:ext cx="1023619" cy="548640"/>
          </a:xfrm>
          <a:custGeom>
            <a:avLst/>
            <a:gdLst/>
            <a:ahLst/>
            <a:cxnLst/>
            <a:rect l="l" t="t" r="r" b="b"/>
            <a:pathLst>
              <a:path w="1023620" h="548639">
                <a:moveTo>
                  <a:pt x="0" y="548640"/>
                </a:moveTo>
                <a:lnTo>
                  <a:pt x="1023112" y="0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0118" y="3385707"/>
            <a:ext cx="1049020" cy="1722120"/>
          </a:xfrm>
          <a:custGeom>
            <a:avLst/>
            <a:gdLst/>
            <a:ahLst/>
            <a:cxnLst/>
            <a:rect l="l" t="t" r="r" b="b"/>
            <a:pathLst>
              <a:path w="1049020" h="1722120">
                <a:moveTo>
                  <a:pt x="29082" y="1165860"/>
                </a:moveTo>
                <a:lnTo>
                  <a:pt x="0" y="0"/>
                </a:lnTo>
              </a:path>
              <a:path w="1049020" h="1722120">
                <a:moveTo>
                  <a:pt x="1049020" y="1722120"/>
                </a:moveTo>
                <a:lnTo>
                  <a:pt x="25907" y="1173480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1233" y="2797442"/>
            <a:ext cx="1024890" cy="1762760"/>
          </a:xfrm>
          <a:custGeom>
            <a:avLst/>
            <a:gdLst/>
            <a:ahLst/>
            <a:cxnLst/>
            <a:rect l="l" t="t" r="r" b="b"/>
            <a:pathLst>
              <a:path w="1024890" h="1762760">
                <a:moveTo>
                  <a:pt x="0" y="548639"/>
                </a:moveTo>
                <a:lnTo>
                  <a:pt x="0" y="1762760"/>
                </a:lnTo>
              </a:path>
              <a:path w="1024890" h="1762760">
                <a:moveTo>
                  <a:pt x="1024636" y="0"/>
                </a:moveTo>
                <a:lnTo>
                  <a:pt x="1524" y="548639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35361" y="2797442"/>
            <a:ext cx="1034415" cy="1851660"/>
          </a:xfrm>
          <a:custGeom>
            <a:avLst/>
            <a:gdLst/>
            <a:ahLst/>
            <a:cxnLst/>
            <a:rect l="l" t="t" r="r" b="b"/>
            <a:pathLst>
              <a:path w="1034415" h="1851660">
                <a:moveTo>
                  <a:pt x="1024128" y="548639"/>
                </a:moveTo>
                <a:lnTo>
                  <a:pt x="1034288" y="1851279"/>
                </a:lnTo>
              </a:path>
              <a:path w="1034415" h="1851660">
                <a:moveTo>
                  <a:pt x="0" y="0"/>
                </a:moveTo>
                <a:lnTo>
                  <a:pt x="1023112" y="548639"/>
                </a:lnTo>
              </a:path>
            </a:pathLst>
          </a:custGeom>
          <a:ln w="101600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660654" y="4475367"/>
            <a:ext cx="457200" cy="457200"/>
            <a:chOff x="660654" y="4112514"/>
            <a:chExt cx="457200" cy="457200"/>
          </a:xfrm>
        </p:grpSpPr>
        <p:sp>
          <p:nvSpPr>
            <p:cNvPr id="33" name="object 33"/>
            <p:cNvSpPr/>
            <p:nvPr/>
          </p:nvSpPr>
          <p:spPr>
            <a:xfrm>
              <a:off x="660654" y="411251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599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0654" y="411251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599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01600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78685" y="2631326"/>
            <a:ext cx="457200" cy="457200"/>
            <a:chOff x="1678685" y="2268473"/>
            <a:chExt cx="457200" cy="457200"/>
          </a:xfrm>
        </p:grpSpPr>
        <p:sp>
          <p:nvSpPr>
            <p:cNvPr id="36" name="object 36"/>
            <p:cNvSpPr/>
            <p:nvPr/>
          </p:nvSpPr>
          <p:spPr>
            <a:xfrm>
              <a:off x="167868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7868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016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746265" y="4885833"/>
            <a:ext cx="457200" cy="457200"/>
            <a:chOff x="3746753" y="4525517"/>
            <a:chExt cx="457200" cy="457200"/>
          </a:xfrm>
        </p:grpSpPr>
        <p:sp>
          <p:nvSpPr>
            <p:cNvPr id="39" name="object 39"/>
            <p:cNvSpPr/>
            <p:nvPr/>
          </p:nvSpPr>
          <p:spPr>
            <a:xfrm>
              <a:off x="3746753" y="452551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46753" y="452551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10160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801105" y="2631326"/>
            <a:ext cx="457200" cy="457200"/>
            <a:chOff x="5801105" y="2268473"/>
            <a:chExt cx="457200" cy="457200"/>
          </a:xfrm>
        </p:grpSpPr>
        <p:sp>
          <p:nvSpPr>
            <p:cNvPr id="42" name="object 42"/>
            <p:cNvSpPr/>
            <p:nvPr/>
          </p:nvSpPr>
          <p:spPr>
            <a:xfrm>
              <a:off x="580110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110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016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0925809" y="4466517"/>
            <a:ext cx="457200" cy="457200"/>
            <a:chOff x="10938509" y="4101846"/>
            <a:chExt cx="457200" cy="457200"/>
          </a:xfrm>
        </p:grpSpPr>
        <p:sp>
          <p:nvSpPr>
            <p:cNvPr id="51" name="object 51"/>
            <p:cNvSpPr/>
            <p:nvPr/>
          </p:nvSpPr>
          <p:spPr>
            <a:xfrm>
              <a:off x="10938509" y="410184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938509" y="410184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101600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33092" y="1977138"/>
            <a:ext cx="50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>
                <a:solidFill>
                  <a:srgbClr val="EC7C30"/>
                </a:solidFill>
                <a:latin typeface="Tahoma"/>
                <a:cs typeface="Tahoma"/>
              </a:rPr>
              <a:t>01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61664" y="5377574"/>
            <a:ext cx="60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>
                <a:solidFill>
                  <a:schemeClr val="tx2"/>
                </a:solidFill>
                <a:latin typeface="Tahoma"/>
                <a:cs typeface="Tahoma"/>
              </a:rPr>
              <a:t>02</a:t>
            </a:r>
            <a:endParaRPr sz="360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19698" y="1968894"/>
            <a:ext cx="60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>
                <a:solidFill>
                  <a:schemeClr val="accent2"/>
                </a:solidFill>
                <a:latin typeface="Tahoma"/>
                <a:cs typeface="Tahoma"/>
              </a:rPr>
              <a:t>03</a:t>
            </a:r>
            <a:endParaRPr sz="3600">
              <a:solidFill>
                <a:schemeClr val="accent2"/>
              </a:solidFill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29493" y="1968894"/>
            <a:ext cx="600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>
                <a:solidFill>
                  <a:schemeClr val="accent2"/>
                </a:solidFill>
                <a:latin typeface="Tahoma"/>
                <a:cs typeface="Tahoma"/>
              </a:rPr>
              <a:t>05</a:t>
            </a:r>
            <a:endParaRPr sz="3600">
              <a:solidFill>
                <a:schemeClr val="accent2"/>
              </a:solidFill>
              <a:latin typeface="Tahoma"/>
              <a:cs typeface="Tahoma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30434" y="6552591"/>
            <a:ext cx="2232152" cy="182879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D9B673D-93E9-46D3-84E7-119C20830582}"/>
              </a:ext>
            </a:extLst>
          </p:cNvPr>
          <p:cNvSpPr txBox="1"/>
          <p:nvPr/>
        </p:nvSpPr>
        <p:spPr>
          <a:xfrm>
            <a:off x="6542355" y="1523270"/>
            <a:ext cx="357835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AGEING POPULATION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71071C-C0D1-488A-A23F-84C3C5D10A22}"/>
              </a:ext>
            </a:extLst>
          </p:cNvPr>
          <p:cNvSpPr txBox="1"/>
          <p:nvPr/>
        </p:nvSpPr>
        <p:spPr>
          <a:xfrm>
            <a:off x="2427624" y="1524425"/>
            <a:ext cx="363489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GLOBAL PREVALENCE OF MALNUTRITION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B847F9-FABB-4464-8534-576E153A197B}"/>
              </a:ext>
            </a:extLst>
          </p:cNvPr>
          <p:cNvSpPr txBox="1"/>
          <p:nvPr/>
        </p:nvSpPr>
        <p:spPr>
          <a:xfrm>
            <a:off x="4736788" y="5218927"/>
            <a:ext cx="311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INCREASING HEALTH AWARENESS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1FC3E08-2792-4ADD-95FC-32749E14A3D9}"/>
              </a:ext>
            </a:extLst>
          </p:cNvPr>
          <p:cNvSpPr txBox="1"/>
          <p:nvPr/>
        </p:nvSpPr>
        <p:spPr>
          <a:xfrm>
            <a:off x="8907762" y="5471397"/>
            <a:ext cx="265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Shift towards supplements and specialized nutrition, to evolve the immune system.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2EC969-7405-4DC4-B54D-F4D54C50D9A1}"/>
              </a:ext>
            </a:extLst>
          </p:cNvPr>
          <p:cNvSpPr txBox="1"/>
          <p:nvPr/>
        </p:nvSpPr>
        <p:spPr>
          <a:xfrm>
            <a:off x="2432276" y="1834443"/>
            <a:ext cx="320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Severe malnutrition issues in various parts of the world, particularly in Africa and Southern Asia, have stunted the development of children post motherly care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5F2E7-4665-4A40-AC6D-2FF39AF81D8B}"/>
              </a:ext>
            </a:extLst>
          </p:cNvPr>
          <p:cNvSpPr txBox="1"/>
          <p:nvPr/>
        </p:nvSpPr>
        <p:spPr>
          <a:xfrm>
            <a:off x="4749577" y="5577683"/>
            <a:ext cx="2223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More health-conscious people understanding the benefits of Specialized Nutrition</a:t>
            </a:r>
          </a:p>
        </p:txBody>
      </p:sp>
      <p:grpSp>
        <p:nvGrpSpPr>
          <p:cNvPr id="126" name="object 35">
            <a:extLst>
              <a:ext uri="{FF2B5EF4-FFF2-40B4-BE49-F238E27FC236}">
                <a16:creationId xmlns:a16="http://schemas.microsoft.com/office/drawing/2014/main" id="{85C2EBAB-0E0F-4A44-9386-04DFD19A4882}"/>
              </a:ext>
            </a:extLst>
          </p:cNvPr>
          <p:cNvGrpSpPr/>
          <p:nvPr/>
        </p:nvGrpSpPr>
        <p:grpSpPr>
          <a:xfrm>
            <a:off x="7912696" y="4867607"/>
            <a:ext cx="457200" cy="457200"/>
            <a:chOff x="1678685" y="2268473"/>
            <a:chExt cx="457200" cy="457200"/>
          </a:xfrm>
        </p:grpSpPr>
        <p:sp>
          <p:nvSpPr>
            <p:cNvPr id="127" name="object 36">
              <a:extLst>
                <a:ext uri="{FF2B5EF4-FFF2-40B4-BE49-F238E27FC236}">
                  <a16:creationId xmlns:a16="http://schemas.microsoft.com/office/drawing/2014/main" id="{4FE794D1-7E7D-47DD-9995-544557FF52AB}"/>
                </a:ext>
              </a:extLst>
            </p:cNvPr>
            <p:cNvSpPr/>
            <p:nvPr/>
          </p:nvSpPr>
          <p:spPr>
            <a:xfrm>
              <a:off x="167868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7">
              <a:extLst>
                <a:ext uri="{FF2B5EF4-FFF2-40B4-BE49-F238E27FC236}">
                  <a16:creationId xmlns:a16="http://schemas.microsoft.com/office/drawing/2014/main" id="{55727373-1F4A-4235-BA8D-1563E9108DAA}"/>
                </a:ext>
              </a:extLst>
            </p:cNvPr>
            <p:cNvSpPr/>
            <p:nvPr/>
          </p:nvSpPr>
          <p:spPr>
            <a:xfrm>
              <a:off x="1678685" y="226847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016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9A9C417-C022-4CAC-BBC9-BA4B0C752E6E}"/>
              </a:ext>
            </a:extLst>
          </p:cNvPr>
          <p:cNvSpPr txBox="1"/>
          <p:nvPr/>
        </p:nvSpPr>
        <p:spPr>
          <a:xfrm>
            <a:off x="7788600" y="5401197"/>
            <a:ext cx="84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-15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04</a:t>
            </a:r>
            <a:endParaRPr kumimoji="0" lang="en-US" sz="3600" b="0" i="0" u="none" strike="noStrike" kern="1200" cap="none" spc="-15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endParaRPr lang="en-US"/>
          </a:p>
        </p:txBody>
      </p:sp>
      <p:grpSp>
        <p:nvGrpSpPr>
          <p:cNvPr id="135" name="object 38">
            <a:extLst>
              <a:ext uri="{FF2B5EF4-FFF2-40B4-BE49-F238E27FC236}">
                <a16:creationId xmlns:a16="http://schemas.microsoft.com/office/drawing/2014/main" id="{671B6088-07B2-40D5-BABF-2518DCA7D885}"/>
              </a:ext>
            </a:extLst>
          </p:cNvPr>
          <p:cNvGrpSpPr/>
          <p:nvPr/>
        </p:nvGrpSpPr>
        <p:grpSpPr>
          <a:xfrm>
            <a:off x="9924963" y="2573627"/>
            <a:ext cx="457200" cy="457200"/>
            <a:chOff x="3746753" y="4525517"/>
            <a:chExt cx="457200" cy="457200"/>
          </a:xfrm>
        </p:grpSpPr>
        <p:sp>
          <p:nvSpPr>
            <p:cNvPr id="136" name="object 39">
              <a:extLst>
                <a:ext uri="{FF2B5EF4-FFF2-40B4-BE49-F238E27FC236}">
                  <a16:creationId xmlns:a16="http://schemas.microsoft.com/office/drawing/2014/main" id="{9C640321-2955-4045-AEB5-F7C631BBBA0C}"/>
                </a:ext>
              </a:extLst>
            </p:cNvPr>
            <p:cNvSpPr/>
            <p:nvPr/>
          </p:nvSpPr>
          <p:spPr>
            <a:xfrm>
              <a:off x="3746753" y="452551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599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199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599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0">
              <a:extLst>
                <a:ext uri="{FF2B5EF4-FFF2-40B4-BE49-F238E27FC236}">
                  <a16:creationId xmlns:a16="http://schemas.microsoft.com/office/drawing/2014/main" id="{6D80FC96-25EB-4459-909D-9B007CB76F4C}"/>
                </a:ext>
              </a:extLst>
            </p:cNvPr>
            <p:cNvSpPr/>
            <p:nvPr/>
          </p:nvSpPr>
          <p:spPr>
            <a:xfrm>
              <a:off x="3746753" y="452551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599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199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599"/>
                  </a:lnTo>
                  <a:close/>
                </a:path>
              </a:pathLst>
            </a:custGeom>
            <a:ln w="1016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E96D26F-5A0D-45D3-9CE4-9BB8F6C42C0A}"/>
              </a:ext>
            </a:extLst>
          </p:cNvPr>
          <p:cNvSpPr txBox="1"/>
          <p:nvPr/>
        </p:nvSpPr>
        <p:spPr>
          <a:xfrm>
            <a:off x="8844945" y="5155297"/>
            <a:ext cx="317051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IMPACT OF COVID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557F43-ED71-4225-B31D-BD6199C5023E}"/>
              </a:ext>
            </a:extLst>
          </p:cNvPr>
          <p:cNvSpPr txBox="1"/>
          <p:nvPr/>
        </p:nvSpPr>
        <p:spPr>
          <a:xfrm>
            <a:off x="6542355" y="1878750"/>
            <a:ext cx="323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The increase in geriatric population globally.(10% of global population in 2021 -&gt; expected to reach 16% by 2050)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4B2CEB-4743-41C6-AFF3-EE497C21E561}"/>
              </a:ext>
            </a:extLst>
          </p:cNvPr>
          <p:cNvSpPr txBox="1"/>
          <p:nvPr/>
        </p:nvSpPr>
        <p:spPr>
          <a:xfrm>
            <a:off x="602059" y="5242093"/>
            <a:ext cx="305100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HEALTHY GROWTH IN INFANT LIFE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D6ED7B-8E00-48EB-B13B-F867297C84E7}"/>
              </a:ext>
            </a:extLst>
          </p:cNvPr>
          <p:cNvSpPr txBox="1"/>
          <p:nvPr/>
        </p:nvSpPr>
        <p:spPr>
          <a:xfrm>
            <a:off x="595825" y="5547675"/>
            <a:ext cx="2858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Absence of breast milk and prone to allergies will be complimented by the formulated medical nutrition</a:t>
            </a:r>
          </a:p>
        </p:txBody>
      </p:sp>
      <p:pic>
        <p:nvPicPr>
          <p:cNvPr id="143" name="Graphic 142" descr="Baby bottle with solid fill">
            <a:extLst>
              <a:ext uri="{FF2B5EF4-FFF2-40B4-BE49-F238E27FC236}">
                <a16:creationId xmlns:a16="http://schemas.microsoft.com/office/drawing/2014/main" id="{67B555B9-3D30-49F7-BD70-EDD38CEF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38783" y="3556994"/>
            <a:ext cx="914400" cy="914400"/>
          </a:xfrm>
          <a:prstGeom prst="rect">
            <a:avLst/>
          </a:prstGeom>
        </p:spPr>
      </p:pic>
      <p:pic>
        <p:nvPicPr>
          <p:cNvPr id="147" name="Graphic 146" descr="Food Safety with solid fill">
            <a:extLst>
              <a:ext uri="{FF2B5EF4-FFF2-40B4-BE49-F238E27FC236}">
                <a16:creationId xmlns:a16="http://schemas.microsoft.com/office/drawing/2014/main" id="{7F31BB34-C7E7-4B20-A666-2E0915596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79292" y="3379139"/>
            <a:ext cx="914400" cy="914400"/>
          </a:xfrm>
          <a:prstGeom prst="rect">
            <a:avLst/>
          </a:prstGeom>
        </p:spPr>
      </p:pic>
      <p:pic>
        <p:nvPicPr>
          <p:cNvPr id="45" name="Graphic 44" descr="Man with cane with solid fill">
            <a:extLst>
              <a:ext uri="{FF2B5EF4-FFF2-40B4-BE49-F238E27FC236}">
                <a16:creationId xmlns:a16="http://schemas.microsoft.com/office/drawing/2014/main" id="{0777F781-C17F-49A8-8752-32D0F6CD9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9811" y="3372822"/>
            <a:ext cx="914400" cy="914400"/>
          </a:xfrm>
          <a:prstGeom prst="rect">
            <a:avLst/>
          </a:prstGeom>
        </p:spPr>
      </p:pic>
      <p:pic>
        <p:nvPicPr>
          <p:cNvPr id="47" name="Graphic 46" descr="Yoga with solid fill">
            <a:extLst>
              <a:ext uri="{FF2B5EF4-FFF2-40B4-BE49-F238E27FC236}">
                <a16:creationId xmlns:a16="http://schemas.microsoft.com/office/drawing/2014/main" id="{D945AE90-CC15-43AD-AA1B-F081A21261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50027" y="3476855"/>
            <a:ext cx="914400" cy="914400"/>
          </a:xfrm>
          <a:prstGeom prst="rect">
            <a:avLst/>
          </a:prstGeom>
        </p:spPr>
      </p:pic>
      <p:pic>
        <p:nvPicPr>
          <p:cNvPr id="49" name="Graphic 48" descr="Covid-19 with solid fill">
            <a:extLst>
              <a:ext uri="{FF2B5EF4-FFF2-40B4-BE49-F238E27FC236}">
                <a16:creationId xmlns:a16="http://schemas.microsoft.com/office/drawing/2014/main" id="{4FD60029-EF1D-4F5F-9D65-EF63B30FE9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719933" y="3533218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95BD30B-80FB-40A0-98F7-740A4013D45A}"/>
              </a:ext>
            </a:extLst>
          </p:cNvPr>
          <p:cNvSpPr txBox="1"/>
          <p:nvPr/>
        </p:nvSpPr>
        <p:spPr>
          <a:xfrm>
            <a:off x="92606" y="388064"/>
            <a:ext cx="60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NEED FOR SPECIALIZED NUTRITION</a:t>
            </a:r>
          </a:p>
        </p:txBody>
      </p:sp>
      <p:pic>
        <p:nvPicPr>
          <p:cNvPr id="77" name="Picture 76" descr="Logo, company name&#10;&#10;Description automatically generated">
            <a:extLst>
              <a:ext uri="{FF2B5EF4-FFF2-40B4-BE49-F238E27FC236}">
                <a16:creationId xmlns:a16="http://schemas.microsoft.com/office/drawing/2014/main" id="{E05F3008-BCC2-438B-BB9D-79E6ED2C23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19" y="243169"/>
            <a:ext cx="1678580" cy="730145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79609669-63AA-4A9C-84A3-732328CF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34969"/>
              </p:ext>
            </p:extLst>
          </p:nvPr>
        </p:nvGraphicFramePr>
        <p:xfrm>
          <a:off x="8948" y="-20640"/>
          <a:ext cx="121920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B18BEE35-19DD-4158-9460-7923E48DC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4</a:t>
            </a:fld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6CEA-3543-49CF-8496-F28ECDEA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D84B-DDF7-4D48-B1C1-CA930AF57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44574B-46E7-4F89-92D6-2F422AB93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420743"/>
              </p:ext>
            </p:extLst>
          </p:nvPr>
        </p:nvGraphicFramePr>
        <p:xfrm>
          <a:off x="10156" y="1680330"/>
          <a:ext cx="8289475" cy="513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F867D2-F880-4DCA-A777-02D7F8F6C97F}"/>
              </a:ext>
            </a:extLst>
          </p:cNvPr>
          <p:cNvSpPr txBox="1"/>
          <p:nvPr/>
        </p:nvSpPr>
        <p:spPr>
          <a:xfrm>
            <a:off x="92765" y="419245"/>
            <a:ext cx="913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SPECIALIZED NUTRITION GLOBAL MARKET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38E593-32A3-4D45-98C0-0272AA06A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690129"/>
              </p:ext>
            </p:extLst>
          </p:nvPr>
        </p:nvGraphicFramePr>
        <p:xfrm>
          <a:off x="8297995" y="2188595"/>
          <a:ext cx="3801240" cy="4248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781FBD-54FA-4D8C-9D53-233A3C4670D7}"/>
              </a:ext>
            </a:extLst>
          </p:cNvPr>
          <p:cNvCxnSpPr/>
          <p:nvPr/>
        </p:nvCxnSpPr>
        <p:spPr>
          <a:xfrm flipV="1">
            <a:off x="9761121" y="3373146"/>
            <a:ext cx="1195753" cy="773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FEE18F-C04C-4069-AD49-7568E833DD27}"/>
              </a:ext>
            </a:extLst>
          </p:cNvPr>
          <p:cNvSpPr txBox="1"/>
          <p:nvPr/>
        </p:nvSpPr>
        <p:spPr>
          <a:xfrm>
            <a:off x="8384347" y="1218439"/>
            <a:ext cx="3714888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The global clinical nutrition market was valued at US$ 43.5 billion in 2019 and is anticipated to reach US$ 59.84 billion by 2026 displaying a CAGR of 4.4% over the forecast period.</a:t>
            </a:r>
            <a:endParaRPr lang="en-IN" sz="1200"/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E79BF53E-36FA-483F-B0E9-128376CB2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368" y="174207"/>
            <a:ext cx="1678580" cy="73014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B918F1-E840-4639-B37A-1129DAF3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91699"/>
              </p:ext>
            </p:extLst>
          </p:nvPr>
        </p:nvGraphicFramePr>
        <p:xfrm>
          <a:off x="8948" y="-20640"/>
          <a:ext cx="121920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2250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2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1960-3B4C-416C-BD26-539CE8B4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13" y="492103"/>
            <a:ext cx="11233150" cy="381153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Timeline of DANONE </a:t>
            </a:r>
            <a:r>
              <a:rPr lang="en-US" sz="2400" err="1">
                <a:solidFill>
                  <a:schemeClr val="tx1"/>
                </a:solidFill>
              </a:rPr>
              <a:t>nutricia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DFD-29AE-45BC-9253-A82D4D8F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35F2-B32D-44CF-8610-4A12F6AA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EF3B0-3430-4612-B201-C857CE482ABB}"/>
              </a:ext>
            </a:extLst>
          </p:cNvPr>
          <p:cNvSpPr/>
          <p:nvPr/>
        </p:nvSpPr>
        <p:spPr>
          <a:xfrm>
            <a:off x="184738" y="3685644"/>
            <a:ext cx="11929403" cy="15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CE0D01-C83C-4990-91B5-43AB87438305}"/>
              </a:ext>
            </a:extLst>
          </p:cNvPr>
          <p:cNvSpPr/>
          <p:nvPr/>
        </p:nvSpPr>
        <p:spPr>
          <a:xfrm>
            <a:off x="880382" y="3455136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867ADE2-0FCA-4C9F-9B53-49FDAF5D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2" y="890686"/>
            <a:ext cx="1844537" cy="24949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5EEEA9F-080F-4D24-ACEC-398DB26A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8" y="4166736"/>
            <a:ext cx="2645229" cy="238715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A9141B1-B87E-4E84-83D8-1076AB1E8C70}"/>
              </a:ext>
            </a:extLst>
          </p:cNvPr>
          <p:cNvSpPr/>
          <p:nvPr/>
        </p:nvSpPr>
        <p:spPr>
          <a:xfrm>
            <a:off x="2286238" y="3455140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E0403B0-A81B-42D8-B02B-6ADACC42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998" y="1053168"/>
            <a:ext cx="2606962" cy="229551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B91EB03-1200-4032-ADDC-B39C48E1C573}"/>
              </a:ext>
            </a:extLst>
          </p:cNvPr>
          <p:cNvSpPr/>
          <p:nvPr/>
        </p:nvSpPr>
        <p:spPr>
          <a:xfrm>
            <a:off x="3783707" y="3455140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612974-F472-447E-A399-854835D2A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15" y="4165890"/>
            <a:ext cx="2841171" cy="23305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1FFDBF-857C-4C12-BFBF-B643E3352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561" y="722863"/>
            <a:ext cx="2351314" cy="26460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12842EF-D081-4CCD-AF5B-E05635856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285" y="4767767"/>
            <a:ext cx="2842349" cy="9751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2325C38-39B2-4781-86D5-A55C720D8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380" y="1356016"/>
            <a:ext cx="3022384" cy="138942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9D7C065-534D-40C0-A9EE-583A57AC416A}"/>
              </a:ext>
            </a:extLst>
          </p:cNvPr>
          <p:cNvSpPr/>
          <p:nvPr/>
        </p:nvSpPr>
        <p:spPr>
          <a:xfrm>
            <a:off x="5621410" y="3455136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2DEC6B-CB3A-4B75-843C-700FBC463BD6}"/>
              </a:ext>
            </a:extLst>
          </p:cNvPr>
          <p:cNvSpPr/>
          <p:nvPr/>
        </p:nvSpPr>
        <p:spPr>
          <a:xfrm>
            <a:off x="7234221" y="3465507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D15597-3560-4BDF-BBDB-10B134162F58}"/>
              </a:ext>
            </a:extLst>
          </p:cNvPr>
          <p:cNvSpPr/>
          <p:nvPr/>
        </p:nvSpPr>
        <p:spPr>
          <a:xfrm>
            <a:off x="8977498" y="3455136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7A9BD6-28BE-4B7B-A7B3-B70B0EBF6C9E}"/>
              </a:ext>
            </a:extLst>
          </p:cNvPr>
          <p:cNvSpPr/>
          <p:nvPr/>
        </p:nvSpPr>
        <p:spPr>
          <a:xfrm>
            <a:off x="10720776" y="3455136"/>
            <a:ext cx="590842" cy="6237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5E271-D3E9-44C5-9E24-B9B3FE261971}"/>
              </a:ext>
            </a:extLst>
          </p:cNvPr>
          <p:cNvSpPr txBox="1"/>
          <p:nvPr/>
        </p:nvSpPr>
        <p:spPr>
          <a:xfrm rot="19237409">
            <a:off x="834531" y="3575415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1896</a:t>
            </a:r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A3BA82-1F29-4A8D-B4A3-8B8DD9C932F4}"/>
              </a:ext>
            </a:extLst>
          </p:cNvPr>
          <p:cNvSpPr txBox="1"/>
          <p:nvPr/>
        </p:nvSpPr>
        <p:spPr>
          <a:xfrm rot="19237409">
            <a:off x="2267091" y="3544939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1919</a:t>
            </a:r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819A1-7EEF-4D17-ADE6-E07AAD3BA6D4}"/>
              </a:ext>
            </a:extLst>
          </p:cNvPr>
          <p:cNvSpPr txBox="1"/>
          <p:nvPr/>
        </p:nvSpPr>
        <p:spPr>
          <a:xfrm rot="19237409">
            <a:off x="8872492" y="3548184"/>
            <a:ext cx="87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2007</a:t>
            </a:r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2F65CB-ADA4-4174-ABFB-D68A85B61327}"/>
              </a:ext>
            </a:extLst>
          </p:cNvPr>
          <p:cNvSpPr txBox="1"/>
          <p:nvPr/>
        </p:nvSpPr>
        <p:spPr>
          <a:xfrm rot="19237409">
            <a:off x="3739063" y="3582000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1946</a:t>
            </a:r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A0B75E-918C-4A51-9AD7-C8979218CB72}"/>
              </a:ext>
            </a:extLst>
          </p:cNvPr>
          <p:cNvSpPr txBox="1"/>
          <p:nvPr/>
        </p:nvSpPr>
        <p:spPr>
          <a:xfrm rot="19237409">
            <a:off x="5565517" y="3579657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1984</a:t>
            </a:r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20398E-9FC1-4F97-B1B8-15B8F943C94D}"/>
              </a:ext>
            </a:extLst>
          </p:cNvPr>
          <p:cNvSpPr txBox="1"/>
          <p:nvPr/>
        </p:nvSpPr>
        <p:spPr>
          <a:xfrm rot="19237409">
            <a:off x="7181405" y="3591826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1994</a:t>
            </a:r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27EAA3-B055-4D0F-A0FF-61A2BD552675}"/>
              </a:ext>
            </a:extLst>
          </p:cNvPr>
          <p:cNvSpPr txBox="1"/>
          <p:nvPr/>
        </p:nvSpPr>
        <p:spPr>
          <a:xfrm rot="19237409">
            <a:off x="10667851" y="3575420"/>
            <a:ext cx="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2015</a:t>
            </a:r>
            <a:endParaRPr lang="en-IN"/>
          </a:p>
        </p:txBody>
      </p:sp>
      <p:graphicFrame>
        <p:nvGraphicFramePr>
          <p:cNvPr id="55" name="Table 18">
            <a:extLst>
              <a:ext uri="{FF2B5EF4-FFF2-40B4-BE49-F238E27FC236}">
                <a16:creationId xmlns:a16="http://schemas.microsoft.com/office/drawing/2014/main" id="{8A8B32CF-5C3B-4DCF-A649-FFF23EEF4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57754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42DA5640-74FD-46D7-BFF5-13B5252AF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63D3-9C60-442F-A030-BDA95DEB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37993"/>
            <a:ext cx="10640937" cy="8695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6600"/>
                </a:solidFill>
              </a:rPr>
              <a:t>France</a:t>
            </a:r>
            <a:r>
              <a:rPr lang="en-US" sz="240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is DANONE's </a:t>
            </a:r>
            <a:r>
              <a:rPr lang="en-US" sz="2400">
                <a:solidFill>
                  <a:srgbClr val="FF6600"/>
                </a:solidFill>
              </a:rPr>
              <a:t>3</a:t>
            </a:r>
            <a:r>
              <a:rPr lang="en-US" sz="2400" baseline="30000">
                <a:solidFill>
                  <a:srgbClr val="FF6600"/>
                </a:solidFill>
              </a:rPr>
              <a:t>rd</a:t>
            </a:r>
            <a:r>
              <a:rPr lang="en-US" sz="240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important market and accounts for </a:t>
            </a:r>
            <a:r>
              <a:rPr lang="en-US" sz="2400">
                <a:solidFill>
                  <a:srgbClr val="FF6600"/>
                </a:solidFill>
              </a:rPr>
              <a:t>9%</a:t>
            </a:r>
            <a:r>
              <a:rPr lang="en-US" sz="240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of total sales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AD67-19B8-44FA-B776-BBBB83C53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8E3B-1B67-4EC7-98C0-CFA7CA6B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5325E-53F7-40A6-9446-4B04E88B0278}"/>
              </a:ext>
            </a:extLst>
          </p:cNvPr>
          <p:cNvSpPr/>
          <p:nvPr/>
        </p:nvSpPr>
        <p:spPr>
          <a:xfrm>
            <a:off x="10382633" y="3827605"/>
            <a:ext cx="343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4D30A-EFB0-4963-94AD-241E5435257C}"/>
              </a:ext>
            </a:extLst>
          </p:cNvPr>
          <p:cNvSpPr/>
          <p:nvPr/>
        </p:nvSpPr>
        <p:spPr>
          <a:xfrm>
            <a:off x="10341686" y="4444800"/>
            <a:ext cx="426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8F2F86-FB71-49E7-8684-86B40FCC38F9}"/>
              </a:ext>
            </a:extLst>
          </p:cNvPr>
          <p:cNvSpPr/>
          <p:nvPr/>
        </p:nvSpPr>
        <p:spPr>
          <a:xfrm>
            <a:off x="10382633" y="5023797"/>
            <a:ext cx="4058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19" name="Picture 2" descr="Flag of the United States - Flag of the USA - Flag of America - Round">
            <a:extLst>
              <a:ext uri="{FF2B5EF4-FFF2-40B4-BE49-F238E27FC236}">
                <a16:creationId xmlns:a16="http://schemas.microsoft.com/office/drawing/2014/main" id="{7AB2E745-65F4-4A5D-9E4A-A8812A58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910" y="3858207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g of France - Round">
            <a:extLst>
              <a:ext uri="{FF2B5EF4-FFF2-40B4-BE49-F238E27FC236}">
                <a16:creationId xmlns:a16="http://schemas.microsoft.com/office/drawing/2014/main" id="{F4FD8B52-3B3A-43BD-A72A-4AD4350F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209" y="5071997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lag of China - Flag of the People's Republic of China - Round">
            <a:extLst>
              <a:ext uri="{FF2B5EF4-FFF2-40B4-BE49-F238E27FC236}">
                <a16:creationId xmlns:a16="http://schemas.microsoft.com/office/drawing/2014/main" id="{40868E5A-EEBD-4C06-990E-744CE775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209" y="4468901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CB8A16-6E7D-485C-9D20-EF1DB3D2553A}"/>
              </a:ext>
            </a:extLst>
          </p:cNvPr>
          <p:cNvSpPr/>
          <p:nvPr/>
        </p:nvSpPr>
        <p:spPr>
          <a:xfrm>
            <a:off x="397971" y="2026465"/>
            <a:ext cx="4483518" cy="36608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7DB4E-ADEE-4CC9-BA25-F64000F3A05E}"/>
              </a:ext>
            </a:extLst>
          </p:cNvPr>
          <p:cNvSpPr txBox="1"/>
          <p:nvPr/>
        </p:nvSpPr>
        <p:spPr>
          <a:xfrm>
            <a:off x="680821" y="2271009"/>
            <a:ext cx="3809302" cy="341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1200"/>
              <a:t>Danone was founded by Isaac </a:t>
            </a:r>
            <a:r>
              <a:rPr lang="en-US" sz="1200" err="1"/>
              <a:t>Carasso</a:t>
            </a:r>
            <a:r>
              <a:rPr lang="en-US" sz="1200"/>
              <a:t> in Barcelona, Spain 1919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1200"/>
              <a:t>Yoghurt is the foundation of Danone and was sold to pharmacies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1200"/>
              <a:t>In 1929, Isaac </a:t>
            </a:r>
            <a:r>
              <a:rPr lang="en-US" sz="1200" err="1"/>
              <a:t>Carasso</a:t>
            </a:r>
            <a:r>
              <a:rPr lang="en-US" sz="1200"/>
              <a:t> moved the company from Spain to France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1200"/>
              <a:t>Danone is No.1 in fresh dairy products globally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sz="1200"/>
              <a:t>Danone is No.1 in plant-based products globally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IN" sz="1200"/>
              <a:t>Danone concentrates on Plant-based food and drinks</a:t>
            </a:r>
          </a:p>
          <a:p>
            <a:pPr marL="285750" indent="-285750" algn="just">
              <a:spcBef>
                <a:spcPts val="600"/>
              </a:spcBef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IN" sz="1200"/>
              <a:t>Danone specializes in sustainable dairy farming</a:t>
            </a:r>
          </a:p>
          <a:p>
            <a:endParaRPr lang="en-IN"/>
          </a:p>
        </p:txBody>
      </p:sp>
      <p:graphicFrame>
        <p:nvGraphicFramePr>
          <p:cNvPr id="16" name="Table 18">
            <a:extLst>
              <a:ext uri="{FF2B5EF4-FFF2-40B4-BE49-F238E27FC236}">
                <a16:creationId xmlns:a16="http://schemas.microsoft.com/office/drawing/2014/main" id="{0BB59A64-629F-45F5-8FFE-B140A4D84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15201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804AAFD5-B095-4F91-92C5-B5F536F1F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80011"/>
              </p:ext>
            </p:extLst>
          </p:nvPr>
        </p:nvGraphicFramePr>
        <p:xfrm>
          <a:off x="5152047" y="1190213"/>
          <a:ext cx="6641982" cy="506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AB7703BF-2A94-4FE6-80D7-2A86330BC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CCC5-2DE2-42EC-94A0-F2F2115F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14"/>
            <a:ext cx="11712575" cy="86956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Brands of DANONE </a:t>
            </a:r>
            <a:r>
              <a:rPr lang="en-US" sz="2400" err="1">
                <a:solidFill>
                  <a:schemeClr val="tx1"/>
                </a:solidFill>
              </a:rPr>
              <a:t>nutricia</a:t>
            </a:r>
            <a:r>
              <a:rPr lang="en-US" sz="2400">
                <a:solidFill>
                  <a:schemeClr val="tx1"/>
                </a:solidFill>
              </a:rPr>
              <a:t>- specialized nutrition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DA21-3D71-4853-9A93-972308B0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31093" y="5925842"/>
            <a:ext cx="546416" cy="254799"/>
          </a:xfrm>
        </p:spPr>
        <p:txBody>
          <a:bodyPr/>
          <a:lstStyle/>
          <a:p>
            <a:fld id="{3DD8A316-1690-4C62-9DF0-0D0BBB2020CF}" type="slidenum">
              <a:rPr lang="en-US" sz="900" smtClean="0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2808-4CBF-410E-9EC4-C7911F8F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9CA53685-945B-44B1-B68D-B3FA04E2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81689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3C9AAB5-0BB1-48DB-B8C2-080274602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08" y="236013"/>
            <a:ext cx="1678580" cy="7301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293348-4513-4C22-ADF8-EE5E9F3B5781}"/>
              </a:ext>
            </a:extLst>
          </p:cNvPr>
          <p:cNvCxnSpPr>
            <a:cxnSpLocks/>
          </p:cNvCxnSpPr>
          <p:nvPr/>
        </p:nvCxnSpPr>
        <p:spPr>
          <a:xfrm flipH="1">
            <a:off x="6095999" y="966158"/>
            <a:ext cx="1" cy="24822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CD0699-05E6-4B9D-AE32-D4B01B328BA2}"/>
              </a:ext>
            </a:extLst>
          </p:cNvPr>
          <p:cNvCxnSpPr>
            <a:cxnSpLocks/>
          </p:cNvCxnSpPr>
          <p:nvPr/>
        </p:nvCxnSpPr>
        <p:spPr>
          <a:xfrm flipV="1">
            <a:off x="479424" y="3448390"/>
            <a:ext cx="5616575" cy="2901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29590-93F8-48D4-B914-5F48F8CDD9F0}"/>
              </a:ext>
            </a:extLst>
          </p:cNvPr>
          <p:cNvCxnSpPr>
            <a:cxnSpLocks/>
          </p:cNvCxnSpPr>
          <p:nvPr/>
        </p:nvCxnSpPr>
        <p:spPr>
          <a:xfrm>
            <a:off x="6064319" y="3458707"/>
            <a:ext cx="5648254" cy="2891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8D1672-4A4E-4ED5-8F60-53E8E8D0852E}"/>
              </a:ext>
            </a:extLst>
          </p:cNvPr>
          <p:cNvSpPr txBox="1"/>
          <p:nvPr/>
        </p:nvSpPr>
        <p:spPr>
          <a:xfrm>
            <a:off x="1373602" y="1004750"/>
            <a:ext cx="264472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Infant and Child</a:t>
            </a:r>
            <a:endParaRPr lang="en-IN" sz="160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AFD2F-CFCD-4D24-8697-B466F0F19BCB}"/>
              </a:ext>
            </a:extLst>
          </p:cNvPr>
          <p:cNvSpPr txBox="1"/>
          <p:nvPr/>
        </p:nvSpPr>
        <p:spPr>
          <a:xfrm>
            <a:off x="8621535" y="1017924"/>
            <a:ext cx="20859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Adult</a:t>
            </a:r>
            <a:endParaRPr lang="en-IN" sz="1600">
              <a:solidFill>
                <a:schemeClr val="accent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DCE3F4A-7AE5-4D94-90B3-12B13B296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57" y="2857456"/>
            <a:ext cx="972248" cy="53942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333EC19B-25F5-4D6D-B5B3-F822A6256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" y="1841227"/>
            <a:ext cx="1052702" cy="78851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1B1099-CEBF-4D4F-979C-FEE4C1C77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37" y="1833658"/>
            <a:ext cx="1182202" cy="445748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1105D4D6-7C06-46F9-A2EE-377D834418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r="19803"/>
          <a:stretch/>
        </p:blipFill>
        <p:spPr>
          <a:xfrm>
            <a:off x="186013" y="4315931"/>
            <a:ext cx="1292260" cy="927698"/>
          </a:xfrm>
          <a:prstGeom prst="rect">
            <a:avLst/>
          </a:prstGeom>
        </p:spPr>
      </p:pic>
      <p:pic>
        <p:nvPicPr>
          <p:cNvPr id="30" name="Picture 29" descr="A picture containing toiletry&#10;&#10;Description automatically generated">
            <a:extLst>
              <a:ext uri="{FF2B5EF4-FFF2-40B4-BE49-F238E27FC236}">
                <a16:creationId xmlns:a16="http://schemas.microsoft.com/office/drawing/2014/main" id="{ECDFBEB1-052F-4F93-B118-8C1CA2C1BF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r="26126"/>
          <a:stretch/>
        </p:blipFill>
        <p:spPr>
          <a:xfrm>
            <a:off x="7031394" y="2601946"/>
            <a:ext cx="503332" cy="948766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F37B3125-15D7-4A1B-ACEC-C1FB2B637F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02" y="2607503"/>
            <a:ext cx="948766" cy="526392"/>
          </a:xfrm>
          <a:prstGeom prst="rect">
            <a:avLst/>
          </a:prstGeom>
        </p:spPr>
      </p:pic>
      <p:pic>
        <p:nvPicPr>
          <p:cNvPr id="34" name="Picture 3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6A4C5B9-D091-4095-9D0F-B96E7AD890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3" y="3390998"/>
            <a:ext cx="848398" cy="848398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927EAAD7-C13C-48E4-BAC9-02299FC900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19" y="3439570"/>
            <a:ext cx="948766" cy="526392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41F17C06-C4D7-4171-AF4C-131EE2E4C9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813" y="4056138"/>
            <a:ext cx="388186" cy="837264"/>
          </a:xfrm>
          <a:prstGeom prst="rect">
            <a:avLst/>
          </a:prstGeom>
        </p:spPr>
      </p:pic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86A3ECDA-70C2-4147-BC80-611113B8E9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62" y="1578031"/>
            <a:ext cx="948766" cy="526392"/>
          </a:xfrm>
          <a:prstGeom prst="rect">
            <a:avLst/>
          </a:prstGeom>
        </p:spPr>
      </p:pic>
      <p:pic>
        <p:nvPicPr>
          <p:cNvPr id="42" name="Picture 41" descr="A picture containing toiletry&#10;&#10;Description automatically generated">
            <a:extLst>
              <a:ext uri="{FF2B5EF4-FFF2-40B4-BE49-F238E27FC236}">
                <a16:creationId xmlns:a16="http://schemas.microsoft.com/office/drawing/2014/main" id="{AD077BDB-CFE4-4792-B60E-D57BAE0F00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6" y="4741160"/>
            <a:ext cx="436672" cy="873342"/>
          </a:xfrm>
          <a:prstGeom prst="rect">
            <a:avLst/>
          </a:prstGeom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0AD75BBC-7843-4C11-B7BB-66267A5950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22" y="1663946"/>
            <a:ext cx="948766" cy="526392"/>
          </a:xfrm>
          <a:prstGeom prst="rect">
            <a:avLst/>
          </a:prstGeom>
        </p:spPr>
      </p:pic>
      <p:pic>
        <p:nvPicPr>
          <p:cNvPr id="46" name="Picture 4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4718C8-08B4-41EC-A184-2468E491CF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13" y="987530"/>
            <a:ext cx="948766" cy="948766"/>
          </a:xfrm>
          <a:prstGeom prst="rect">
            <a:avLst/>
          </a:prstGeom>
        </p:spPr>
      </p:pic>
      <p:pic>
        <p:nvPicPr>
          <p:cNvPr id="48" name="Picture 47" descr="Diagram, text&#10;&#10;Description automatically generated">
            <a:extLst>
              <a:ext uri="{FF2B5EF4-FFF2-40B4-BE49-F238E27FC236}">
                <a16:creationId xmlns:a16="http://schemas.microsoft.com/office/drawing/2014/main" id="{7C712B59-5C3E-4B0B-9F49-C257E2DA1A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16" y="5338554"/>
            <a:ext cx="467866" cy="11339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4984DA-155C-4E97-BC5E-B1E52A2F8E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37" y="5235163"/>
            <a:ext cx="821546" cy="1318188"/>
          </a:xfrm>
          <a:prstGeom prst="rect">
            <a:avLst/>
          </a:prstGeom>
        </p:spPr>
      </p:pic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0FE2EC-10EB-4709-A839-A356BC4997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66" y="5931020"/>
            <a:ext cx="1117162" cy="486294"/>
          </a:xfrm>
          <a:prstGeom prst="rect">
            <a:avLst/>
          </a:prstGeom>
        </p:spPr>
      </p:pic>
      <p:pic>
        <p:nvPicPr>
          <p:cNvPr id="54" name="Picture 53" descr="Text&#10;&#10;Description automatically generated with medium confidence">
            <a:extLst>
              <a:ext uri="{FF2B5EF4-FFF2-40B4-BE49-F238E27FC236}">
                <a16:creationId xmlns:a16="http://schemas.microsoft.com/office/drawing/2014/main" id="{854A0E52-BD4E-4315-8AA2-D16BFE9EBB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11" y="5510339"/>
            <a:ext cx="999098" cy="999098"/>
          </a:xfrm>
          <a:prstGeom prst="rect">
            <a:avLst/>
          </a:prstGeom>
        </p:spPr>
      </p:pic>
      <p:pic>
        <p:nvPicPr>
          <p:cNvPr id="56" name="Picture 55" descr="A picture containing toiletry&#10;&#10;Description automatically generated">
            <a:extLst>
              <a:ext uri="{FF2B5EF4-FFF2-40B4-BE49-F238E27FC236}">
                <a16:creationId xmlns:a16="http://schemas.microsoft.com/office/drawing/2014/main" id="{177C9A2B-A8B5-4777-AE8D-DE4A89230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6" y="5347436"/>
            <a:ext cx="789478" cy="1150262"/>
          </a:xfrm>
          <a:prstGeom prst="rect">
            <a:avLst/>
          </a:prstGeom>
        </p:spPr>
      </p:pic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2FB71F7E-F0B0-4FEC-90B0-450F85B1FA8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7" b="19540"/>
          <a:stretch/>
        </p:blipFill>
        <p:spPr>
          <a:xfrm>
            <a:off x="2133669" y="5819238"/>
            <a:ext cx="999100" cy="6489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0CA43E2-9676-42E0-BDC6-8E204E63D59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17" y="3044630"/>
            <a:ext cx="1045403" cy="1045403"/>
          </a:xfrm>
          <a:prstGeom prst="ellipse">
            <a:avLst/>
          </a:prstGeom>
          <a:ln w="63500" cap="rnd">
            <a:solidFill>
              <a:srgbClr val="FF66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EF485A-3765-43EC-8305-06375311025D}"/>
              </a:ext>
            </a:extLst>
          </p:cNvPr>
          <p:cNvSpPr txBox="1"/>
          <p:nvPr/>
        </p:nvSpPr>
        <p:spPr>
          <a:xfrm>
            <a:off x="5300832" y="4399487"/>
            <a:ext cx="15823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General</a:t>
            </a:r>
            <a:endParaRPr lang="en-IN" sz="1600">
              <a:solidFill>
                <a:schemeClr val="accent2"/>
              </a:solidFill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407F28B0-774F-4A98-975E-A53EC68BA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17620" r="9748" b="23834"/>
          <a:stretch/>
        </p:blipFill>
        <p:spPr bwMode="auto">
          <a:xfrm>
            <a:off x="311759" y="2988207"/>
            <a:ext cx="1121860" cy="8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picture containing cup&#10;&#10;Description automatically generated">
            <a:extLst>
              <a:ext uri="{FF2B5EF4-FFF2-40B4-BE49-F238E27FC236}">
                <a16:creationId xmlns:a16="http://schemas.microsoft.com/office/drawing/2014/main" id="{AF5B1CF6-9F06-4D53-89E7-A1D6461587E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2964639"/>
            <a:ext cx="1259548" cy="12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9C78F-1E6C-4D7C-BF13-9ADC7007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0F2F-106C-473E-8589-5F91BE630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44C524-D564-429C-8780-CDC01F709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48624"/>
              </p:ext>
            </p:extLst>
          </p:nvPr>
        </p:nvGraphicFramePr>
        <p:xfrm>
          <a:off x="6224748" y="1578175"/>
          <a:ext cx="5663265" cy="485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920464-1ACD-41CA-836B-F0F2E97B3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83559"/>
              </p:ext>
            </p:extLst>
          </p:nvPr>
        </p:nvGraphicFramePr>
        <p:xfrm>
          <a:off x="243419" y="1578175"/>
          <a:ext cx="6189319" cy="485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40C0A638-98C0-49B8-BE35-60C47ADD7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22617"/>
              </p:ext>
            </p:extLst>
          </p:nvPr>
        </p:nvGraphicFramePr>
        <p:xfrm>
          <a:off x="0" y="-2540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7242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08446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92401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279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Industry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 Understanding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515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521C52-D252-4EA4-93F7-1A1C9AB0FDFE}"/>
              </a:ext>
            </a:extLst>
          </p:cNvPr>
          <p:cNvSpPr txBox="1"/>
          <p:nvPr/>
        </p:nvSpPr>
        <p:spPr>
          <a:xfrm>
            <a:off x="25400" y="428817"/>
            <a:ext cx="115663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UNDERSTANDING THE MARKET OF SPECIALIZED NUTRITION IN FRANCE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B1D97C5-D853-4229-AF19-51DD9D9A30ED}"/>
              </a:ext>
            </a:extLst>
          </p:cNvPr>
          <p:cNvSpPr txBox="1"/>
          <p:nvPr/>
        </p:nvSpPr>
        <p:spPr>
          <a:xfrm>
            <a:off x="2983553" y="2240565"/>
            <a:ext cx="3073235" cy="6344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/>
              <a:t>In infant and child market </a:t>
            </a:r>
            <a:r>
              <a:rPr lang="en-US" sz="1200" b="1" err="1"/>
              <a:t>Bledina</a:t>
            </a:r>
            <a:r>
              <a:rPr lang="en-US" sz="1200" b="1"/>
              <a:t>-Danone is #1 followed by NESTLE as top baby food competitor </a:t>
            </a:r>
            <a:endParaRPr lang="en-US" sz="1200"/>
          </a:p>
          <a:p>
            <a:endParaRPr lang="en-US" sz="12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0EA40A6-67FF-4BF7-AA4A-00B568B39B89}"/>
              </a:ext>
            </a:extLst>
          </p:cNvPr>
          <p:cNvSpPr txBox="1"/>
          <p:nvPr/>
        </p:nvSpPr>
        <p:spPr>
          <a:xfrm>
            <a:off x="9791273" y="2240566"/>
            <a:ext cx="2246844" cy="8416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ea typeface="+mn-lt"/>
                <a:cs typeface="+mn-lt"/>
              </a:rPr>
              <a:t>Major spending  under adult and general market was on protein shakes constituting 35%</a:t>
            </a:r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42F2-5A4E-4EF8-82A1-C20F1C0041AC}"/>
              </a:ext>
            </a:extLst>
          </p:cNvPr>
          <p:cNvSpPr txBox="1"/>
          <p:nvPr/>
        </p:nvSpPr>
        <p:spPr>
          <a:xfrm>
            <a:off x="1004222" y="1053225"/>
            <a:ext cx="395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FF6600"/>
                </a:solidFill>
              </a:rPr>
              <a:t>  INFANT AND 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91C03-8F3D-41A7-9F27-7B889AE4C8A6}"/>
              </a:ext>
            </a:extLst>
          </p:cNvPr>
          <p:cNvSpPr txBox="1"/>
          <p:nvPr/>
        </p:nvSpPr>
        <p:spPr>
          <a:xfrm>
            <a:off x="7077049" y="1053225"/>
            <a:ext cx="395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rgbClr val="FF6600"/>
                </a:solidFill>
              </a:rPr>
              <a:t>  </a:t>
            </a:r>
            <a:r>
              <a:rPr lang="en-US" sz="1400" b="1">
                <a:solidFill>
                  <a:srgbClr val="FF6600"/>
                </a:solidFill>
              </a:rPr>
              <a:t>ADULT</a:t>
            </a:r>
            <a:r>
              <a:rPr lang="en-US" sz="1200" b="1">
                <a:solidFill>
                  <a:srgbClr val="FF6600"/>
                </a:solidFill>
              </a:rPr>
              <a:t> &amp; GENERAL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B56814-E96A-43C4-B693-6FE17F7FFDE5}"/>
              </a:ext>
            </a:extLst>
          </p:cNvPr>
          <p:cNvCxnSpPr>
            <a:cxnSpLocks/>
          </p:cNvCxnSpPr>
          <p:nvPr/>
        </p:nvCxnSpPr>
        <p:spPr>
          <a:xfrm>
            <a:off x="6597125" y="1153440"/>
            <a:ext cx="0" cy="5275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4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6D3E970-1F38-4A13-9D3E-25380B1E0749}" vid="{7B92F52D-C51D-46FF-AB36-9D3A2BD7A8BF}"/>
    </a:ext>
  </a:extLst>
</a:theme>
</file>

<file path=ppt/theme/theme2.xml><?xml version="1.0" encoding="utf-8"?>
<a:theme xmlns:a="http://schemas.openxmlformats.org/drawingml/2006/main" name="1_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89F08B1-9531-4035-B097-5651EE436B4E}" vid="{C466FFEA-7B69-494C-BB5A-2810BBA24D6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E0E60B6288C438FF952FF9E8D94A8" ma:contentTypeVersion="6" ma:contentTypeDescription="Create a new document." ma:contentTypeScope="" ma:versionID="2091a9f8a3d267614844acfb631cdd3c">
  <xsd:schema xmlns:xsd="http://www.w3.org/2001/XMLSchema" xmlns:xs="http://www.w3.org/2001/XMLSchema" xmlns:p="http://schemas.microsoft.com/office/2006/metadata/properties" xmlns:ns2="52cdb729-97fd-41bc-a53e-bcc34c493d9b" xmlns:ns3="ce5ebf42-b3e3-49f9-9ad6-f099587961e6" targetNamespace="http://schemas.microsoft.com/office/2006/metadata/properties" ma:root="true" ma:fieldsID="9952790aff836befc010f78b4e65d9aa" ns2:_="" ns3:_="">
    <xsd:import namespace="52cdb729-97fd-41bc-a53e-bcc34c493d9b"/>
    <xsd:import namespace="ce5ebf42-b3e3-49f9-9ad6-f09958796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db729-97fd-41bc-a53e-bcc34c493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ebf42-b3e3-49f9-9ad6-f09958796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148E5-37A2-4EBF-A5DD-36287A4304E2}">
  <ds:schemaRefs>
    <ds:schemaRef ds:uri="52cdb729-97fd-41bc-a53e-bcc34c493d9b"/>
    <ds:schemaRef ds:uri="ce5ebf42-b3e3-49f9-9ad6-f099587961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AB2436-0CEE-4EC0-B541-F6CD47F2E478}">
  <ds:schemaRefs>
    <ds:schemaRef ds:uri="52cdb729-97fd-41bc-a53e-bcc34c493d9b"/>
    <ds:schemaRef ds:uri="ce5ebf42-b3e3-49f9-9ad6-f099587961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D69AEA-15BF-4C98-8BC3-29BBD1D5CA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Theme1</vt:lpstr>
      <vt:lpstr>1_Theme1</vt:lpstr>
      <vt:lpstr>CAPSTONE PROJECT - DANONE (FRANCE) </vt:lpstr>
      <vt:lpstr>Agenda</vt:lpstr>
      <vt:lpstr>PowerPoint Presentation</vt:lpstr>
      <vt:lpstr>PowerPoint Presentation</vt:lpstr>
      <vt:lpstr>PowerPoint Presentation</vt:lpstr>
      <vt:lpstr>Timeline of DANONE nutricia</vt:lpstr>
      <vt:lpstr>France is DANONE's 3rd important market and accounts for 9% of total sales</vt:lpstr>
      <vt:lpstr>Brands of DANONE nutricia- specialized nutrition</vt:lpstr>
      <vt:lpstr>PowerPoint Presentation</vt:lpstr>
      <vt:lpstr>Danone wants to optimize the marketing spend made across each marketing channel </vt:lpstr>
      <vt:lpstr>Marketing Channels used by Danone                        </vt:lpstr>
      <vt:lpstr>Marketing Behaviors</vt:lpstr>
      <vt:lpstr>Solution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DANONE (FRANCE)</dc:title>
  <dc:creator>Vijetha Arya</dc:creator>
  <cp:revision>1</cp:revision>
  <dcterms:created xsi:type="dcterms:W3CDTF">2022-02-15T13:08:11Z</dcterms:created>
  <dcterms:modified xsi:type="dcterms:W3CDTF">2022-10-29T12:52:27Z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0x010100DFFE0E60B6288C438FF952FF9E8D94A8</vt:lpwstr>
  </property>
</Properties>
</file>