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3932" r:id="rId6"/>
    <p:sldId id="3930" r:id="rId7"/>
    <p:sldId id="270" r:id="rId8"/>
    <p:sldId id="260" r:id="rId9"/>
    <p:sldId id="3504" r:id="rId10"/>
    <p:sldId id="39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DB6B8-0CBB-44B2-D4F0-373B952F7848}" v="1" dt="2022-11-27T17:02:0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etha Arya" userId="d2a87cb4-0299-44c0-bef6-4b4170c06539" providerId="ADAL" clId="{AB2357DA-5BA0-49BC-80C7-4124829C6C1C}"/>
    <pc:docChg chg="custSel addSld delSld modSld sldOrd">
      <pc:chgData name="Vijetha Arya" userId="d2a87cb4-0299-44c0-bef6-4b4170c06539" providerId="ADAL" clId="{AB2357DA-5BA0-49BC-80C7-4124829C6C1C}" dt="2022-04-27T04:58:16.176" v="289" actId="1076"/>
      <pc:docMkLst>
        <pc:docMk/>
      </pc:docMkLst>
      <pc:sldChg chg="modSp new mod">
        <pc:chgData name="Vijetha Arya" userId="d2a87cb4-0299-44c0-bef6-4b4170c06539" providerId="ADAL" clId="{AB2357DA-5BA0-49BC-80C7-4124829C6C1C}" dt="2022-04-27T02:41:22.354" v="266" actId="27636"/>
        <pc:sldMkLst>
          <pc:docMk/>
          <pc:sldMk cId="2625923981" sldId="257"/>
        </pc:sldMkLst>
        <pc:spChg chg="mod">
          <ac:chgData name="Vijetha Arya" userId="d2a87cb4-0299-44c0-bef6-4b4170c06539" providerId="ADAL" clId="{AB2357DA-5BA0-49BC-80C7-4124829C6C1C}" dt="2022-04-27T02:41:22.354" v="266" actId="27636"/>
          <ac:spMkLst>
            <pc:docMk/>
            <pc:sldMk cId="2625923981" sldId="257"/>
            <ac:spMk id="2" creationId="{A847BF15-757A-4BF5-8C2C-E64B871F2709}"/>
          </ac:spMkLst>
        </pc:spChg>
      </pc:sldChg>
      <pc:sldChg chg="new del">
        <pc:chgData name="Vijetha Arya" userId="d2a87cb4-0299-44c0-bef6-4b4170c06539" providerId="ADAL" clId="{AB2357DA-5BA0-49BC-80C7-4124829C6C1C}" dt="2022-04-13T11:55:10.306" v="78" actId="47"/>
        <pc:sldMkLst>
          <pc:docMk/>
          <pc:sldMk cId="980654794" sldId="258"/>
        </pc:sldMkLst>
      </pc:sldChg>
      <pc:sldChg chg="modSp new del mod">
        <pc:chgData name="Vijetha Arya" userId="d2a87cb4-0299-44c0-bef6-4b4170c06539" providerId="ADAL" clId="{AB2357DA-5BA0-49BC-80C7-4124829C6C1C}" dt="2022-04-20T07:26:00.152" v="229" actId="2696"/>
        <pc:sldMkLst>
          <pc:docMk/>
          <pc:sldMk cId="371392324" sldId="259"/>
        </pc:sldMkLst>
        <pc:spChg chg="mod">
          <ac:chgData name="Vijetha Arya" userId="d2a87cb4-0299-44c0-bef6-4b4170c06539" providerId="ADAL" clId="{AB2357DA-5BA0-49BC-80C7-4124829C6C1C}" dt="2022-04-13T11:55:18.451" v="93" actId="20577"/>
          <ac:spMkLst>
            <pc:docMk/>
            <pc:sldMk cId="371392324" sldId="259"/>
            <ac:spMk id="2" creationId="{0627C7F1-E361-4302-B6AF-2F1E5E7063E6}"/>
          </ac:spMkLst>
        </pc:spChg>
        <pc:spChg chg="mod">
          <ac:chgData name="Vijetha Arya" userId="d2a87cb4-0299-44c0-bef6-4b4170c06539" providerId="ADAL" clId="{AB2357DA-5BA0-49BC-80C7-4124829C6C1C}" dt="2022-04-19T09:32:17.737" v="224" actId="20577"/>
          <ac:spMkLst>
            <pc:docMk/>
            <pc:sldMk cId="371392324" sldId="259"/>
            <ac:spMk id="3" creationId="{82693B2D-B8C5-4763-8702-EA9AB090019B}"/>
          </ac:spMkLst>
        </pc:spChg>
      </pc:sldChg>
      <pc:sldChg chg="addSp modSp mod">
        <pc:chgData name="Vijetha Arya" userId="d2a87cb4-0299-44c0-bef6-4b4170c06539" providerId="ADAL" clId="{AB2357DA-5BA0-49BC-80C7-4124829C6C1C}" dt="2022-04-27T02:41:33.026" v="270" actId="20577"/>
        <pc:sldMkLst>
          <pc:docMk/>
          <pc:sldMk cId="2504003608" sldId="260"/>
        </pc:sldMkLst>
        <pc:spChg chg="mod">
          <ac:chgData name="Vijetha Arya" userId="d2a87cb4-0299-44c0-bef6-4b4170c06539" providerId="ADAL" clId="{AB2357DA-5BA0-49BC-80C7-4124829C6C1C}" dt="2022-04-20T07:42:17.652" v="232" actId="20577"/>
          <ac:spMkLst>
            <pc:docMk/>
            <pc:sldMk cId="2504003608" sldId="260"/>
            <ac:spMk id="25" creationId="{03A42CBA-195C-473F-BF9D-BE5AE32368F5}"/>
          </ac:spMkLst>
        </pc:spChg>
        <pc:spChg chg="mod">
          <ac:chgData name="Vijetha Arya" userId="d2a87cb4-0299-44c0-bef6-4b4170c06539" providerId="ADAL" clId="{AB2357DA-5BA0-49BC-80C7-4124829C6C1C}" dt="2022-04-20T07:28:33.186" v="230" actId="1076"/>
          <ac:spMkLst>
            <pc:docMk/>
            <pc:sldMk cId="2504003608" sldId="260"/>
            <ac:spMk id="26" creationId="{A2547FB4-9F07-45D3-A7DC-25859620A3E0}"/>
          </ac:spMkLst>
        </pc:spChg>
        <pc:spChg chg="mod">
          <ac:chgData name="Vijetha Arya" userId="d2a87cb4-0299-44c0-bef6-4b4170c06539" providerId="ADAL" clId="{AB2357DA-5BA0-49BC-80C7-4124829C6C1C}" dt="2022-04-19T09:55:19.190" v="228" actId="20577"/>
          <ac:spMkLst>
            <pc:docMk/>
            <pc:sldMk cId="2504003608" sldId="260"/>
            <ac:spMk id="40" creationId="{A6D4E779-260A-4A87-B6BF-CDE67743A91F}"/>
          </ac:spMkLst>
        </pc:spChg>
        <pc:spChg chg="mod">
          <ac:chgData name="Vijetha Arya" userId="d2a87cb4-0299-44c0-bef6-4b4170c06539" providerId="ADAL" clId="{AB2357DA-5BA0-49BC-80C7-4124829C6C1C}" dt="2022-04-15T12:10:29.141" v="102" actId="20577"/>
          <ac:spMkLst>
            <pc:docMk/>
            <pc:sldMk cId="2504003608" sldId="260"/>
            <ac:spMk id="54" creationId="{919AA6A3-539A-446C-AD4B-C35789CC370A}"/>
          </ac:spMkLst>
        </pc:spChg>
        <pc:spChg chg="mod">
          <ac:chgData name="Vijetha Arya" userId="d2a87cb4-0299-44c0-bef6-4b4170c06539" providerId="ADAL" clId="{AB2357DA-5BA0-49BC-80C7-4124829C6C1C}" dt="2022-04-14T13:48:33.893" v="98" actId="1076"/>
          <ac:spMkLst>
            <pc:docMk/>
            <pc:sldMk cId="2504003608" sldId="260"/>
            <ac:spMk id="65" creationId="{4A93B9B0-B38D-4FB2-B425-B6D223E202F4}"/>
          </ac:spMkLst>
        </pc:spChg>
        <pc:spChg chg="mod">
          <ac:chgData name="Vijetha Arya" userId="d2a87cb4-0299-44c0-bef6-4b4170c06539" providerId="ADAL" clId="{AB2357DA-5BA0-49BC-80C7-4124829C6C1C}" dt="2022-04-27T02:41:33.026" v="270" actId="20577"/>
          <ac:spMkLst>
            <pc:docMk/>
            <pc:sldMk cId="2504003608" sldId="260"/>
            <ac:spMk id="79" creationId="{D8D46C08-B9A6-4391-BDA8-8E3D0D8B95F0}"/>
          </ac:spMkLst>
        </pc:spChg>
        <pc:spChg chg="mod">
          <ac:chgData name="Vijetha Arya" userId="d2a87cb4-0299-44c0-bef6-4b4170c06539" providerId="ADAL" clId="{AB2357DA-5BA0-49BC-80C7-4124829C6C1C}" dt="2022-04-14T13:48:37.935" v="100" actId="20577"/>
          <ac:spMkLst>
            <pc:docMk/>
            <pc:sldMk cId="2504003608" sldId="260"/>
            <ac:spMk id="80" creationId="{897A7D91-C031-4D9D-AED9-47A0E050469C}"/>
          </ac:spMkLst>
        </pc:spChg>
        <pc:picChg chg="add mod">
          <ac:chgData name="Vijetha Arya" userId="d2a87cb4-0299-44c0-bef6-4b4170c06539" providerId="ADAL" clId="{AB2357DA-5BA0-49BC-80C7-4124829C6C1C}" dt="2022-04-19T09:55:13.954" v="226" actId="1076"/>
          <ac:picMkLst>
            <pc:docMk/>
            <pc:sldMk cId="2504003608" sldId="260"/>
            <ac:picMk id="4" creationId="{801D4E10-FCA1-498D-928F-532FA11F4DF6}"/>
          </ac:picMkLst>
        </pc:picChg>
        <pc:picChg chg="mod">
          <ac:chgData name="Vijetha Arya" userId="d2a87cb4-0299-44c0-bef6-4b4170c06539" providerId="ADAL" clId="{AB2357DA-5BA0-49BC-80C7-4124829C6C1C}" dt="2022-04-15T12:10:35.430" v="103" actId="1076"/>
          <ac:picMkLst>
            <pc:docMk/>
            <pc:sldMk cId="2504003608" sldId="260"/>
            <ac:picMk id="7" creationId="{7A466B12-0E7F-441D-A1AA-6B15A62BA74A}"/>
          </ac:picMkLst>
        </pc:picChg>
        <pc:cxnChg chg="mod">
          <ac:chgData name="Vijetha Arya" userId="d2a87cb4-0299-44c0-bef6-4b4170c06539" providerId="ADAL" clId="{AB2357DA-5BA0-49BC-80C7-4124829C6C1C}" dt="2022-04-20T07:28:33.186" v="230" actId="1076"/>
          <ac:cxnSpMkLst>
            <pc:docMk/>
            <pc:sldMk cId="2504003608" sldId="260"/>
            <ac:cxnSpMk id="34" creationId="{568835C9-D394-49B1-9FCB-21317465F430}"/>
          </ac:cxnSpMkLst>
        </pc:cxnChg>
        <pc:cxnChg chg="mod">
          <ac:chgData name="Vijetha Arya" userId="d2a87cb4-0299-44c0-bef6-4b4170c06539" providerId="ADAL" clId="{AB2357DA-5BA0-49BC-80C7-4124829C6C1C}" dt="2022-04-14T13:48:33.893" v="98" actId="1076"/>
          <ac:cxnSpMkLst>
            <pc:docMk/>
            <pc:sldMk cId="2504003608" sldId="260"/>
            <ac:cxnSpMk id="39" creationId="{8A2DFCF1-B7AE-4BD0-93E0-7C1782A14BDB}"/>
          </ac:cxnSpMkLst>
        </pc:cxnChg>
        <pc:cxnChg chg="mod">
          <ac:chgData name="Vijetha Arya" userId="d2a87cb4-0299-44c0-bef6-4b4170c06539" providerId="ADAL" clId="{AB2357DA-5BA0-49BC-80C7-4124829C6C1C}" dt="2022-04-14T13:48:33.893" v="98" actId="1076"/>
          <ac:cxnSpMkLst>
            <pc:docMk/>
            <pc:sldMk cId="2504003608" sldId="260"/>
            <ac:cxnSpMk id="72" creationId="{F55ED8FB-C9EB-40E9-94E7-E0E81E81BB8C}"/>
          </ac:cxnSpMkLst>
        </pc:cxnChg>
        <pc:cxnChg chg="mod">
          <ac:chgData name="Vijetha Arya" userId="d2a87cb4-0299-44c0-bef6-4b4170c06539" providerId="ADAL" clId="{AB2357DA-5BA0-49BC-80C7-4124829C6C1C}" dt="2022-04-20T07:28:33.186" v="230" actId="1076"/>
          <ac:cxnSpMkLst>
            <pc:docMk/>
            <pc:sldMk cId="2504003608" sldId="260"/>
            <ac:cxnSpMk id="82" creationId="{5068518D-3F2A-4D24-8076-EE60709DA80F}"/>
          </ac:cxnSpMkLst>
        </pc:cxnChg>
      </pc:sldChg>
      <pc:sldChg chg="modSp mod ord">
        <pc:chgData name="Vijetha Arya" userId="d2a87cb4-0299-44c0-bef6-4b4170c06539" providerId="ADAL" clId="{AB2357DA-5BA0-49BC-80C7-4124829C6C1C}" dt="2022-04-27T04:58:16.176" v="289" actId="1076"/>
        <pc:sldMkLst>
          <pc:docMk/>
          <pc:sldMk cId="2145194661" sldId="3504"/>
        </pc:sldMkLst>
        <pc:spChg chg="mod">
          <ac:chgData name="Vijetha Arya" userId="d2a87cb4-0299-44c0-bef6-4b4170c06539" providerId="ADAL" clId="{AB2357DA-5BA0-49BC-80C7-4124829C6C1C}" dt="2022-04-27T04:58:00.611" v="279" actId="20577"/>
          <ac:spMkLst>
            <pc:docMk/>
            <pc:sldMk cId="2145194661" sldId="3504"/>
            <ac:spMk id="49" creationId="{3D8021D3-003B-4B6B-9C9C-BD43930C8BFC}"/>
          </ac:spMkLst>
        </pc:spChg>
        <pc:spChg chg="mod">
          <ac:chgData name="Vijetha Arya" userId="d2a87cb4-0299-44c0-bef6-4b4170c06539" providerId="ADAL" clId="{AB2357DA-5BA0-49BC-80C7-4124829C6C1C}" dt="2022-04-27T04:58:13.747" v="288" actId="20577"/>
          <ac:spMkLst>
            <pc:docMk/>
            <pc:sldMk cId="2145194661" sldId="3504"/>
            <ac:spMk id="53" creationId="{2BFC017E-4957-41F9-95E6-171F1A2A6102}"/>
          </ac:spMkLst>
        </pc:spChg>
        <pc:cxnChg chg="mod">
          <ac:chgData name="Vijetha Arya" userId="d2a87cb4-0299-44c0-bef6-4b4170c06539" providerId="ADAL" clId="{AB2357DA-5BA0-49BC-80C7-4124829C6C1C}" dt="2022-04-27T04:58:16.176" v="289" actId="1076"/>
          <ac:cxnSpMkLst>
            <pc:docMk/>
            <pc:sldMk cId="2145194661" sldId="3504"/>
            <ac:cxnSpMk id="86" creationId="{C8E7209B-73BB-4AB5-9D97-E043A439CB9F}"/>
          </ac:cxnSpMkLst>
        </pc:cxnChg>
      </pc:sldChg>
    </pc:docChg>
  </pc:docChgLst>
  <pc:docChgLst>
    <pc:chgData name="Chandan MR" userId="cdb22230-4ccc-497c-96b8-718f92487ff9" providerId="ADAL" clId="{FAE3CF09-9D63-4538-B009-1BB38966DC8E}"/>
    <pc:docChg chg="undo redo custSel addSld modSld sldOrd">
      <pc:chgData name="Chandan MR" userId="cdb22230-4ccc-497c-96b8-718f92487ff9" providerId="ADAL" clId="{FAE3CF09-9D63-4538-B009-1BB38966DC8E}" dt="2022-04-25T07:32:30.206" v="564" actId="1076"/>
      <pc:docMkLst>
        <pc:docMk/>
      </pc:docMkLst>
      <pc:sldChg chg="addSp delSp modSp mod">
        <pc:chgData name="Chandan MR" userId="cdb22230-4ccc-497c-96b8-718f92487ff9" providerId="ADAL" clId="{FAE3CF09-9D63-4538-B009-1BB38966DC8E}" dt="2022-04-20T05:39:28.340" v="61" actId="21"/>
        <pc:sldMkLst>
          <pc:docMk/>
          <pc:sldMk cId="371392324" sldId="259"/>
        </pc:sldMkLst>
        <pc:spChg chg="del">
          <ac:chgData name="Chandan MR" userId="cdb22230-4ccc-497c-96b8-718f92487ff9" providerId="ADAL" clId="{FAE3CF09-9D63-4538-B009-1BB38966DC8E}" dt="2022-04-20T05:39:21.213" v="59" actId="478"/>
          <ac:spMkLst>
            <pc:docMk/>
            <pc:sldMk cId="371392324" sldId="259"/>
            <ac:spMk id="3" creationId="{82693B2D-B8C5-4763-8702-EA9AB090019B}"/>
          </ac:spMkLst>
        </pc:spChg>
        <pc:spChg chg="add del mod">
          <ac:chgData name="Chandan MR" userId="cdb22230-4ccc-497c-96b8-718f92487ff9" providerId="ADAL" clId="{FAE3CF09-9D63-4538-B009-1BB38966DC8E}" dt="2022-04-20T05:39:28.340" v="61" actId="21"/>
          <ac:spMkLst>
            <pc:docMk/>
            <pc:sldMk cId="371392324" sldId="259"/>
            <ac:spMk id="5" creationId="{4B6D764A-AF01-4C8C-9EC2-3D67BED67460}"/>
          </ac:spMkLst>
        </pc:spChg>
        <pc:spChg chg="add del mod">
          <ac:chgData name="Chandan MR" userId="cdb22230-4ccc-497c-96b8-718f92487ff9" providerId="ADAL" clId="{FAE3CF09-9D63-4538-B009-1BB38966DC8E}" dt="2022-04-20T05:39:25.276" v="60" actId="478"/>
          <ac:spMkLst>
            <pc:docMk/>
            <pc:sldMk cId="371392324" sldId="259"/>
            <ac:spMk id="7" creationId="{CB0E749D-BEC7-4932-A4DF-9F6CAB5D13E3}"/>
          </ac:spMkLst>
        </pc:spChg>
        <pc:picChg chg="add del mod">
          <ac:chgData name="Chandan MR" userId="cdb22230-4ccc-497c-96b8-718f92487ff9" providerId="ADAL" clId="{FAE3CF09-9D63-4538-B009-1BB38966DC8E}" dt="2022-04-20T05:39:28.340" v="61" actId="21"/>
          <ac:picMkLst>
            <pc:docMk/>
            <pc:sldMk cId="371392324" sldId="259"/>
            <ac:picMk id="4" creationId="{4262D61D-9018-45C4-B40A-00CB560B5B78}"/>
          </ac:picMkLst>
        </pc:picChg>
      </pc:sldChg>
      <pc:sldChg chg="addSp delSp modSp mod">
        <pc:chgData name="Chandan MR" userId="cdb22230-4ccc-497c-96b8-718f92487ff9" providerId="ADAL" clId="{FAE3CF09-9D63-4538-B009-1BB38966DC8E}" dt="2022-04-20T05:45:17.877" v="78" actId="1076"/>
        <pc:sldMkLst>
          <pc:docMk/>
          <pc:sldMk cId="2504003608" sldId="260"/>
        </pc:sldMkLst>
        <pc:spChg chg="add mod">
          <ac:chgData name="Chandan MR" userId="cdb22230-4ccc-497c-96b8-718f92487ff9" providerId="ADAL" clId="{FAE3CF09-9D63-4538-B009-1BB38966DC8E}" dt="2022-04-20T05:40:55.816" v="69" actId="1076"/>
          <ac:spMkLst>
            <pc:docMk/>
            <pc:sldMk cId="2504003608" sldId="260"/>
            <ac:spMk id="35" creationId="{26AC980B-30F8-40DD-9F2B-237C9CEFA490}"/>
          </ac:spMkLst>
        </pc:spChg>
        <pc:spChg chg="del">
          <ac:chgData name="Chandan MR" userId="cdb22230-4ccc-497c-96b8-718f92487ff9" providerId="ADAL" clId="{FAE3CF09-9D63-4538-B009-1BB38966DC8E}" dt="2022-04-20T05:37:59.289" v="52" actId="21"/>
          <ac:spMkLst>
            <pc:docMk/>
            <pc:sldMk cId="2504003608" sldId="260"/>
            <ac:spMk id="40" creationId="{A6D4E779-260A-4A87-B6BF-CDE67743A91F}"/>
          </ac:spMkLst>
        </pc:spChg>
        <pc:spChg chg="add mod">
          <ac:chgData name="Chandan MR" userId="cdb22230-4ccc-497c-96b8-718f92487ff9" providerId="ADAL" clId="{FAE3CF09-9D63-4538-B009-1BB38966DC8E}" dt="2022-04-20T05:43:42.312" v="70" actId="1076"/>
          <ac:spMkLst>
            <pc:docMk/>
            <pc:sldMk cId="2504003608" sldId="260"/>
            <ac:spMk id="41" creationId="{B777B9E3-27E4-4E11-A176-3D93E0BD07DA}"/>
          </ac:spMkLst>
        </pc:spChg>
        <pc:spChg chg="del mod">
          <ac:chgData name="Chandan MR" userId="cdb22230-4ccc-497c-96b8-718f92487ff9" providerId="ADAL" clId="{FAE3CF09-9D63-4538-B009-1BB38966DC8E}" dt="2022-04-20T05:37:45.028" v="50" actId="21"/>
          <ac:spMkLst>
            <pc:docMk/>
            <pc:sldMk cId="2504003608" sldId="260"/>
            <ac:spMk id="65" creationId="{4A93B9B0-B38D-4FB2-B425-B6D223E202F4}"/>
          </ac:spMkLst>
        </pc:spChg>
        <pc:picChg chg="del">
          <ac:chgData name="Chandan MR" userId="cdb22230-4ccc-497c-96b8-718f92487ff9" providerId="ADAL" clId="{FAE3CF09-9D63-4538-B009-1BB38966DC8E}" dt="2022-04-20T05:37:45.028" v="50" actId="21"/>
          <ac:picMkLst>
            <pc:docMk/>
            <pc:sldMk cId="2504003608" sldId="260"/>
            <ac:picMk id="9" creationId="{4B1C57AC-0D37-462E-96BD-BA550DDE1F40}"/>
          </ac:picMkLst>
        </pc:picChg>
        <pc:picChg chg="del">
          <ac:chgData name="Chandan MR" userId="cdb22230-4ccc-497c-96b8-718f92487ff9" providerId="ADAL" clId="{FAE3CF09-9D63-4538-B009-1BB38966DC8E}" dt="2022-04-20T05:37:59.289" v="52" actId="21"/>
          <ac:picMkLst>
            <pc:docMk/>
            <pc:sldMk cId="2504003608" sldId="260"/>
            <ac:picMk id="13" creationId="{0315D822-2F92-49AB-9527-F766990078C9}"/>
          </ac:picMkLst>
        </pc:picChg>
        <pc:picChg chg="del">
          <ac:chgData name="Chandan MR" userId="cdb22230-4ccc-497c-96b8-718f92487ff9" providerId="ADAL" clId="{FAE3CF09-9D63-4538-B009-1BB38966DC8E}" dt="2022-04-20T05:44:12.422" v="71" actId="478"/>
          <ac:picMkLst>
            <pc:docMk/>
            <pc:sldMk cId="2504003608" sldId="260"/>
            <ac:picMk id="15" creationId="{419B5B84-D3D0-4361-84E2-4B0C44CEBACE}"/>
          </ac:picMkLst>
        </pc:picChg>
        <pc:picChg chg="del">
          <ac:chgData name="Chandan MR" userId="cdb22230-4ccc-497c-96b8-718f92487ff9" providerId="ADAL" clId="{FAE3CF09-9D63-4538-B009-1BB38966DC8E}" dt="2022-04-20T05:37:59.289" v="52" actId="21"/>
          <ac:picMkLst>
            <pc:docMk/>
            <pc:sldMk cId="2504003608" sldId="260"/>
            <ac:picMk id="24" creationId="{A17A58DB-24B7-41C2-BDBA-D1FCCE300086}"/>
          </ac:picMkLst>
        </pc:picChg>
        <pc:picChg chg="add mod">
          <ac:chgData name="Chandan MR" userId="cdb22230-4ccc-497c-96b8-718f92487ff9" providerId="ADAL" clId="{FAE3CF09-9D63-4538-B009-1BB38966DC8E}" dt="2022-04-20T05:40:55.816" v="69" actId="1076"/>
          <ac:picMkLst>
            <pc:docMk/>
            <pc:sldMk cId="2504003608" sldId="260"/>
            <ac:picMk id="32" creationId="{9E2EFA00-640F-4609-995B-3894A78587BC}"/>
          </ac:picMkLst>
        </pc:picChg>
        <pc:picChg chg="add mod">
          <ac:chgData name="Chandan MR" userId="cdb22230-4ccc-497c-96b8-718f92487ff9" providerId="ADAL" clId="{FAE3CF09-9D63-4538-B009-1BB38966DC8E}" dt="2022-04-20T05:40:55.816" v="69" actId="1076"/>
          <ac:picMkLst>
            <pc:docMk/>
            <pc:sldMk cId="2504003608" sldId="260"/>
            <ac:picMk id="33" creationId="{4A60C9A1-EBB2-412D-A077-2E3B8EE06E91}"/>
          </ac:picMkLst>
        </pc:picChg>
        <pc:picChg chg="add mod">
          <ac:chgData name="Chandan MR" userId="cdb22230-4ccc-497c-96b8-718f92487ff9" providerId="ADAL" clId="{FAE3CF09-9D63-4538-B009-1BB38966DC8E}" dt="2022-04-20T05:43:42.312" v="70" actId="1076"/>
          <ac:picMkLst>
            <pc:docMk/>
            <pc:sldMk cId="2504003608" sldId="260"/>
            <ac:picMk id="38" creationId="{10980B63-5CC2-4090-9B8E-E74442DDF292}"/>
          </ac:picMkLst>
        </pc:picChg>
        <pc:picChg chg="add mod">
          <ac:chgData name="Chandan MR" userId="cdb22230-4ccc-497c-96b8-718f92487ff9" providerId="ADAL" clId="{FAE3CF09-9D63-4538-B009-1BB38966DC8E}" dt="2022-04-20T05:45:17.877" v="78" actId="1076"/>
          <ac:picMkLst>
            <pc:docMk/>
            <pc:sldMk cId="2504003608" sldId="260"/>
            <ac:picMk id="1026" creationId="{04C0DA2A-17C7-4281-96CC-B5DF854B4EF7}"/>
          </ac:picMkLst>
        </pc:picChg>
        <pc:cxnChg chg="add mod">
          <ac:chgData name="Chandan MR" userId="cdb22230-4ccc-497c-96b8-718f92487ff9" providerId="ADAL" clId="{FAE3CF09-9D63-4538-B009-1BB38966DC8E}" dt="2022-04-20T05:40:37.867" v="68" actId="1076"/>
          <ac:cxnSpMkLst>
            <pc:docMk/>
            <pc:sldMk cId="2504003608" sldId="260"/>
            <ac:cxnSpMk id="36" creationId="{A3A51066-DDC0-4D6F-B2E5-C9E01AC61064}"/>
          </ac:cxnSpMkLst>
        </pc:cxnChg>
        <pc:cxnChg chg="mod">
          <ac:chgData name="Chandan MR" userId="cdb22230-4ccc-497c-96b8-718f92487ff9" providerId="ADAL" clId="{FAE3CF09-9D63-4538-B009-1BB38966DC8E}" dt="2022-04-20T05:40:25.238" v="67" actId="1076"/>
          <ac:cxnSpMkLst>
            <pc:docMk/>
            <pc:sldMk cId="2504003608" sldId="260"/>
            <ac:cxnSpMk id="39" creationId="{8A2DFCF1-B7AE-4BD0-93E0-7C1782A14BDB}"/>
          </ac:cxnSpMkLst>
        </pc:cxnChg>
        <pc:cxnChg chg="mod">
          <ac:chgData name="Chandan MR" userId="cdb22230-4ccc-497c-96b8-718f92487ff9" providerId="ADAL" clId="{FAE3CF09-9D63-4538-B009-1BB38966DC8E}" dt="2022-04-20T05:37:59.289" v="52" actId="21"/>
          <ac:cxnSpMkLst>
            <pc:docMk/>
            <pc:sldMk cId="2504003608" sldId="260"/>
            <ac:cxnSpMk id="68" creationId="{DE883B23-720A-4BD7-BE83-D037124AE636}"/>
          </ac:cxnSpMkLst>
        </pc:cxnChg>
        <pc:cxnChg chg="del mod">
          <ac:chgData name="Chandan MR" userId="cdb22230-4ccc-497c-96b8-718f92487ff9" providerId="ADAL" clId="{FAE3CF09-9D63-4538-B009-1BB38966DC8E}" dt="2022-04-20T05:38:33.566" v="55" actId="21"/>
          <ac:cxnSpMkLst>
            <pc:docMk/>
            <pc:sldMk cId="2504003608" sldId="260"/>
            <ac:cxnSpMk id="72" creationId="{F55ED8FB-C9EB-40E9-94E7-E0E81E81BB8C}"/>
          </ac:cxnSpMkLst>
        </pc:cxnChg>
      </pc:sldChg>
      <pc:sldChg chg="delSp modSp add mod ord">
        <pc:chgData name="Chandan MR" userId="cdb22230-4ccc-497c-96b8-718f92487ff9" providerId="ADAL" clId="{FAE3CF09-9D63-4538-B009-1BB38966DC8E}" dt="2022-04-20T05:30:15.471" v="47" actId="20577"/>
        <pc:sldMkLst>
          <pc:docMk/>
          <pc:sldMk cId="533485814" sldId="270"/>
        </pc:sldMkLst>
        <pc:spChg chg="mod">
          <ac:chgData name="Chandan MR" userId="cdb22230-4ccc-497c-96b8-718f92487ff9" providerId="ADAL" clId="{FAE3CF09-9D63-4538-B009-1BB38966DC8E}" dt="2022-04-20T05:30:15.471" v="47" actId="20577"/>
          <ac:spMkLst>
            <pc:docMk/>
            <pc:sldMk cId="533485814" sldId="270"/>
            <ac:spMk id="2" creationId="{A0005DA2-4D8F-4854-AA24-65A8A1A691F2}"/>
          </ac:spMkLst>
        </pc:spChg>
        <pc:spChg chg="mod">
          <ac:chgData name="Chandan MR" userId="cdb22230-4ccc-497c-96b8-718f92487ff9" providerId="ADAL" clId="{FAE3CF09-9D63-4538-B009-1BB38966DC8E}" dt="2022-04-20T05:28:44.483" v="14" actId="14100"/>
          <ac:spMkLst>
            <pc:docMk/>
            <pc:sldMk cId="533485814" sldId="270"/>
            <ac:spMk id="4" creationId="{1BD82C0B-A491-45EC-9D0D-75602D32C9F1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86" creationId="{61D01C62-40E4-42CD-9BB0-65ECEAC32A18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87" creationId="{3D93FD83-6473-4219-9AE7-99AA82540A32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88" creationId="{F65D2AB4-4D54-40A1-982B-B6B2B0C63F2D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89" creationId="{3C3E2D37-ECBA-4BD8-89D6-2E1CD3F25D6B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106" creationId="{85731EEC-F811-461D-BBF4-5A44D066C6FC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107" creationId="{C71AA7DC-7122-48C1-B07B-36904BB1167F}"/>
          </ac:spMkLst>
        </pc:spChg>
        <pc:spChg chg="del">
          <ac:chgData name="Chandan MR" userId="cdb22230-4ccc-497c-96b8-718f92487ff9" providerId="ADAL" clId="{FAE3CF09-9D63-4538-B009-1BB38966DC8E}" dt="2022-04-20T05:27:47.136" v="6" actId="478"/>
          <ac:spMkLst>
            <pc:docMk/>
            <pc:sldMk cId="533485814" sldId="270"/>
            <ac:spMk id="108" creationId="{FC99CF24-4C41-4A31-9E22-60AEDB471C35}"/>
          </ac:spMkLst>
        </pc:spChg>
        <pc:spChg chg="del">
          <ac:chgData name="Chandan MR" userId="cdb22230-4ccc-497c-96b8-718f92487ff9" providerId="ADAL" clId="{FAE3CF09-9D63-4538-B009-1BB38966DC8E}" dt="2022-04-20T05:27:52.255" v="7" actId="478"/>
          <ac:spMkLst>
            <pc:docMk/>
            <pc:sldMk cId="533485814" sldId="270"/>
            <ac:spMk id="109" creationId="{88341002-043F-44FB-AF1A-F2C51C104FC0}"/>
          </ac:spMkLst>
        </pc:spChg>
        <pc:spChg chg="del">
          <ac:chgData name="Chandan MR" userId="cdb22230-4ccc-497c-96b8-718f92487ff9" providerId="ADAL" clId="{FAE3CF09-9D63-4538-B009-1BB38966DC8E}" dt="2022-04-20T05:27:42.728" v="5" actId="478"/>
          <ac:spMkLst>
            <pc:docMk/>
            <pc:sldMk cId="533485814" sldId="270"/>
            <ac:spMk id="115" creationId="{0971EDD2-E0D5-47CA-AD3C-2B4B7A1FBAD6}"/>
          </ac:spMkLst>
        </pc:spChg>
        <pc:spChg chg="mod">
          <ac:chgData name="Chandan MR" userId="cdb22230-4ccc-497c-96b8-718f92487ff9" providerId="ADAL" clId="{FAE3CF09-9D63-4538-B009-1BB38966DC8E}" dt="2022-04-20T05:29:22.409" v="19" actId="1076"/>
          <ac:spMkLst>
            <pc:docMk/>
            <pc:sldMk cId="533485814" sldId="270"/>
            <ac:spMk id="118" creationId="{ACC8FC30-0E39-43F7-9F7C-F0B9856AA97E}"/>
          </ac:spMkLst>
        </pc:spChg>
        <pc:graphicFrameChg chg="del">
          <ac:chgData name="Chandan MR" userId="cdb22230-4ccc-497c-96b8-718f92487ff9" providerId="ADAL" clId="{FAE3CF09-9D63-4538-B009-1BB38966DC8E}" dt="2022-04-20T05:28:05.968" v="8" actId="478"/>
          <ac:graphicFrameMkLst>
            <pc:docMk/>
            <pc:sldMk cId="533485814" sldId="270"/>
            <ac:graphicFrameMk id="43" creationId="{E627B713-9CEF-45B2-9885-38ABF4F512AD}"/>
          </ac:graphicFrameMkLst>
        </pc:graphicFrameChg>
        <pc:picChg chg="del">
          <ac:chgData name="Chandan MR" userId="cdb22230-4ccc-497c-96b8-718f92487ff9" providerId="ADAL" clId="{FAE3CF09-9D63-4538-B009-1BB38966DC8E}" dt="2022-04-20T05:27:47.136" v="6" actId="478"/>
          <ac:picMkLst>
            <pc:docMk/>
            <pc:sldMk cId="533485814" sldId="270"/>
            <ac:picMk id="39" creationId="{5CF0A9AB-941D-4B39-A2B8-5F89974A1A24}"/>
          </ac:picMkLst>
        </pc:picChg>
        <pc:picChg chg="del">
          <ac:chgData name="Chandan MR" userId="cdb22230-4ccc-497c-96b8-718f92487ff9" providerId="ADAL" clId="{FAE3CF09-9D63-4538-B009-1BB38966DC8E}" dt="2022-04-20T05:27:47.136" v="6" actId="478"/>
          <ac:picMkLst>
            <pc:docMk/>
            <pc:sldMk cId="533485814" sldId="270"/>
            <ac:picMk id="94" creationId="{ACE6E40C-B010-4FA6-AEC0-8062B046B6DC}"/>
          </ac:picMkLst>
        </pc:picChg>
        <pc:picChg chg="del">
          <ac:chgData name="Chandan MR" userId="cdb22230-4ccc-497c-96b8-718f92487ff9" providerId="ADAL" clId="{FAE3CF09-9D63-4538-B009-1BB38966DC8E}" dt="2022-04-20T05:27:47.136" v="6" actId="478"/>
          <ac:picMkLst>
            <pc:docMk/>
            <pc:sldMk cId="533485814" sldId="270"/>
            <ac:picMk id="96" creationId="{E195A8F0-0B43-443B-9B8F-B32C8AEA9594}"/>
          </ac:picMkLst>
        </pc:picChg>
        <pc:picChg chg="del">
          <ac:chgData name="Chandan MR" userId="cdb22230-4ccc-497c-96b8-718f92487ff9" providerId="ADAL" clId="{FAE3CF09-9D63-4538-B009-1BB38966DC8E}" dt="2022-04-20T05:27:47.136" v="6" actId="478"/>
          <ac:picMkLst>
            <pc:docMk/>
            <pc:sldMk cId="533485814" sldId="270"/>
            <ac:picMk id="98" creationId="{BE9F3253-DF34-43F5-BB7A-5D90381DCD7F}"/>
          </ac:picMkLst>
        </pc:picChg>
        <pc:picChg chg="del">
          <ac:chgData name="Chandan MR" userId="cdb22230-4ccc-497c-96b8-718f92487ff9" providerId="ADAL" clId="{FAE3CF09-9D63-4538-B009-1BB38966DC8E}" dt="2022-04-20T05:27:47.136" v="6" actId="478"/>
          <ac:picMkLst>
            <pc:docMk/>
            <pc:sldMk cId="533485814" sldId="270"/>
            <ac:picMk id="100" creationId="{E0F6D7CD-D9AD-49D3-AD17-4A203AAF43FA}"/>
          </ac:picMkLst>
        </pc:picChg>
        <pc:picChg chg="del">
          <ac:chgData name="Chandan MR" userId="cdb22230-4ccc-497c-96b8-718f92487ff9" providerId="ADAL" clId="{FAE3CF09-9D63-4538-B009-1BB38966DC8E}" dt="2022-04-20T05:27:47.136" v="6" actId="478"/>
          <ac:picMkLst>
            <pc:docMk/>
            <pc:sldMk cId="533485814" sldId="270"/>
            <ac:picMk id="102" creationId="{912352F8-5103-4BE3-99C3-BDC0E920FE90}"/>
          </ac:picMkLst>
        </pc:picChg>
      </pc:sldChg>
      <pc:sldChg chg="addSp delSp modSp add mod delAnim modAnim">
        <pc:chgData name="Chandan MR" userId="cdb22230-4ccc-497c-96b8-718f92487ff9" providerId="ADAL" clId="{FAE3CF09-9D63-4538-B009-1BB38966DC8E}" dt="2022-04-25T07:32:30.206" v="564" actId="1076"/>
        <pc:sldMkLst>
          <pc:docMk/>
          <pc:sldMk cId="2145194661" sldId="3504"/>
        </pc:sldMkLst>
        <pc:spChg chg="mod">
          <ac:chgData name="Chandan MR" userId="cdb22230-4ccc-497c-96b8-718f92487ff9" providerId="ADAL" clId="{FAE3CF09-9D63-4538-B009-1BB38966DC8E}" dt="2022-04-25T07:31:53.919" v="514" actId="1076"/>
          <ac:spMkLst>
            <pc:docMk/>
            <pc:sldMk cId="2145194661" sldId="3504"/>
            <ac:spMk id="8" creationId="{6DAB622E-7553-4550-AB31-71134A883B17}"/>
          </ac:spMkLst>
        </pc:spChg>
        <pc:spChg chg="mod">
          <ac:chgData name="Chandan MR" userId="cdb22230-4ccc-497c-96b8-718f92487ff9" providerId="ADAL" clId="{FAE3CF09-9D63-4538-B009-1BB38966DC8E}" dt="2022-04-25T07:03:20.066" v="316" actId="14100"/>
          <ac:spMkLst>
            <pc:docMk/>
            <pc:sldMk cId="2145194661" sldId="3504"/>
            <ac:spMk id="11" creationId="{24A3A9F9-3A14-406F-9892-B096A820B140}"/>
          </ac:spMkLst>
        </pc:spChg>
        <pc:spChg chg="mod">
          <ac:chgData name="Chandan MR" userId="cdb22230-4ccc-497c-96b8-718f92487ff9" providerId="ADAL" clId="{FAE3CF09-9D63-4538-B009-1BB38966DC8E}" dt="2022-04-25T07:19:04.082" v="441" actId="14100"/>
          <ac:spMkLst>
            <pc:docMk/>
            <pc:sldMk cId="2145194661" sldId="3504"/>
            <ac:spMk id="12" creationId="{8A3B501E-F0A0-4567-B3B8-B1B5BCA09081}"/>
          </ac:spMkLst>
        </pc:spChg>
        <pc:spChg chg="mod">
          <ac:chgData name="Chandan MR" userId="cdb22230-4ccc-497c-96b8-718f92487ff9" providerId="ADAL" clId="{FAE3CF09-9D63-4538-B009-1BB38966DC8E}" dt="2022-04-25T07:12:57.991" v="380" actId="14100"/>
          <ac:spMkLst>
            <pc:docMk/>
            <pc:sldMk cId="2145194661" sldId="3504"/>
            <ac:spMk id="13" creationId="{B975B1B9-9A2E-4054-8419-986A7EF9D9BF}"/>
          </ac:spMkLst>
        </pc:spChg>
        <pc:spChg chg="mod">
          <ac:chgData name="Chandan MR" userId="cdb22230-4ccc-497c-96b8-718f92487ff9" providerId="ADAL" clId="{FAE3CF09-9D63-4538-B009-1BB38966DC8E}" dt="2022-04-25T07:08:00.323" v="330" actId="1076"/>
          <ac:spMkLst>
            <pc:docMk/>
            <pc:sldMk cId="2145194661" sldId="3504"/>
            <ac:spMk id="16" creationId="{0B5C7931-DF94-4190-A836-57B9737B5D67}"/>
          </ac:spMkLst>
        </pc:spChg>
        <pc:spChg chg="mod">
          <ac:chgData name="Chandan MR" userId="cdb22230-4ccc-497c-96b8-718f92487ff9" providerId="ADAL" clId="{FAE3CF09-9D63-4538-B009-1BB38966DC8E}" dt="2022-04-25T07:07:53.534" v="329" actId="1076"/>
          <ac:spMkLst>
            <pc:docMk/>
            <pc:sldMk cId="2145194661" sldId="3504"/>
            <ac:spMk id="17" creationId="{0DDCE83E-5544-48A5-AE0C-1D59E4961A32}"/>
          </ac:spMkLst>
        </pc:spChg>
        <pc:spChg chg="mod">
          <ac:chgData name="Chandan MR" userId="cdb22230-4ccc-497c-96b8-718f92487ff9" providerId="ADAL" clId="{FAE3CF09-9D63-4538-B009-1BB38966DC8E}" dt="2022-04-25T07:11:12.162" v="360" actId="1076"/>
          <ac:spMkLst>
            <pc:docMk/>
            <pc:sldMk cId="2145194661" sldId="3504"/>
            <ac:spMk id="18" creationId="{B2C21C74-F733-4DA0-AE28-B6EBB8FC8724}"/>
          </ac:spMkLst>
        </pc:spChg>
        <pc:spChg chg="mod">
          <ac:chgData name="Chandan MR" userId="cdb22230-4ccc-497c-96b8-718f92487ff9" providerId="ADAL" clId="{FAE3CF09-9D63-4538-B009-1BB38966DC8E}" dt="2022-04-25T07:10:15.111" v="350" actId="1076"/>
          <ac:spMkLst>
            <pc:docMk/>
            <pc:sldMk cId="2145194661" sldId="3504"/>
            <ac:spMk id="19" creationId="{A42639FF-FCC7-445C-8503-60D1F107DE4F}"/>
          </ac:spMkLst>
        </pc:spChg>
        <pc:spChg chg="mod">
          <ac:chgData name="Chandan MR" userId="cdb22230-4ccc-497c-96b8-718f92487ff9" providerId="ADAL" clId="{FAE3CF09-9D63-4538-B009-1BB38966DC8E}" dt="2022-04-25T07:14:06.664" v="384" actId="14100"/>
          <ac:spMkLst>
            <pc:docMk/>
            <pc:sldMk cId="2145194661" sldId="3504"/>
            <ac:spMk id="38" creationId="{46D0CB22-CBD9-4C4E-B329-9D5BE8A07D30}"/>
          </ac:spMkLst>
        </pc:spChg>
        <pc:spChg chg="mod">
          <ac:chgData name="Chandan MR" userId="cdb22230-4ccc-497c-96b8-718f92487ff9" providerId="ADAL" clId="{FAE3CF09-9D63-4538-B009-1BB38966DC8E}" dt="2022-04-25T07:08:28.261" v="332" actId="14100"/>
          <ac:spMkLst>
            <pc:docMk/>
            <pc:sldMk cId="2145194661" sldId="3504"/>
            <ac:spMk id="39" creationId="{F017CB2A-08B7-4DE5-81D2-CDD1E25E1EE6}"/>
          </ac:spMkLst>
        </pc:spChg>
        <pc:spChg chg="mod">
          <ac:chgData name="Chandan MR" userId="cdb22230-4ccc-497c-96b8-718f92487ff9" providerId="ADAL" clId="{FAE3CF09-9D63-4538-B009-1BB38966DC8E}" dt="2022-04-25T07:19:55.114" v="449" actId="14100"/>
          <ac:spMkLst>
            <pc:docMk/>
            <pc:sldMk cId="2145194661" sldId="3504"/>
            <ac:spMk id="40" creationId="{AC83DD21-61F1-4E47-8397-9DE834E833C4}"/>
          </ac:spMkLst>
        </pc:spChg>
        <pc:spChg chg="mod">
          <ac:chgData name="Chandan MR" userId="cdb22230-4ccc-497c-96b8-718f92487ff9" providerId="ADAL" clId="{FAE3CF09-9D63-4538-B009-1BB38966DC8E}" dt="2022-04-25T07:08:44.003" v="334" actId="1076"/>
          <ac:spMkLst>
            <pc:docMk/>
            <pc:sldMk cId="2145194661" sldId="3504"/>
            <ac:spMk id="45" creationId="{B6C20B80-3933-4637-B603-BC6A5541E1C1}"/>
          </ac:spMkLst>
        </pc:spChg>
        <pc:spChg chg="mod">
          <ac:chgData name="Chandan MR" userId="cdb22230-4ccc-497c-96b8-718f92487ff9" providerId="ADAL" clId="{FAE3CF09-9D63-4538-B009-1BB38966DC8E}" dt="2022-04-25T07:25:05.751" v="468" actId="14100"/>
          <ac:spMkLst>
            <pc:docMk/>
            <pc:sldMk cId="2145194661" sldId="3504"/>
            <ac:spMk id="57" creationId="{AF872C0D-6C90-4F38-A0FC-EF7E47670D6D}"/>
          </ac:spMkLst>
        </pc:spChg>
        <pc:spChg chg="mod">
          <ac:chgData name="Chandan MR" userId="cdb22230-4ccc-497c-96b8-718f92487ff9" providerId="ADAL" clId="{FAE3CF09-9D63-4538-B009-1BB38966DC8E}" dt="2022-04-25T07:24:57.232" v="467" actId="14100"/>
          <ac:spMkLst>
            <pc:docMk/>
            <pc:sldMk cId="2145194661" sldId="3504"/>
            <ac:spMk id="58" creationId="{FC37D98E-339B-4F26-8B5D-C2F7CE2A8B73}"/>
          </ac:spMkLst>
        </pc:spChg>
        <pc:spChg chg="add mod">
          <ac:chgData name="Chandan MR" userId="cdb22230-4ccc-497c-96b8-718f92487ff9" providerId="ADAL" clId="{FAE3CF09-9D63-4538-B009-1BB38966DC8E}" dt="2022-04-25T07:31:17.892" v="508" actId="1076"/>
          <ac:spMkLst>
            <pc:docMk/>
            <pc:sldMk cId="2145194661" sldId="3504"/>
            <ac:spMk id="59" creationId="{7B5DB6FC-2210-4069-B061-A85C1F4E866D}"/>
          </ac:spMkLst>
        </pc:spChg>
        <pc:spChg chg="add mod">
          <ac:chgData name="Chandan MR" userId="cdb22230-4ccc-497c-96b8-718f92487ff9" providerId="ADAL" clId="{FAE3CF09-9D63-4538-B009-1BB38966DC8E}" dt="2022-04-25T07:32:30.206" v="564" actId="1076"/>
          <ac:spMkLst>
            <pc:docMk/>
            <pc:sldMk cId="2145194661" sldId="3504"/>
            <ac:spMk id="60" creationId="{63555E33-AA82-4696-8323-64041AC147FB}"/>
          </ac:spMkLst>
        </pc:spChg>
        <pc:spChg chg="add mod">
          <ac:chgData name="Chandan MR" userId="cdb22230-4ccc-497c-96b8-718f92487ff9" providerId="ADAL" clId="{FAE3CF09-9D63-4538-B009-1BB38966DC8E}" dt="2022-04-25T07:30:41.770" v="503" actId="1076"/>
          <ac:spMkLst>
            <pc:docMk/>
            <pc:sldMk cId="2145194661" sldId="3504"/>
            <ac:spMk id="63" creationId="{206B5A74-7368-457C-BC6C-49327EFC8D7B}"/>
          </ac:spMkLst>
        </pc:spChg>
        <pc:spChg chg="mod">
          <ac:chgData name="Chandan MR" userId="cdb22230-4ccc-497c-96b8-718f92487ff9" providerId="ADAL" clId="{FAE3CF09-9D63-4538-B009-1BB38966DC8E}" dt="2022-04-25T07:31:46.960" v="513" actId="1076"/>
          <ac:spMkLst>
            <pc:docMk/>
            <pc:sldMk cId="2145194661" sldId="3504"/>
            <ac:spMk id="75" creationId="{12664F07-D057-4918-AD59-12FF61CB42F5}"/>
          </ac:spMkLst>
        </pc:spChg>
        <pc:spChg chg="mod">
          <ac:chgData name="Chandan MR" userId="cdb22230-4ccc-497c-96b8-718f92487ff9" providerId="ADAL" clId="{FAE3CF09-9D63-4538-B009-1BB38966DC8E}" dt="2022-04-25T07:21:41.179" v="460" actId="1076"/>
          <ac:spMkLst>
            <pc:docMk/>
            <pc:sldMk cId="2145194661" sldId="3504"/>
            <ac:spMk id="79" creationId="{0FFA740E-20F6-467D-A80C-DAD9B07BE9A3}"/>
          </ac:spMkLst>
        </pc:spChg>
        <pc:spChg chg="add del mod">
          <ac:chgData name="Chandan MR" userId="cdb22230-4ccc-497c-96b8-718f92487ff9" providerId="ADAL" clId="{FAE3CF09-9D63-4538-B009-1BB38966DC8E}" dt="2022-04-25T07:17:58.084" v="433" actId="478"/>
          <ac:spMkLst>
            <pc:docMk/>
            <pc:sldMk cId="2145194661" sldId="3504"/>
            <ac:spMk id="94" creationId="{F8BE16BE-91D0-4EAA-8722-CCB0EE02D74C}"/>
          </ac:spMkLst>
        </pc:spChg>
        <pc:spChg chg="del mod">
          <ac:chgData name="Chandan MR" userId="cdb22230-4ccc-497c-96b8-718f92487ff9" providerId="ADAL" clId="{FAE3CF09-9D63-4538-B009-1BB38966DC8E}" dt="2022-04-25T07:31:43.604" v="512" actId="478"/>
          <ac:spMkLst>
            <pc:docMk/>
            <pc:sldMk cId="2145194661" sldId="3504"/>
            <ac:spMk id="109" creationId="{3B64143B-1F10-4D16-8190-BB7137A3CC91}"/>
          </ac:spMkLst>
        </pc:spChg>
        <pc:spChg chg="del mod">
          <ac:chgData name="Chandan MR" userId="cdb22230-4ccc-497c-96b8-718f92487ff9" providerId="ADAL" clId="{FAE3CF09-9D63-4538-B009-1BB38966DC8E}" dt="2022-04-25T07:31:41.884" v="511" actId="478"/>
          <ac:spMkLst>
            <pc:docMk/>
            <pc:sldMk cId="2145194661" sldId="3504"/>
            <ac:spMk id="110" creationId="{E7C6767A-73F9-4185-82CC-2A210C20349C}"/>
          </ac:spMkLst>
        </pc:spChg>
        <pc:grpChg chg="mod">
          <ac:chgData name="Chandan MR" userId="cdb22230-4ccc-497c-96b8-718f92487ff9" providerId="ADAL" clId="{FAE3CF09-9D63-4538-B009-1BB38966DC8E}" dt="2022-04-25T07:32:17.042" v="563" actId="1037"/>
          <ac:grpSpMkLst>
            <pc:docMk/>
            <pc:sldMk cId="2145194661" sldId="3504"/>
            <ac:grpSpMk id="31" creationId="{581222C8-EB14-4167-AE71-1B70D76143D7}"/>
          </ac:grpSpMkLst>
        </pc:grpChg>
        <pc:picChg chg="add mod">
          <ac:chgData name="Chandan MR" userId="cdb22230-4ccc-497c-96b8-718f92487ff9" providerId="ADAL" clId="{FAE3CF09-9D63-4538-B009-1BB38966DC8E}" dt="2022-04-21T06:50:56.212" v="152" actId="1076"/>
          <ac:picMkLst>
            <pc:docMk/>
            <pc:sldMk cId="2145194661" sldId="3504"/>
            <ac:picMk id="22" creationId="{1722A677-2953-4748-B831-9FF10E1BBDB5}"/>
          </ac:picMkLst>
        </pc:picChg>
        <pc:picChg chg="add mod">
          <ac:chgData name="Chandan MR" userId="cdb22230-4ccc-497c-96b8-718f92487ff9" providerId="ADAL" clId="{FAE3CF09-9D63-4538-B009-1BB38966DC8E}" dt="2022-04-21T06:50:53.725" v="150" actId="1076"/>
          <ac:picMkLst>
            <pc:docMk/>
            <pc:sldMk cId="2145194661" sldId="3504"/>
            <ac:picMk id="27" creationId="{20912DF3-66D2-457D-A543-04C29D9EF735}"/>
          </ac:picMkLst>
        </pc:picChg>
        <pc:cxnChg chg="mod">
          <ac:chgData name="Chandan MR" userId="cdb22230-4ccc-497c-96b8-718f92487ff9" providerId="ADAL" clId="{FAE3CF09-9D63-4538-B009-1BB38966DC8E}" dt="2022-04-25T07:32:03.717" v="518" actId="1037"/>
          <ac:cxnSpMkLst>
            <pc:docMk/>
            <pc:sldMk cId="2145194661" sldId="3504"/>
            <ac:cxnSpMk id="23" creationId="{0AC1CDA6-A26D-445C-9FB0-B81D435B8636}"/>
          </ac:cxnSpMkLst>
        </pc:cxnChg>
        <pc:cxnChg chg="add del mod">
          <ac:chgData name="Chandan MR" userId="cdb22230-4ccc-497c-96b8-718f92487ff9" providerId="ADAL" clId="{FAE3CF09-9D63-4538-B009-1BB38966DC8E}" dt="2022-04-25T07:21:21.109" v="456" actId="478"/>
          <ac:cxnSpMkLst>
            <pc:docMk/>
            <pc:sldMk cId="2145194661" sldId="3504"/>
            <ac:cxnSpMk id="60" creationId="{BEBC2962-D2E0-4CC3-8166-CBEA40B27AD5}"/>
          </ac:cxnSpMkLst>
        </pc:cxnChg>
        <pc:cxnChg chg="add del mod">
          <ac:chgData name="Chandan MR" userId="cdb22230-4ccc-497c-96b8-718f92487ff9" providerId="ADAL" clId="{FAE3CF09-9D63-4538-B009-1BB38966DC8E}" dt="2022-04-25T07:26:54.902" v="481"/>
          <ac:cxnSpMkLst>
            <pc:docMk/>
            <pc:sldMk cId="2145194661" sldId="3504"/>
            <ac:cxnSpMk id="62" creationId="{853704F8-625D-4A39-BA40-1B509E5B29C5}"/>
          </ac:cxnSpMkLst>
        </pc:cxnChg>
        <pc:cxnChg chg="add mod">
          <ac:chgData name="Chandan MR" userId="cdb22230-4ccc-497c-96b8-718f92487ff9" providerId="ADAL" clId="{FAE3CF09-9D63-4538-B009-1BB38966DC8E}" dt="2022-04-25T07:30:51.091" v="504" actId="208"/>
          <ac:cxnSpMkLst>
            <pc:docMk/>
            <pc:sldMk cId="2145194661" sldId="3504"/>
            <ac:cxnSpMk id="64" creationId="{40A9F486-BA58-4C6B-A7D6-E2797C0FE826}"/>
          </ac:cxnSpMkLst>
        </pc:cxnChg>
        <pc:cxnChg chg="mod">
          <ac:chgData name="Chandan MR" userId="cdb22230-4ccc-497c-96b8-718f92487ff9" providerId="ADAL" clId="{FAE3CF09-9D63-4538-B009-1BB38966DC8E}" dt="2022-04-25T07:29:16.808" v="497" actId="1036"/>
          <ac:cxnSpMkLst>
            <pc:docMk/>
            <pc:sldMk cId="2145194661" sldId="3504"/>
            <ac:cxnSpMk id="86" creationId="{C8E7209B-73BB-4AB5-9D97-E043A439CB9F}"/>
          </ac:cxnSpMkLst>
        </pc:cxnChg>
        <pc:cxnChg chg="del mod">
          <ac:chgData name="Chandan MR" userId="cdb22230-4ccc-497c-96b8-718f92487ff9" providerId="ADAL" clId="{FAE3CF09-9D63-4538-B009-1BB38966DC8E}" dt="2022-04-25T07:26:59.332" v="483" actId="478"/>
          <ac:cxnSpMkLst>
            <pc:docMk/>
            <pc:sldMk cId="2145194661" sldId="3504"/>
            <ac:cxnSpMk id="124" creationId="{E2F12B11-4D1E-47EC-9CDB-464641D763CC}"/>
          </ac:cxnSpMkLst>
        </pc:cxnChg>
        <pc:cxnChg chg="mod">
          <ac:chgData name="Chandan MR" userId="cdb22230-4ccc-497c-96b8-718f92487ff9" providerId="ADAL" clId="{FAE3CF09-9D63-4538-B009-1BB38966DC8E}" dt="2022-04-25T07:12:54.370" v="379" actId="1076"/>
          <ac:cxnSpMkLst>
            <pc:docMk/>
            <pc:sldMk cId="2145194661" sldId="3504"/>
            <ac:cxnSpMk id="126" creationId="{E90DC386-183B-4747-81D9-94255BB58394}"/>
          </ac:cxnSpMkLst>
        </pc:cxnChg>
      </pc:sldChg>
      <pc:sldChg chg="addSp delSp modSp add mod">
        <pc:chgData name="Chandan MR" userId="cdb22230-4ccc-497c-96b8-718f92487ff9" providerId="ADAL" clId="{FAE3CF09-9D63-4538-B009-1BB38966DC8E}" dt="2022-04-25T07:06:13.647" v="319" actId="1076"/>
        <pc:sldMkLst>
          <pc:docMk/>
          <pc:sldMk cId="62338875" sldId="3930"/>
        </pc:sldMkLst>
        <pc:spChg chg="mod">
          <ac:chgData name="Chandan MR" userId="cdb22230-4ccc-497c-96b8-718f92487ff9" providerId="ADAL" clId="{FAE3CF09-9D63-4538-B009-1BB38966DC8E}" dt="2022-04-25T07:00:23.156" v="311" actId="1076"/>
          <ac:spMkLst>
            <pc:docMk/>
            <pc:sldMk cId="62338875" sldId="3930"/>
            <ac:spMk id="2" creationId="{46F79E9C-2392-4885-B85C-AE466C75211C}"/>
          </ac:spMkLst>
        </pc:spChg>
        <pc:spChg chg="add mod">
          <ac:chgData name="Chandan MR" userId="cdb22230-4ccc-497c-96b8-718f92487ff9" providerId="ADAL" clId="{FAE3CF09-9D63-4538-B009-1BB38966DC8E}" dt="2022-04-21T06:33:38.129" v="144" actId="1076"/>
          <ac:spMkLst>
            <pc:docMk/>
            <pc:sldMk cId="62338875" sldId="3930"/>
            <ac:spMk id="3" creationId="{47F63F50-D8B7-4199-BAE4-9180CCFBDA94}"/>
          </ac:spMkLst>
        </pc:spChg>
        <pc:spChg chg="mod">
          <ac:chgData name="Chandan MR" userId="cdb22230-4ccc-497c-96b8-718f92487ff9" providerId="ADAL" clId="{FAE3CF09-9D63-4538-B009-1BB38966DC8E}" dt="2022-04-25T07:00:56.494" v="314" actId="1076"/>
          <ac:spMkLst>
            <pc:docMk/>
            <pc:sldMk cId="62338875" sldId="3930"/>
            <ac:spMk id="4" creationId="{E8ED6F62-0B0A-4055-8E6A-5C609109170B}"/>
          </ac:spMkLst>
        </pc:spChg>
        <pc:spChg chg="mod">
          <ac:chgData name="Chandan MR" userId="cdb22230-4ccc-497c-96b8-718f92487ff9" providerId="ADAL" clId="{FAE3CF09-9D63-4538-B009-1BB38966DC8E}" dt="2022-04-25T07:00:49.523" v="313" actId="1076"/>
          <ac:spMkLst>
            <pc:docMk/>
            <pc:sldMk cId="62338875" sldId="3930"/>
            <ac:spMk id="5" creationId="{0D0A630F-55DE-41E9-8ED1-61C04D93E107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6" creationId="{784C7C10-6A2D-4FFC-931B-1FB6CDB00B5C}"/>
          </ac:spMkLst>
        </pc:spChg>
        <pc:spChg chg="mod topLvl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7" creationId="{1BFCB03F-438C-4DDC-BF09-60B204B94159}"/>
          </ac:spMkLst>
        </pc:spChg>
        <pc:spChg chg="mod topLvl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8" creationId="{AAEC8536-4349-40AC-8340-93FB60F73511}"/>
          </ac:spMkLst>
        </pc:spChg>
        <pc:spChg chg="del mod">
          <ac:chgData name="Chandan MR" userId="cdb22230-4ccc-497c-96b8-718f92487ff9" providerId="ADAL" clId="{FAE3CF09-9D63-4538-B009-1BB38966DC8E}" dt="2022-04-25T06:43:02.221" v="176" actId="478"/>
          <ac:spMkLst>
            <pc:docMk/>
            <pc:sldMk cId="62338875" sldId="3930"/>
            <ac:spMk id="9" creationId="{0765CD7E-9D46-4B72-9DEB-1DF7AF64A1FE}"/>
          </ac:spMkLst>
        </pc:spChg>
        <pc:spChg chg="mod topLvl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10" creationId="{621981C2-ADA2-45B5-90A2-14B8F9BBEA76}"/>
          </ac:spMkLst>
        </pc:spChg>
        <pc:spChg chg="add del mod">
          <ac:chgData name="Chandan MR" userId="cdb22230-4ccc-497c-96b8-718f92487ff9" providerId="ADAL" clId="{FAE3CF09-9D63-4538-B009-1BB38966DC8E}" dt="2022-04-25T06:49:37.270" v="232" actId="478"/>
          <ac:spMkLst>
            <pc:docMk/>
            <pc:sldMk cId="62338875" sldId="3930"/>
            <ac:spMk id="11" creationId="{F08DB7FA-A69F-477E-ADC9-97C2A185B595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12" creationId="{0B9DE76F-E648-49D1-B759-D2D335C78084}"/>
          </ac:spMkLst>
        </pc:spChg>
        <pc:spChg chg="del mod">
          <ac:chgData name="Chandan MR" userId="cdb22230-4ccc-497c-96b8-718f92487ff9" providerId="ADAL" clId="{FAE3CF09-9D63-4538-B009-1BB38966DC8E}" dt="2022-04-25T06:55:35.016" v="279" actId="478"/>
          <ac:spMkLst>
            <pc:docMk/>
            <pc:sldMk cId="62338875" sldId="3930"/>
            <ac:spMk id="13" creationId="{E5124E22-2A73-4788-AD5F-7F60B8FE93CC}"/>
          </ac:spMkLst>
        </pc:spChg>
        <pc:spChg chg="del mod">
          <ac:chgData name="Chandan MR" userId="cdb22230-4ccc-497c-96b8-718f92487ff9" providerId="ADAL" clId="{FAE3CF09-9D63-4538-B009-1BB38966DC8E}" dt="2022-04-25T06:57:21.016" v="292" actId="478"/>
          <ac:spMkLst>
            <pc:docMk/>
            <pc:sldMk cId="62338875" sldId="3930"/>
            <ac:spMk id="14" creationId="{019789F6-6B7C-40E7-9138-A54E0A912CB5}"/>
          </ac:spMkLst>
        </pc:spChg>
        <pc:spChg chg="del mod">
          <ac:chgData name="Chandan MR" userId="cdb22230-4ccc-497c-96b8-718f92487ff9" providerId="ADAL" clId="{FAE3CF09-9D63-4538-B009-1BB38966DC8E}" dt="2022-04-25T06:58:40.284" v="303" actId="478"/>
          <ac:spMkLst>
            <pc:docMk/>
            <pc:sldMk cId="62338875" sldId="3930"/>
            <ac:spMk id="15" creationId="{753BFFC3-9165-41E3-89BF-AA389DF86907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16" creationId="{52FEDDCA-02ED-4227-B03F-BABAE5DD2355}"/>
          </ac:spMkLst>
        </pc:spChg>
        <pc:spChg chg="add del">
          <ac:chgData name="Chandan MR" userId="cdb22230-4ccc-497c-96b8-718f92487ff9" providerId="ADAL" clId="{FAE3CF09-9D63-4538-B009-1BB38966DC8E}" dt="2022-04-25T06:41:51.483" v="168" actId="478"/>
          <ac:spMkLst>
            <pc:docMk/>
            <pc:sldMk cId="62338875" sldId="3930"/>
            <ac:spMk id="17" creationId="{E703D8A0-41D8-4B33-A149-3D037BC3EAEE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19" creationId="{6F052484-B64B-49D3-A1A2-127E1D3DF1C4}"/>
          </ac:spMkLst>
        </pc:spChg>
        <pc:spChg chg="del">
          <ac:chgData name="Chandan MR" userId="cdb22230-4ccc-497c-96b8-718f92487ff9" providerId="ADAL" clId="{FAE3CF09-9D63-4538-B009-1BB38966DC8E}" dt="2022-04-25T06:41:07.608" v="157" actId="478"/>
          <ac:spMkLst>
            <pc:docMk/>
            <pc:sldMk cId="62338875" sldId="3930"/>
            <ac:spMk id="25" creationId="{688A90C7-E9C2-4A00-BFA2-25A870BFB48C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28" creationId="{FE22C885-D5BC-48BB-84CF-A8A56FE97B01}"/>
          </ac:spMkLst>
        </pc:spChg>
        <pc:spChg chg="add 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30" creationId="{BDA54465-F4B8-462E-8BCD-BF11C3117A3D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31" creationId="{83CE017B-A6AB-4B13-A1FC-55D7471EEF23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34" creationId="{EC842951-C432-4777-9720-19181C9FE90B}"/>
          </ac:spMkLst>
        </pc:spChg>
        <pc:spChg chg="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36" creationId="{8ADC212C-E22E-4F02-B4D2-693FD0FBAF74}"/>
          </ac:spMkLst>
        </pc:spChg>
        <pc:spChg chg="add 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39" creationId="{B3F7BA1F-AF65-4447-8619-33E69980FA22}"/>
          </ac:spMkLst>
        </pc:spChg>
        <pc:spChg chg="add del mod">
          <ac:chgData name="Chandan MR" userId="cdb22230-4ccc-497c-96b8-718f92487ff9" providerId="ADAL" clId="{FAE3CF09-9D63-4538-B009-1BB38966DC8E}" dt="2022-04-25T06:55:54.662" v="282" actId="21"/>
          <ac:spMkLst>
            <pc:docMk/>
            <pc:sldMk cId="62338875" sldId="3930"/>
            <ac:spMk id="41" creationId="{B5A06F16-260B-468B-AEBF-73A355A6D38D}"/>
          </ac:spMkLst>
        </pc:spChg>
        <pc:spChg chg="add 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44" creationId="{BD8F5E0F-3E1F-4BCA-85D2-16FD8174890F}"/>
          </ac:spMkLst>
        </pc:spChg>
        <pc:spChg chg="add 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46" creationId="{012A64A9-2E70-452F-AE3D-D57948A161F4}"/>
          </ac:spMkLst>
        </pc:spChg>
        <pc:spChg chg="add mod">
          <ac:chgData name="Chandan MR" userId="cdb22230-4ccc-497c-96b8-718f92487ff9" providerId="ADAL" clId="{FAE3CF09-9D63-4538-B009-1BB38966DC8E}" dt="2022-04-25T07:00:37.346" v="312" actId="1076"/>
          <ac:spMkLst>
            <pc:docMk/>
            <pc:sldMk cId="62338875" sldId="3930"/>
            <ac:spMk id="48" creationId="{F1F4CB6F-2BDD-4190-ADA6-B813D07B5043}"/>
          </ac:spMkLst>
        </pc:spChg>
        <pc:grpChg chg="mod">
          <ac:chgData name="Chandan MR" userId="cdb22230-4ccc-497c-96b8-718f92487ff9" providerId="ADAL" clId="{FAE3CF09-9D63-4538-B009-1BB38966DC8E}" dt="2022-04-25T07:00:37.346" v="312" actId="1076"/>
          <ac:grpSpMkLst>
            <pc:docMk/>
            <pc:sldMk cId="62338875" sldId="3930"/>
            <ac:grpSpMk id="3" creationId="{6270FDA4-98B5-42C5-9C5F-5C598DB665FD}"/>
          </ac:grpSpMkLst>
        </pc:grpChg>
        <pc:grpChg chg="del">
          <ac:chgData name="Chandan MR" userId="cdb22230-4ccc-497c-96b8-718f92487ff9" providerId="ADAL" clId="{FAE3CF09-9D63-4538-B009-1BB38966DC8E}" dt="2022-04-25T06:57:11.285" v="290" actId="478"/>
          <ac:grpSpMkLst>
            <pc:docMk/>
            <pc:sldMk cId="62338875" sldId="3930"/>
            <ac:grpSpMk id="18" creationId="{A35F8DF5-7F86-489C-BB57-3F7F831F47A7}"/>
          </ac:grpSpMkLst>
        </pc:grpChg>
        <pc:grpChg chg="del">
          <ac:chgData name="Chandan MR" userId="cdb22230-4ccc-497c-96b8-718f92487ff9" providerId="ADAL" clId="{FAE3CF09-9D63-4538-B009-1BB38966DC8E}" dt="2022-04-25T06:58:21.105" v="299" actId="478"/>
          <ac:grpSpMkLst>
            <pc:docMk/>
            <pc:sldMk cId="62338875" sldId="3930"/>
            <ac:grpSpMk id="20" creationId="{7315EB5E-11D5-4EBC-867E-089EEDBDB88F}"/>
          </ac:grpSpMkLst>
        </pc:grpChg>
        <pc:grpChg chg="del mod">
          <ac:chgData name="Chandan MR" userId="cdb22230-4ccc-497c-96b8-718f92487ff9" providerId="ADAL" clId="{FAE3CF09-9D63-4538-B009-1BB38966DC8E}" dt="2022-04-25T06:59:15.053" v="308" actId="478"/>
          <ac:grpSpMkLst>
            <pc:docMk/>
            <pc:sldMk cId="62338875" sldId="3930"/>
            <ac:grpSpMk id="21" creationId="{97D6CD5E-2B3A-4F71-B2CB-404D2E0BDCE1}"/>
          </ac:grpSpMkLst>
        </pc:grpChg>
        <pc:grpChg chg="mod">
          <ac:chgData name="Chandan MR" userId="cdb22230-4ccc-497c-96b8-718f92487ff9" providerId="ADAL" clId="{FAE3CF09-9D63-4538-B009-1BB38966DC8E}" dt="2022-04-25T07:00:37.346" v="312" actId="1076"/>
          <ac:grpSpMkLst>
            <pc:docMk/>
            <pc:sldMk cId="62338875" sldId="3930"/>
            <ac:grpSpMk id="22" creationId="{2292B283-7BF6-46E8-B6BA-91D183DE6695}"/>
          </ac:grpSpMkLst>
        </pc:grpChg>
        <pc:picChg chg="add del mod">
          <ac:chgData name="Chandan MR" userId="cdb22230-4ccc-497c-96b8-718f92487ff9" providerId="ADAL" clId="{FAE3CF09-9D63-4538-B009-1BB38966DC8E}" dt="2022-04-25T06:51:11.767" v="254" actId="478"/>
          <ac:picMkLst>
            <pc:docMk/>
            <pc:sldMk cId="62338875" sldId="3930"/>
            <ac:picMk id="32" creationId="{7AB47820-8C5D-495C-AAD3-A7970E8B24C5}"/>
          </ac:picMkLst>
        </pc:picChg>
        <pc:picChg chg="del mod">
          <ac:chgData name="Chandan MR" userId="cdb22230-4ccc-497c-96b8-718f92487ff9" providerId="ADAL" clId="{FAE3CF09-9D63-4538-B009-1BB38966DC8E}" dt="2022-04-25T06:51:12.434" v="255" actId="478"/>
          <ac:picMkLst>
            <pc:docMk/>
            <pc:sldMk cId="62338875" sldId="3930"/>
            <ac:picMk id="33" creationId="{A58E427C-66E2-4527-ADC4-90B678AC9F54}"/>
          </ac:picMkLst>
        </pc:picChg>
        <pc:picChg chg="mod">
          <ac:chgData name="Chandan MR" userId="cdb22230-4ccc-497c-96b8-718f92487ff9" providerId="ADAL" clId="{FAE3CF09-9D63-4538-B009-1BB38966DC8E}" dt="2022-04-25T07:00:37.346" v="312" actId="1076"/>
          <ac:picMkLst>
            <pc:docMk/>
            <pc:sldMk cId="62338875" sldId="3930"/>
            <ac:picMk id="35" creationId="{4C9604B8-CDB0-47B8-B246-FBFE6AA5825C}"/>
          </ac:picMkLst>
        </pc:picChg>
        <pc:picChg chg="del mod topLvl">
          <ac:chgData name="Chandan MR" userId="cdb22230-4ccc-497c-96b8-718f92487ff9" providerId="ADAL" clId="{FAE3CF09-9D63-4538-B009-1BB38966DC8E}" dt="2022-04-25T06:58:21.105" v="299" actId="478"/>
          <ac:picMkLst>
            <pc:docMk/>
            <pc:sldMk cId="62338875" sldId="3930"/>
            <ac:picMk id="37" creationId="{B914FD85-1C0D-4256-82D4-47929C698396}"/>
          </ac:picMkLst>
        </pc:picChg>
        <pc:picChg chg="add mod">
          <ac:chgData name="Chandan MR" userId="cdb22230-4ccc-497c-96b8-718f92487ff9" providerId="ADAL" clId="{FAE3CF09-9D63-4538-B009-1BB38966DC8E}" dt="2022-04-25T07:00:37.346" v="312" actId="1076"/>
          <ac:picMkLst>
            <pc:docMk/>
            <pc:sldMk cId="62338875" sldId="3930"/>
            <ac:picMk id="40" creationId="{4F76A847-68FA-494F-A445-DA45BCC11CE7}"/>
          </ac:picMkLst>
        </pc:picChg>
        <pc:picChg chg="del mod topLvl">
          <ac:chgData name="Chandan MR" userId="cdb22230-4ccc-497c-96b8-718f92487ff9" providerId="ADAL" clId="{FAE3CF09-9D63-4538-B009-1BB38966DC8E}" dt="2022-04-25T06:57:11.285" v="290" actId="478"/>
          <ac:picMkLst>
            <pc:docMk/>
            <pc:sldMk cId="62338875" sldId="3930"/>
            <ac:picMk id="42" creationId="{6DC74C08-A3E9-4773-AD05-EEEDEFB7FAEF}"/>
          </ac:picMkLst>
        </pc:picChg>
        <pc:picChg chg="del mod topLvl">
          <ac:chgData name="Chandan MR" userId="cdb22230-4ccc-497c-96b8-718f92487ff9" providerId="ADAL" clId="{FAE3CF09-9D63-4538-B009-1BB38966DC8E}" dt="2022-04-25T06:59:15.053" v="308" actId="478"/>
          <ac:picMkLst>
            <pc:docMk/>
            <pc:sldMk cId="62338875" sldId="3930"/>
            <ac:picMk id="43" creationId="{0086D248-FE51-47BB-89B3-4C6AEFA8DD98}"/>
          </ac:picMkLst>
        </pc:picChg>
        <pc:picChg chg="add mod">
          <ac:chgData name="Chandan MR" userId="cdb22230-4ccc-497c-96b8-718f92487ff9" providerId="ADAL" clId="{FAE3CF09-9D63-4538-B009-1BB38966DC8E}" dt="2022-04-25T07:00:37.346" v="312" actId="1076"/>
          <ac:picMkLst>
            <pc:docMk/>
            <pc:sldMk cId="62338875" sldId="3930"/>
            <ac:picMk id="45" creationId="{747D954F-C7F2-41F6-BC84-48CEA327B3BC}"/>
          </ac:picMkLst>
        </pc:picChg>
        <pc:picChg chg="add mod">
          <ac:chgData name="Chandan MR" userId="cdb22230-4ccc-497c-96b8-718f92487ff9" providerId="ADAL" clId="{FAE3CF09-9D63-4538-B009-1BB38966DC8E}" dt="2022-04-25T07:00:37.346" v="312" actId="1076"/>
          <ac:picMkLst>
            <pc:docMk/>
            <pc:sldMk cId="62338875" sldId="3930"/>
            <ac:picMk id="47" creationId="{067F2A39-08CC-4076-B29A-4B7FCF3AC63F}"/>
          </ac:picMkLst>
        </pc:picChg>
        <pc:picChg chg="add mod">
          <ac:chgData name="Chandan MR" userId="cdb22230-4ccc-497c-96b8-718f92487ff9" providerId="ADAL" clId="{FAE3CF09-9D63-4538-B009-1BB38966DC8E}" dt="2022-04-25T07:06:13.647" v="319" actId="1076"/>
          <ac:picMkLst>
            <pc:docMk/>
            <pc:sldMk cId="62338875" sldId="3930"/>
            <ac:picMk id="49" creationId="{8693EC0E-3849-4E63-AB47-9E22AF75EB65}"/>
          </ac:picMkLst>
        </pc:picChg>
        <pc:picChg chg="del mod">
          <ac:chgData name="Chandan MR" userId="cdb22230-4ccc-497c-96b8-718f92487ff9" providerId="ADAL" clId="{FAE3CF09-9D63-4538-B009-1BB38966DC8E}" dt="2022-04-25T06:41:00.936" v="155" actId="478"/>
          <ac:picMkLst>
            <pc:docMk/>
            <pc:sldMk cId="62338875" sldId="3930"/>
            <ac:picMk id="2056" creationId="{4CA7FCC4-72CE-416C-9E40-2A828F82F034}"/>
          </ac:picMkLst>
        </pc:picChg>
      </pc:sldChg>
    </pc:docChg>
  </pc:docChgLst>
  <pc:docChgLst>
    <pc:chgData name="Anshul Singh" userId="S::anshul.singh@themathcompany.com::d8b54d95-7405-4bde-b93c-68dafab39f57" providerId="AD" clId="Web-{4A3DB6B8-0CBB-44B2-D4F0-373B952F7848}"/>
    <pc:docChg chg="modSld">
      <pc:chgData name="Anshul Singh" userId="S::anshul.singh@themathcompany.com::d8b54d95-7405-4bde-b93c-68dafab39f57" providerId="AD" clId="Web-{4A3DB6B8-0CBB-44B2-D4F0-373B952F7848}" dt="2022-11-27T17:02:07.936" v="0" actId="14100"/>
      <pc:docMkLst>
        <pc:docMk/>
      </pc:docMkLst>
      <pc:sldChg chg="modSp">
        <pc:chgData name="Anshul Singh" userId="S::anshul.singh@themathcompany.com::d8b54d95-7405-4bde-b93c-68dafab39f57" providerId="AD" clId="Web-{4A3DB6B8-0CBB-44B2-D4F0-373B952F7848}" dt="2022-11-27T17:02:07.936" v="0" actId="14100"/>
        <pc:sldMkLst>
          <pc:docMk/>
          <pc:sldMk cId="533485814" sldId="270"/>
        </pc:sldMkLst>
        <pc:spChg chg="mod">
          <ac:chgData name="Anshul Singh" userId="S::anshul.singh@themathcompany.com::d8b54d95-7405-4bde-b93c-68dafab39f57" providerId="AD" clId="Web-{4A3DB6B8-0CBB-44B2-D4F0-373B952F7848}" dt="2022-11-27T17:02:07.936" v="0" actId="14100"/>
          <ac:spMkLst>
            <pc:docMk/>
            <pc:sldMk cId="533485814" sldId="270"/>
            <ac:spMk id="22" creationId="{0A9B4D42-494C-40A0-9393-E506BAAA0778}"/>
          </ac:spMkLst>
        </pc:spChg>
      </pc:sldChg>
    </pc:docChg>
  </pc:docChgLst>
  <pc:docChgLst>
    <pc:chgData name="Pulagam Teja" userId="S::pulagam.teja@themathcompany.com::c0cbacc7-5711-4012-8ada-aa1d4063f889" providerId="AD" clId="Web-{3732A5C9-B13B-43EF-9C52-0FDD4C05091A}"/>
    <pc:docChg chg="modSld">
      <pc:chgData name="Pulagam Teja" userId="S::pulagam.teja@themathcompany.com::c0cbacc7-5711-4012-8ada-aa1d4063f889" providerId="AD" clId="Web-{3732A5C9-B13B-43EF-9C52-0FDD4C05091A}" dt="2022-04-18T07:01:29.672" v="22" actId="20577"/>
      <pc:docMkLst>
        <pc:docMk/>
      </pc:docMkLst>
      <pc:sldChg chg="modSp">
        <pc:chgData name="Pulagam Teja" userId="S::pulagam.teja@themathcompany.com::c0cbacc7-5711-4012-8ada-aa1d4063f889" providerId="AD" clId="Web-{3732A5C9-B13B-43EF-9C52-0FDD4C05091A}" dt="2022-04-18T07:01:02.234" v="19" actId="20577"/>
        <pc:sldMkLst>
          <pc:docMk/>
          <pc:sldMk cId="2625923981" sldId="257"/>
        </pc:sldMkLst>
        <pc:spChg chg="mod">
          <ac:chgData name="Pulagam Teja" userId="S::pulagam.teja@themathcompany.com::c0cbacc7-5711-4012-8ada-aa1d4063f889" providerId="AD" clId="Web-{3732A5C9-B13B-43EF-9C52-0FDD4C05091A}" dt="2022-04-18T07:01:02.234" v="19" actId="20577"/>
          <ac:spMkLst>
            <pc:docMk/>
            <pc:sldMk cId="2625923981" sldId="257"/>
            <ac:spMk id="2" creationId="{A847BF15-757A-4BF5-8C2C-E64B871F2709}"/>
          </ac:spMkLst>
        </pc:spChg>
      </pc:sldChg>
      <pc:sldChg chg="modSp">
        <pc:chgData name="Pulagam Teja" userId="S::pulagam.teja@themathcompany.com::c0cbacc7-5711-4012-8ada-aa1d4063f889" providerId="AD" clId="Web-{3732A5C9-B13B-43EF-9C52-0FDD4C05091A}" dt="2022-04-18T07:01:29.672" v="22" actId="20577"/>
        <pc:sldMkLst>
          <pc:docMk/>
          <pc:sldMk cId="2504003608" sldId="260"/>
        </pc:sldMkLst>
        <pc:spChg chg="mod">
          <ac:chgData name="Pulagam Teja" userId="S::pulagam.teja@themathcompany.com::c0cbacc7-5711-4012-8ada-aa1d4063f889" providerId="AD" clId="Web-{3732A5C9-B13B-43EF-9C52-0FDD4C05091A}" dt="2022-04-18T07:01:29.672" v="22" actId="20577"/>
          <ac:spMkLst>
            <pc:docMk/>
            <pc:sldMk cId="2504003608" sldId="260"/>
            <ac:spMk id="40" creationId="{A6D4E779-260A-4A87-B6BF-CDE67743A91F}"/>
          </ac:spMkLst>
        </pc:spChg>
        <pc:spChg chg="mod">
          <ac:chgData name="Pulagam Teja" userId="S::pulagam.teja@themathcompany.com::c0cbacc7-5711-4012-8ada-aa1d4063f889" providerId="AD" clId="Web-{3732A5C9-B13B-43EF-9C52-0FDD4C05091A}" dt="2022-04-18T07:01:23.953" v="21" actId="20577"/>
          <ac:spMkLst>
            <pc:docMk/>
            <pc:sldMk cId="2504003608" sldId="260"/>
            <ac:spMk id="54" creationId="{919AA6A3-539A-446C-AD4B-C35789CC370A}"/>
          </ac:spMkLst>
        </pc:spChg>
      </pc:sldChg>
    </pc:docChg>
  </pc:docChgLst>
  <pc:docChgLst>
    <pc:chgData name="Pramod Kumar" userId="f906011f-d3ab-4874-975d-daeb9e8fcfbd" providerId="ADAL" clId="{64F36A43-9125-4E75-B84B-EB2DD144FE47}"/>
    <pc:docChg chg="modSld sldOrd">
      <pc:chgData name="Pramod Kumar" userId="f906011f-d3ab-4874-975d-daeb9e8fcfbd" providerId="ADAL" clId="{64F36A43-9125-4E75-B84B-EB2DD144FE47}" dt="2022-11-08T04:13:32.763" v="1"/>
      <pc:docMkLst>
        <pc:docMk/>
      </pc:docMkLst>
      <pc:sldChg chg="ord">
        <pc:chgData name="Pramod Kumar" userId="f906011f-d3ab-4874-975d-daeb9e8fcfbd" providerId="ADAL" clId="{64F36A43-9125-4E75-B84B-EB2DD144FE47}" dt="2022-11-08T04:13:32.763" v="1"/>
        <pc:sldMkLst>
          <pc:docMk/>
          <pc:sldMk cId="533485814" sldId="270"/>
        </pc:sldMkLst>
      </pc:sldChg>
    </pc:docChg>
  </pc:docChgLst>
  <pc:docChgLst>
    <pc:chgData name="Pulagam Teja" userId="c0cbacc7-5711-4012-8ada-aa1d4063f889" providerId="ADAL" clId="{E4616CE3-2EA4-47B5-BC2B-10B25D3D40D1}"/>
    <pc:docChg chg="undo custSel addSld delSld modSld sldOrd">
      <pc:chgData name="Pulagam Teja" userId="c0cbacc7-5711-4012-8ada-aa1d4063f889" providerId="ADAL" clId="{E4616CE3-2EA4-47B5-BC2B-10B25D3D40D1}" dt="2022-04-27T03:54:15.250" v="556"/>
      <pc:docMkLst>
        <pc:docMk/>
      </pc:docMkLst>
      <pc:sldChg chg="modSp del mod">
        <pc:chgData name="Pulagam Teja" userId="c0cbacc7-5711-4012-8ada-aa1d4063f889" providerId="ADAL" clId="{E4616CE3-2EA4-47B5-BC2B-10B25D3D40D1}" dt="2022-04-27T03:51:36.697" v="554" actId="2696"/>
        <pc:sldMkLst>
          <pc:docMk/>
          <pc:sldMk cId="2625923981" sldId="257"/>
        </pc:sldMkLst>
        <pc:spChg chg="mod">
          <ac:chgData name="Pulagam Teja" userId="c0cbacc7-5711-4012-8ada-aa1d4063f889" providerId="ADAL" clId="{E4616CE3-2EA4-47B5-BC2B-10B25D3D40D1}" dt="2022-04-27T03:51:10.627" v="550" actId="27636"/>
          <ac:spMkLst>
            <pc:docMk/>
            <pc:sldMk cId="2625923981" sldId="257"/>
            <ac:spMk id="2" creationId="{A847BF15-757A-4BF5-8C2C-E64B871F2709}"/>
          </ac:spMkLst>
        </pc:spChg>
        <pc:spChg chg="mod">
          <ac:chgData name="Pulagam Teja" userId="c0cbacc7-5711-4012-8ada-aa1d4063f889" providerId="ADAL" clId="{E4616CE3-2EA4-47B5-BC2B-10B25D3D40D1}" dt="2022-04-25T07:08:04.314" v="478" actId="2085"/>
          <ac:spMkLst>
            <pc:docMk/>
            <pc:sldMk cId="2625923981" sldId="257"/>
            <ac:spMk id="3" creationId="{87339B6D-B347-4C32-942F-95ECAE825520}"/>
          </ac:spMkLst>
        </pc:spChg>
      </pc:sldChg>
      <pc:sldChg chg="addSp delSp modSp mod ord">
        <pc:chgData name="Pulagam Teja" userId="c0cbacc7-5711-4012-8ada-aa1d4063f889" providerId="ADAL" clId="{E4616CE3-2EA4-47B5-BC2B-10B25D3D40D1}" dt="2022-04-27T03:54:15.250" v="556"/>
        <pc:sldMkLst>
          <pc:docMk/>
          <pc:sldMk cId="2504003608" sldId="260"/>
        </pc:sldMkLst>
        <pc:spChg chg="mod">
          <ac:chgData name="Pulagam Teja" userId="c0cbacc7-5711-4012-8ada-aa1d4063f889" providerId="ADAL" clId="{E4616CE3-2EA4-47B5-BC2B-10B25D3D40D1}" dt="2022-04-25T07:07:08.117" v="463" actId="27636"/>
          <ac:spMkLst>
            <pc:docMk/>
            <pc:sldMk cId="2504003608" sldId="260"/>
            <ac:spMk id="2" creationId="{40980A56-55B3-E2D7-B0F2-506CBC1F8917}"/>
          </ac:spMkLst>
        </pc:spChg>
        <pc:spChg chg="mod">
          <ac:chgData name="Pulagam Teja" userId="c0cbacc7-5711-4012-8ada-aa1d4063f889" providerId="ADAL" clId="{E4616CE3-2EA4-47B5-BC2B-10B25D3D40D1}" dt="2022-04-25T06:48:43.800" v="412" actId="20577"/>
          <ac:spMkLst>
            <pc:docMk/>
            <pc:sldMk cId="2504003608" sldId="260"/>
            <ac:spMk id="25" creationId="{03A42CBA-195C-473F-BF9D-BE5AE32368F5}"/>
          </ac:spMkLst>
        </pc:spChg>
        <pc:spChg chg="mod ord">
          <ac:chgData name="Pulagam Teja" userId="c0cbacc7-5711-4012-8ada-aa1d4063f889" providerId="ADAL" clId="{E4616CE3-2EA4-47B5-BC2B-10B25D3D40D1}" dt="2022-04-25T06:50:57.432" v="425" actId="167"/>
          <ac:spMkLst>
            <pc:docMk/>
            <pc:sldMk cId="2504003608" sldId="260"/>
            <ac:spMk id="35" creationId="{26AC980B-30F8-40DD-9F2B-237C9CEFA490}"/>
          </ac:spMkLst>
        </pc:spChg>
        <pc:picChg chg="add mod">
          <ac:chgData name="Pulagam Teja" userId="c0cbacc7-5711-4012-8ada-aa1d4063f889" providerId="ADAL" clId="{E4616CE3-2EA4-47B5-BC2B-10B25D3D40D1}" dt="2022-04-21T10:57:19.828" v="243" actId="14100"/>
          <ac:picMkLst>
            <pc:docMk/>
            <pc:sldMk cId="2504003608" sldId="260"/>
            <ac:picMk id="6" creationId="{9F9872F4-58D5-4E5C-BD39-A991208599BF}"/>
          </ac:picMkLst>
        </pc:picChg>
        <pc:picChg chg="del">
          <ac:chgData name="Pulagam Teja" userId="c0cbacc7-5711-4012-8ada-aa1d4063f889" providerId="ADAL" clId="{E4616CE3-2EA4-47B5-BC2B-10B25D3D40D1}" dt="2022-04-21T10:56:19.728" v="234" actId="478"/>
          <ac:picMkLst>
            <pc:docMk/>
            <pc:sldMk cId="2504003608" sldId="260"/>
            <ac:picMk id="17" creationId="{89101607-312D-47D6-8AB2-248A45D3D2F6}"/>
          </ac:picMkLst>
        </pc:picChg>
        <pc:picChg chg="add mod">
          <ac:chgData name="Pulagam Teja" userId="c0cbacc7-5711-4012-8ada-aa1d4063f889" providerId="ADAL" clId="{E4616CE3-2EA4-47B5-BC2B-10B25D3D40D1}" dt="2022-04-21T10:46:48.879" v="201"/>
          <ac:picMkLst>
            <pc:docMk/>
            <pc:sldMk cId="2504003608" sldId="260"/>
            <ac:picMk id="31" creationId="{1CD66D16-FCB6-4201-8857-F856645C3082}"/>
          </ac:picMkLst>
        </pc:picChg>
        <pc:picChg chg="del">
          <ac:chgData name="Pulagam Teja" userId="c0cbacc7-5711-4012-8ada-aa1d4063f889" providerId="ADAL" clId="{E4616CE3-2EA4-47B5-BC2B-10B25D3D40D1}" dt="2022-04-25T06:47:21.700" v="277" actId="478"/>
          <ac:picMkLst>
            <pc:docMk/>
            <pc:sldMk cId="2504003608" sldId="260"/>
            <ac:picMk id="32" creationId="{9E2EFA00-640F-4609-995B-3894A78587BC}"/>
          </ac:picMkLst>
        </pc:picChg>
        <pc:picChg chg="mod">
          <ac:chgData name="Pulagam Teja" userId="c0cbacc7-5711-4012-8ada-aa1d4063f889" providerId="ADAL" clId="{E4616CE3-2EA4-47B5-BC2B-10B25D3D40D1}" dt="2022-04-25T06:51:02.397" v="426" actId="1076"/>
          <ac:picMkLst>
            <pc:docMk/>
            <pc:sldMk cId="2504003608" sldId="260"/>
            <ac:picMk id="33" creationId="{4A60C9A1-EBB2-412D-A077-2E3B8EE06E91}"/>
          </ac:picMkLst>
        </pc:picChg>
      </pc:sldChg>
      <pc:sldChg chg="modSp mod">
        <pc:chgData name="Pulagam Teja" userId="c0cbacc7-5711-4012-8ada-aa1d4063f889" providerId="ADAL" clId="{E4616CE3-2EA4-47B5-BC2B-10B25D3D40D1}" dt="2022-04-21T10:46:35.736" v="198" actId="1076"/>
        <pc:sldMkLst>
          <pc:docMk/>
          <pc:sldMk cId="533485814" sldId="270"/>
        </pc:sldMkLst>
        <pc:picChg chg="mod">
          <ac:chgData name="Pulagam Teja" userId="c0cbacc7-5711-4012-8ada-aa1d4063f889" providerId="ADAL" clId="{E4616CE3-2EA4-47B5-BC2B-10B25D3D40D1}" dt="2022-04-21T10:46:35.736" v="198" actId="1076"/>
          <ac:picMkLst>
            <pc:docMk/>
            <pc:sldMk cId="533485814" sldId="270"/>
            <ac:picMk id="42" creationId="{6639E167-CE15-43DC-9F87-6C82751B0751}"/>
          </ac:picMkLst>
        </pc:picChg>
      </pc:sldChg>
      <pc:sldChg chg="addSp delSp modSp mod addAnim delAnim modAnim">
        <pc:chgData name="Pulagam Teja" userId="c0cbacc7-5711-4012-8ada-aa1d4063f889" providerId="ADAL" clId="{E4616CE3-2EA4-47B5-BC2B-10B25D3D40D1}" dt="2022-04-25T07:30:00.571" v="545" actId="1076"/>
        <pc:sldMkLst>
          <pc:docMk/>
          <pc:sldMk cId="2145194661" sldId="3504"/>
        </pc:sldMkLst>
        <pc:spChg chg="mod">
          <ac:chgData name="Pulagam Teja" userId="c0cbacc7-5711-4012-8ada-aa1d4063f889" providerId="ADAL" clId="{E4616CE3-2EA4-47B5-BC2B-10B25D3D40D1}" dt="2022-04-25T07:07:25.761" v="467" actId="27636"/>
          <ac:spMkLst>
            <pc:docMk/>
            <pc:sldMk cId="2145194661" sldId="3504"/>
            <ac:spMk id="2" creationId="{81757C59-BA22-4E93-8E21-4B80B04F89E4}"/>
          </ac:spMkLst>
        </pc:spChg>
        <pc:spChg chg="mod">
          <ac:chgData name="Pulagam Teja" userId="c0cbacc7-5711-4012-8ada-aa1d4063f889" providerId="ADAL" clId="{E4616CE3-2EA4-47B5-BC2B-10B25D3D40D1}" dt="2022-04-25T07:30:00.571" v="545" actId="1076"/>
          <ac:spMkLst>
            <pc:docMk/>
            <pc:sldMk cId="2145194661" sldId="3504"/>
            <ac:spMk id="8" creationId="{6DAB622E-7553-4550-AB31-71134A883B17}"/>
          </ac:spMkLst>
        </pc:spChg>
        <pc:spChg chg="mod">
          <ac:chgData name="Pulagam Teja" userId="c0cbacc7-5711-4012-8ada-aa1d4063f889" providerId="ADAL" clId="{E4616CE3-2EA4-47B5-BC2B-10B25D3D40D1}" dt="2022-04-25T07:09:11.665" v="483" actId="1076"/>
          <ac:spMkLst>
            <pc:docMk/>
            <pc:sldMk cId="2145194661" sldId="3504"/>
            <ac:spMk id="13" creationId="{B975B1B9-9A2E-4054-8419-986A7EF9D9BF}"/>
          </ac:spMkLst>
        </pc:spChg>
        <pc:spChg chg="mod">
          <ac:chgData name="Pulagam Teja" userId="c0cbacc7-5711-4012-8ada-aa1d4063f889" providerId="ADAL" clId="{E4616CE3-2EA4-47B5-BC2B-10B25D3D40D1}" dt="2022-04-25T07:09:30.209" v="487" actId="121"/>
          <ac:spMkLst>
            <pc:docMk/>
            <pc:sldMk cId="2145194661" sldId="3504"/>
            <ac:spMk id="18" creationId="{B2C21C74-F733-4DA0-AE28-B6EBB8FC8724}"/>
          </ac:spMkLst>
        </pc:spChg>
        <pc:spChg chg="mod">
          <ac:chgData name="Pulagam Teja" userId="c0cbacc7-5711-4012-8ada-aa1d4063f889" providerId="ADAL" clId="{E4616CE3-2EA4-47B5-BC2B-10B25D3D40D1}" dt="2022-04-25T07:24:45.718" v="533" actId="1076"/>
          <ac:spMkLst>
            <pc:docMk/>
            <pc:sldMk cId="2145194661" sldId="3504"/>
            <ac:spMk id="21" creationId="{24873EDE-51FE-471C-A127-6A8A3FCC4D38}"/>
          </ac:spMkLst>
        </pc:spChg>
        <pc:spChg chg="del">
          <ac:chgData name="Pulagam Teja" userId="c0cbacc7-5711-4012-8ada-aa1d4063f889" providerId="ADAL" clId="{E4616CE3-2EA4-47B5-BC2B-10B25D3D40D1}" dt="2022-04-25T06:49:11.927" v="422" actId="478"/>
          <ac:spMkLst>
            <pc:docMk/>
            <pc:sldMk cId="2145194661" sldId="3504"/>
            <ac:spMk id="24" creationId="{3E63BE12-5D9C-4F8D-8FD9-B57C923D55E3}"/>
          </ac:spMkLst>
        </pc:spChg>
        <pc:spChg chg="del">
          <ac:chgData name="Pulagam Teja" userId="c0cbacc7-5711-4012-8ada-aa1d4063f889" providerId="ADAL" clId="{E4616CE3-2EA4-47B5-BC2B-10B25D3D40D1}" dt="2022-04-25T06:49:11.051" v="421" actId="478"/>
          <ac:spMkLst>
            <pc:docMk/>
            <pc:sldMk cId="2145194661" sldId="3504"/>
            <ac:spMk id="25" creationId="{ADE9DDBC-E58F-4432-8800-F6B4EDD191D7}"/>
          </ac:spMkLst>
        </pc:spChg>
        <pc:spChg chg="del mod">
          <ac:chgData name="Pulagam Teja" userId="c0cbacc7-5711-4012-8ada-aa1d4063f889" providerId="ADAL" clId="{E4616CE3-2EA4-47B5-BC2B-10B25D3D40D1}" dt="2022-04-25T06:48:56.173" v="413" actId="478"/>
          <ac:spMkLst>
            <pc:docMk/>
            <pc:sldMk cId="2145194661" sldId="3504"/>
            <ac:spMk id="28" creationId="{B7B1F351-C336-4D24-886B-55F3B23F41F4}"/>
          </ac:spMkLst>
        </pc:spChg>
        <pc:spChg chg="mod">
          <ac:chgData name="Pulagam Teja" userId="c0cbacc7-5711-4012-8ada-aa1d4063f889" providerId="ADAL" clId="{E4616CE3-2EA4-47B5-BC2B-10B25D3D40D1}" dt="2022-04-25T06:49:03.891" v="416" actId="1076"/>
          <ac:spMkLst>
            <pc:docMk/>
            <pc:sldMk cId="2145194661" sldId="3504"/>
            <ac:spMk id="32" creationId="{911C0CD2-25D3-48F9-83B6-249D08C0A9E8}"/>
          </ac:spMkLst>
        </pc:spChg>
        <pc:spChg chg="add del">
          <ac:chgData name="Pulagam Teja" userId="c0cbacc7-5711-4012-8ada-aa1d4063f889" providerId="ADAL" clId="{E4616CE3-2EA4-47B5-BC2B-10B25D3D40D1}" dt="2022-04-25T07:18:54.928" v="512" actId="478"/>
          <ac:spMkLst>
            <pc:docMk/>
            <pc:sldMk cId="2145194661" sldId="3504"/>
            <ac:spMk id="45" creationId="{B6C20B80-3933-4637-B603-BC6A5541E1C1}"/>
          </ac:spMkLst>
        </pc:spChg>
        <pc:spChg chg="mod">
          <ac:chgData name="Pulagam Teja" userId="c0cbacc7-5711-4012-8ada-aa1d4063f889" providerId="ADAL" clId="{E4616CE3-2EA4-47B5-BC2B-10B25D3D40D1}" dt="2022-04-25T07:19:15.631" v="515" actId="1076"/>
          <ac:spMkLst>
            <pc:docMk/>
            <pc:sldMk cId="2145194661" sldId="3504"/>
            <ac:spMk id="47" creationId="{3BB6472D-E326-4AE4-A08D-B90D3C32E6E9}"/>
          </ac:spMkLst>
        </pc:spChg>
        <pc:spChg chg="add del mod">
          <ac:chgData name="Pulagam Teja" userId="c0cbacc7-5711-4012-8ada-aa1d4063f889" providerId="ADAL" clId="{E4616CE3-2EA4-47B5-BC2B-10B25D3D40D1}" dt="2022-04-25T07:19:27.433" v="517" actId="1076"/>
          <ac:spMkLst>
            <pc:docMk/>
            <pc:sldMk cId="2145194661" sldId="3504"/>
            <ac:spMk id="48" creationId="{9F724E33-D4B5-4D19-922A-42A3ED84BA91}"/>
          </ac:spMkLst>
        </pc:spChg>
        <pc:spChg chg="mod">
          <ac:chgData name="Pulagam Teja" userId="c0cbacc7-5711-4012-8ada-aa1d4063f889" providerId="ADAL" clId="{E4616CE3-2EA4-47B5-BC2B-10B25D3D40D1}" dt="2022-04-21T10:43:14.576" v="120" actId="1076"/>
          <ac:spMkLst>
            <pc:docMk/>
            <pc:sldMk cId="2145194661" sldId="3504"/>
            <ac:spMk id="49" creationId="{3D8021D3-003B-4B6B-9C9C-BD43930C8BFC}"/>
          </ac:spMkLst>
        </pc:spChg>
        <pc:spChg chg="mod">
          <ac:chgData name="Pulagam Teja" userId="c0cbacc7-5711-4012-8ada-aa1d4063f889" providerId="ADAL" clId="{E4616CE3-2EA4-47B5-BC2B-10B25D3D40D1}" dt="2022-04-25T07:19:37.968" v="518" actId="1076"/>
          <ac:spMkLst>
            <pc:docMk/>
            <pc:sldMk cId="2145194661" sldId="3504"/>
            <ac:spMk id="53" creationId="{2BFC017E-4957-41F9-95E6-171F1A2A6102}"/>
          </ac:spMkLst>
        </pc:spChg>
        <pc:spChg chg="del">
          <ac:chgData name="Pulagam Teja" userId="c0cbacc7-5711-4012-8ada-aa1d4063f889" providerId="ADAL" clId="{E4616CE3-2EA4-47B5-BC2B-10B25D3D40D1}" dt="2022-04-25T07:18:39.992" v="508" actId="478"/>
          <ac:spMkLst>
            <pc:docMk/>
            <pc:sldMk cId="2145194661" sldId="3504"/>
            <ac:spMk id="55" creationId="{989AD928-730E-4C31-9B7A-BAFBBB94306F}"/>
          </ac:spMkLst>
        </pc:spChg>
        <pc:spChg chg="del">
          <ac:chgData name="Pulagam Teja" userId="c0cbacc7-5711-4012-8ada-aa1d4063f889" providerId="ADAL" clId="{E4616CE3-2EA4-47B5-BC2B-10B25D3D40D1}" dt="2022-04-25T07:18:37.203" v="507" actId="478"/>
          <ac:spMkLst>
            <pc:docMk/>
            <pc:sldMk cId="2145194661" sldId="3504"/>
            <ac:spMk id="56" creationId="{3F113969-01C7-45A2-AD99-498CB9C3B876}"/>
          </ac:spMkLst>
        </pc:spChg>
        <pc:spChg chg="mod">
          <ac:chgData name="Pulagam Teja" userId="c0cbacc7-5711-4012-8ada-aa1d4063f889" providerId="ADAL" clId="{E4616CE3-2EA4-47B5-BC2B-10B25D3D40D1}" dt="2022-04-25T07:23:48.829" v="530" actId="14100"/>
          <ac:spMkLst>
            <pc:docMk/>
            <pc:sldMk cId="2145194661" sldId="3504"/>
            <ac:spMk id="57" creationId="{AF872C0D-6C90-4F38-A0FC-EF7E47670D6D}"/>
          </ac:spMkLst>
        </pc:spChg>
        <pc:spChg chg="mod">
          <ac:chgData name="Pulagam Teja" userId="c0cbacc7-5711-4012-8ada-aa1d4063f889" providerId="ADAL" clId="{E4616CE3-2EA4-47B5-BC2B-10B25D3D40D1}" dt="2022-04-25T07:23:46.438" v="529" actId="14100"/>
          <ac:spMkLst>
            <pc:docMk/>
            <pc:sldMk cId="2145194661" sldId="3504"/>
            <ac:spMk id="58" creationId="{FC37D98E-339B-4F26-8B5D-C2F7CE2A8B73}"/>
          </ac:spMkLst>
        </pc:spChg>
        <pc:spChg chg="del mod">
          <ac:chgData name="Pulagam Teja" userId="c0cbacc7-5711-4012-8ada-aa1d4063f889" providerId="ADAL" clId="{E4616CE3-2EA4-47B5-BC2B-10B25D3D40D1}" dt="2022-04-21T10:45:08.931" v="171" actId="478"/>
          <ac:spMkLst>
            <pc:docMk/>
            <pc:sldMk cId="2145194661" sldId="3504"/>
            <ac:spMk id="60" creationId="{AA7A018B-1A55-47C7-A54B-CFA39E59C430}"/>
          </ac:spMkLst>
        </pc:spChg>
        <pc:spChg chg="del">
          <ac:chgData name="Pulagam Teja" userId="c0cbacc7-5711-4012-8ada-aa1d4063f889" providerId="ADAL" clId="{E4616CE3-2EA4-47B5-BC2B-10B25D3D40D1}" dt="2022-04-21T10:44:43.371" v="158" actId="478"/>
          <ac:spMkLst>
            <pc:docMk/>
            <pc:sldMk cId="2145194661" sldId="3504"/>
            <ac:spMk id="61" creationId="{2D1C8E75-EC77-4397-B6D1-D0544A5B29DC}"/>
          </ac:spMkLst>
        </pc:spChg>
        <pc:spChg chg="del">
          <ac:chgData name="Pulagam Teja" userId="c0cbacc7-5711-4012-8ada-aa1d4063f889" providerId="ADAL" clId="{E4616CE3-2EA4-47B5-BC2B-10B25D3D40D1}" dt="2022-04-21T10:44:39.891" v="157" actId="478"/>
          <ac:spMkLst>
            <pc:docMk/>
            <pc:sldMk cId="2145194661" sldId="3504"/>
            <ac:spMk id="65" creationId="{8F0C036C-B93E-46DC-B939-533734BC41D4}"/>
          </ac:spMkLst>
        </pc:spChg>
        <pc:spChg chg="del">
          <ac:chgData name="Pulagam Teja" userId="c0cbacc7-5711-4012-8ada-aa1d4063f889" providerId="ADAL" clId="{E4616CE3-2EA4-47B5-BC2B-10B25D3D40D1}" dt="2022-04-21T10:44:37.503" v="156" actId="478"/>
          <ac:spMkLst>
            <pc:docMk/>
            <pc:sldMk cId="2145194661" sldId="3504"/>
            <ac:spMk id="69" creationId="{9B339066-A078-4156-8264-24B71B3BE5FF}"/>
          </ac:spMkLst>
        </pc:spChg>
        <pc:spChg chg="add del mod">
          <ac:chgData name="Pulagam Teja" userId="c0cbacc7-5711-4012-8ada-aa1d4063f889" providerId="ADAL" clId="{E4616CE3-2EA4-47B5-BC2B-10B25D3D40D1}" dt="2022-04-25T07:05:27.525" v="451" actId="478"/>
          <ac:spMkLst>
            <pc:docMk/>
            <pc:sldMk cId="2145194661" sldId="3504"/>
            <ac:spMk id="69" creationId="{DFA3698C-5969-4437-B2B1-4C08A1F2EC1B}"/>
          </ac:spMkLst>
        </pc:spChg>
        <pc:spChg chg="add mod ord">
          <ac:chgData name="Pulagam Teja" userId="c0cbacc7-5711-4012-8ada-aa1d4063f889" providerId="ADAL" clId="{E4616CE3-2EA4-47B5-BC2B-10B25D3D40D1}" dt="2022-04-25T07:05:22.598" v="449" actId="167"/>
          <ac:spMkLst>
            <pc:docMk/>
            <pc:sldMk cId="2145194661" sldId="3504"/>
            <ac:spMk id="70" creationId="{758EFA30-431D-450D-A3B7-E305D9422CE3}"/>
          </ac:spMkLst>
        </pc:spChg>
        <pc:spChg chg="add mod">
          <ac:chgData name="Pulagam Teja" userId="c0cbacc7-5711-4012-8ada-aa1d4063f889" providerId="ADAL" clId="{E4616CE3-2EA4-47B5-BC2B-10B25D3D40D1}" dt="2022-04-25T07:05:52.544" v="457" actId="1076"/>
          <ac:spMkLst>
            <pc:docMk/>
            <pc:sldMk cId="2145194661" sldId="3504"/>
            <ac:spMk id="71" creationId="{2309CA24-E118-408E-A6E6-FFC914FA0C7D}"/>
          </ac:spMkLst>
        </pc:spChg>
        <pc:spChg chg="mod">
          <ac:chgData name="Pulagam Teja" userId="c0cbacc7-5711-4012-8ada-aa1d4063f889" providerId="ADAL" clId="{E4616CE3-2EA4-47B5-BC2B-10B25D3D40D1}" dt="2022-04-21T10:44:48.639" v="159" actId="1076"/>
          <ac:spMkLst>
            <pc:docMk/>
            <pc:sldMk cId="2145194661" sldId="3504"/>
            <ac:spMk id="75" creationId="{12664F07-D057-4918-AD59-12FF61CB42F5}"/>
          </ac:spMkLst>
        </pc:spChg>
        <pc:spChg chg="mod">
          <ac:chgData name="Pulagam Teja" userId="c0cbacc7-5711-4012-8ada-aa1d4063f889" providerId="ADAL" clId="{E4616CE3-2EA4-47B5-BC2B-10B25D3D40D1}" dt="2022-04-25T07:14:28.798" v="496" actId="14100"/>
          <ac:spMkLst>
            <pc:docMk/>
            <pc:sldMk cId="2145194661" sldId="3504"/>
            <ac:spMk id="94" creationId="{F8BE16BE-91D0-4EAA-8722-CCB0EE02D74C}"/>
          </ac:spMkLst>
        </pc:spChg>
        <pc:spChg chg="mod">
          <ac:chgData name="Pulagam Teja" userId="c0cbacc7-5711-4012-8ada-aa1d4063f889" providerId="ADAL" clId="{E4616CE3-2EA4-47B5-BC2B-10B25D3D40D1}" dt="2022-04-25T07:05:00.017" v="441" actId="14100"/>
          <ac:spMkLst>
            <pc:docMk/>
            <pc:sldMk cId="2145194661" sldId="3504"/>
            <ac:spMk id="97" creationId="{50BE916E-F48D-477D-AB3F-75592AA3AB12}"/>
          </ac:spMkLst>
        </pc:spChg>
        <pc:spChg chg="mod">
          <ac:chgData name="Pulagam Teja" userId="c0cbacc7-5711-4012-8ada-aa1d4063f889" providerId="ADAL" clId="{E4616CE3-2EA4-47B5-BC2B-10B25D3D40D1}" dt="2022-04-25T07:05:43.290" v="455" actId="1076"/>
          <ac:spMkLst>
            <pc:docMk/>
            <pc:sldMk cId="2145194661" sldId="3504"/>
            <ac:spMk id="98" creationId="{5B265FF9-6366-4533-8C67-BDEF487ECFC2}"/>
          </ac:spMkLst>
        </pc:spChg>
        <pc:spChg chg="del">
          <ac:chgData name="Pulagam Teja" userId="c0cbacc7-5711-4012-8ada-aa1d4063f889" providerId="ADAL" clId="{E4616CE3-2EA4-47B5-BC2B-10B25D3D40D1}" dt="2022-04-25T06:49:08.714" v="420" actId="478"/>
          <ac:spMkLst>
            <pc:docMk/>
            <pc:sldMk cId="2145194661" sldId="3504"/>
            <ac:spMk id="102" creationId="{171D717A-8F16-4538-82D8-9FBE2400887A}"/>
          </ac:spMkLst>
        </pc:spChg>
        <pc:spChg chg="del">
          <ac:chgData name="Pulagam Teja" userId="c0cbacc7-5711-4012-8ada-aa1d4063f889" providerId="ADAL" clId="{E4616CE3-2EA4-47B5-BC2B-10B25D3D40D1}" dt="2022-04-25T06:49:05.047" v="417" actId="478"/>
          <ac:spMkLst>
            <pc:docMk/>
            <pc:sldMk cId="2145194661" sldId="3504"/>
            <ac:spMk id="103" creationId="{126C615E-774F-4ED3-B5FC-F36F3C12CD55}"/>
          </ac:spMkLst>
        </pc:spChg>
        <pc:spChg chg="mod">
          <ac:chgData name="Pulagam Teja" userId="c0cbacc7-5711-4012-8ada-aa1d4063f889" providerId="ADAL" clId="{E4616CE3-2EA4-47B5-BC2B-10B25D3D40D1}" dt="2022-04-25T07:24:02.226" v="532" actId="1076"/>
          <ac:spMkLst>
            <pc:docMk/>
            <pc:sldMk cId="2145194661" sldId="3504"/>
            <ac:spMk id="107" creationId="{BEC1FD26-202B-4D43-857B-D7CB9E0ACA3E}"/>
          </ac:spMkLst>
        </pc:spChg>
        <pc:spChg chg="del">
          <ac:chgData name="Pulagam Teja" userId="c0cbacc7-5711-4012-8ada-aa1d4063f889" providerId="ADAL" clId="{E4616CE3-2EA4-47B5-BC2B-10B25D3D40D1}" dt="2022-04-21T10:44:57.722" v="163" actId="478"/>
          <ac:spMkLst>
            <pc:docMk/>
            <pc:sldMk cId="2145194661" sldId="3504"/>
            <ac:spMk id="113" creationId="{58DA19C4-218E-4FAD-91DA-E48DCCCC894B}"/>
          </ac:spMkLst>
        </pc:spChg>
        <pc:spChg chg="del">
          <ac:chgData name="Pulagam Teja" userId="c0cbacc7-5711-4012-8ada-aa1d4063f889" providerId="ADAL" clId="{E4616CE3-2EA4-47B5-BC2B-10B25D3D40D1}" dt="2022-04-21T10:44:56.458" v="162" actId="478"/>
          <ac:spMkLst>
            <pc:docMk/>
            <pc:sldMk cId="2145194661" sldId="3504"/>
            <ac:spMk id="114" creationId="{C214C8B9-DFB5-4026-A7A7-8CBF9A4D77AB}"/>
          </ac:spMkLst>
        </pc:spChg>
        <pc:spChg chg="del">
          <ac:chgData name="Pulagam Teja" userId="c0cbacc7-5711-4012-8ada-aa1d4063f889" providerId="ADAL" clId="{E4616CE3-2EA4-47B5-BC2B-10B25D3D40D1}" dt="2022-04-21T10:44:59.462" v="165" actId="478"/>
          <ac:spMkLst>
            <pc:docMk/>
            <pc:sldMk cId="2145194661" sldId="3504"/>
            <ac:spMk id="116" creationId="{5A470B6D-AED1-4839-9D63-CA199E96244E}"/>
          </ac:spMkLst>
        </pc:spChg>
        <pc:spChg chg="del">
          <ac:chgData name="Pulagam Teja" userId="c0cbacc7-5711-4012-8ada-aa1d4063f889" providerId="ADAL" clId="{E4616CE3-2EA4-47B5-BC2B-10B25D3D40D1}" dt="2022-04-21T10:44:58.837" v="164" actId="478"/>
          <ac:spMkLst>
            <pc:docMk/>
            <pc:sldMk cId="2145194661" sldId="3504"/>
            <ac:spMk id="117" creationId="{26A36112-CE10-467D-B2A4-8D7A30EBB6DC}"/>
          </ac:spMkLst>
        </pc:spChg>
        <pc:spChg chg="del">
          <ac:chgData name="Pulagam Teja" userId="c0cbacc7-5711-4012-8ada-aa1d4063f889" providerId="ADAL" clId="{E4616CE3-2EA4-47B5-BC2B-10B25D3D40D1}" dt="2022-04-21T10:45:02.302" v="168" actId="478"/>
          <ac:spMkLst>
            <pc:docMk/>
            <pc:sldMk cId="2145194661" sldId="3504"/>
            <ac:spMk id="119" creationId="{70A64604-31EE-4895-B745-CDA571E7A993}"/>
          </ac:spMkLst>
        </pc:spChg>
        <pc:spChg chg="del">
          <ac:chgData name="Pulagam Teja" userId="c0cbacc7-5711-4012-8ada-aa1d4063f889" providerId="ADAL" clId="{E4616CE3-2EA4-47B5-BC2B-10B25D3D40D1}" dt="2022-04-21T10:45:01.563" v="167" actId="478"/>
          <ac:spMkLst>
            <pc:docMk/>
            <pc:sldMk cId="2145194661" sldId="3504"/>
            <ac:spMk id="120" creationId="{CB8FE1C5-CCA6-4595-9ED7-6AD7E59435D2}"/>
          </ac:spMkLst>
        </pc:spChg>
        <pc:grpChg chg="mod">
          <ac:chgData name="Pulagam Teja" userId="c0cbacc7-5711-4012-8ada-aa1d4063f889" providerId="ADAL" clId="{E4616CE3-2EA4-47B5-BC2B-10B25D3D40D1}" dt="2022-04-25T07:29:53.517" v="543" actId="1076"/>
          <ac:grpSpMkLst>
            <pc:docMk/>
            <pc:sldMk cId="2145194661" sldId="3504"/>
            <ac:grpSpMk id="31" creationId="{581222C8-EB14-4167-AE71-1B70D76143D7}"/>
          </ac:grpSpMkLst>
        </pc:grpChg>
        <pc:picChg chg="del">
          <ac:chgData name="Pulagam Teja" userId="c0cbacc7-5711-4012-8ada-aa1d4063f889" providerId="ADAL" clId="{E4616CE3-2EA4-47B5-BC2B-10B25D3D40D1}" dt="2022-04-25T06:48:57.518" v="414" actId="478"/>
          <ac:picMkLst>
            <pc:docMk/>
            <pc:sldMk cId="2145194661" sldId="3504"/>
            <ac:picMk id="22" creationId="{1722A677-2953-4748-B831-9FF10E1BBDB5}"/>
          </ac:picMkLst>
        </pc:picChg>
        <pc:picChg chg="del">
          <ac:chgData name="Pulagam Teja" userId="c0cbacc7-5711-4012-8ada-aa1d4063f889" providerId="ADAL" clId="{E4616CE3-2EA4-47B5-BC2B-10B25D3D40D1}" dt="2022-04-25T06:49:23.039" v="424" actId="478"/>
          <ac:picMkLst>
            <pc:docMk/>
            <pc:sldMk cId="2145194661" sldId="3504"/>
            <ac:picMk id="27" creationId="{20912DF3-66D2-457D-A543-04C29D9EF735}"/>
          </ac:picMkLst>
        </pc:picChg>
        <pc:picChg chg="add mod">
          <ac:chgData name="Pulagam Teja" userId="c0cbacc7-5711-4012-8ada-aa1d4063f889" providerId="ADAL" clId="{E4616CE3-2EA4-47B5-BC2B-10B25D3D40D1}" dt="2022-04-21T10:46:53.085" v="202"/>
          <ac:picMkLst>
            <pc:docMk/>
            <pc:sldMk cId="2145194661" sldId="3504"/>
            <ac:picMk id="82" creationId="{B55B6CEC-9EB8-4C16-B5FC-C815D980C0A7}"/>
          </ac:picMkLst>
        </pc:picChg>
        <pc:cxnChg chg="mod">
          <ac:chgData name="Pulagam Teja" userId="c0cbacc7-5711-4012-8ada-aa1d4063f889" providerId="ADAL" clId="{E4616CE3-2EA4-47B5-BC2B-10B25D3D40D1}" dt="2022-04-25T07:05:00.017" v="441" actId="14100"/>
          <ac:cxnSpMkLst>
            <pc:docMk/>
            <pc:sldMk cId="2145194661" sldId="3504"/>
            <ac:cxnSpMk id="7" creationId="{D341CF45-B13E-4248-B6DE-394FAB02CBDD}"/>
          </ac:cxnSpMkLst>
        </pc:cxnChg>
        <pc:cxnChg chg="mod">
          <ac:chgData name="Pulagam Teja" userId="c0cbacc7-5711-4012-8ada-aa1d4063f889" providerId="ADAL" clId="{E4616CE3-2EA4-47B5-BC2B-10B25D3D40D1}" dt="2022-04-25T07:29:56.393" v="544" actId="1076"/>
          <ac:cxnSpMkLst>
            <pc:docMk/>
            <pc:sldMk cId="2145194661" sldId="3504"/>
            <ac:cxnSpMk id="23" creationId="{0AC1CDA6-A26D-445C-9FB0-B81D435B8636}"/>
          </ac:cxnSpMkLst>
        </pc:cxnChg>
        <pc:cxnChg chg="mod">
          <ac:chgData name="Pulagam Teja" userId="c0cbacc7-5711-4012-8ada-aa1d4063f889" providerId="ADAL" clId="{E4616CE3-2EA4-47B5-BC2B-10B25D3D40D1}" dt="2022-04-25T07:23:57.534" v="531" actId="1076"/>
          <ac:cxnSpMkLst>
            <pc:docMk/>
            <pc:sldMk cId="2145194661" sldId="3504"/>
            <ac:cxnSpMk id="30" creationId="{1B816507-6EDA-4CC2-A762-E33A67241B5E}"/>
          </ac:cxnSpMkLst>
        </pc:cxnChg>
        <pc:cxnChg chg="add mod">
          <ac:chgData name="Pulagam Teja" userId="c0cbacc7-5711-4012-8ada-aa1d4063f889" providerId="ADAL" clId="{E4616CE3-2EA4-47B5-BC2B-10B25D3D40D1}" dt="2022-04-25T07:14:53.358" v="500"/>
          <ac:cxnSpMkLst>
            <pc:docMk/>
            <pc:sldMk cId="2145194661" sldId="3504"/>
            <ac:cxnSpMk id="60" creationId="{62CC3732-2BC0-4838-9375-7D6AAC04C8DA}"/>
          </ac:cxnSpMkLst>
        </pc:cxnChg>
        <pc:cxnChg chg="del">
          <ac:chgData name="Pulagam Teja" userId="c0cbacc7-5711-4012-8ada-aa1d4063f889" providerId="ADAL" clId="{E4616CE3-2EA4-47B5-BC2B-10B25D3D40D1}" dt="2022-04-25T06:49:06.902" v="419" actId="478"/>
          <ac:cxnSpMkLst>
            <pc:docMk/>
            <pc:sldMk cId="2145194661" sldId="3504"/>
            <ac:cxnSpMk id="81" creationId="{B1A9C75B-D9F4-4742-8AB2-7F87DFCC202B}"/>
          </ac:cxnSpMkLst>
        </pc:cxnChg>
        <pc:cxnChg chg="del">
          <ac:chgData name="Pulagam Teja" userId="c0cbacc7-5711-4012-8ada-aa1d4063f889" providerId="ADAL" clId="{E4616CE3-2EA4-47B5-BC2B-10B25D3D40D1}" dt="2022-04-25T06:49:05.893" v="418" actId="478"/>
          <ac:cxnSpMkLst>
            <pc:docMk/>
            <pc:sldMk cId="2145194661" sldId="3504"/>
            <ac:cxnSpMk id="83" creationId="{B9E65213-BCCA-4E3B-AF14-F5B0C0DFD61E}"/>
          </ac:cxnSpMkLst>
        </pc:cxnChg>
        <pc:cxnChg chg="mod">
          <ac:chgData name="Pulagam Teja" userId="c0cbacc7-5711-4012-8ada-aa1d4063f889" providerId="ADAL" clId="{E4616CE3-2EA4-47B5-BC2B-10B25D3D40D1}" dt="2022-04-25T07:18:50.545" v="511" actId="14100"/>
          <ac:cxnSpMkLst>
            <pc:docMk/>
            <pc:sldMk cId="2145194661" sldId="3504"/>
            <ac:cxnSpMk id="85" creationId="{253C3931-1E21-48CE-8516-576DD3F63ABA}"/>
          </ac:cxnSpMkLst>
        </pc:cxnChg>
        <pc:cxnChg chg="del mod ord">
          <ac:chgData name="Pulagam Teja" userId="c0cbacc7-5711-4012-8ada-aa1d4063f889" providerId="ADAL" clId="{E4616CE3-2EA4-47B5-BC2B-10B25D3D40D1}" dt="2022-04-25T07:15:03.136" v="501" actId="14100"/>
          <ac:cxnSpMkLst>
            <pc:docMk/>
            <pc:sldMk cId="2145194661" sldId="3504"/>
            <ac:cxnSpMk id="90" creationId="{7C9CED31-F1CE-4298-A867-445116342959}"/>
          </ac:cxnSpMkLst>
        </pc:cxnChg>
        <pc:cxnChg chg="del">
          <ac:chgData name="Pulagam Teja" userId="c0cbacc7-5711-4012-8ada-aa1d4063f889" providerId="ADAL" clId="{E4616CE3-2EA4-47B5-BC2B-10B25D3D40D1}" dt="2022-04-21T10:44:55.155" v="161" actId="478"/>
          <ac:cxnSpMkLst>
            <pc:docMk/>
            <pc:sldMk cId="2145194661" sldId="3504"/>
            <ac:cxnSpMk id="121" creationId="{6F689F6C-17E6-435E-AF66-6177DEAA8F82}"/>
          </ac:cxnSpMkLst>
        </pc:cxnChg>
        <pc:cxnChg chg="del">
          <ac:chgData name="Pulagam Teja" userId="c0cbacc7-5711-4012-8ada-aa1d4063f889" providerId="ADAL" clId="{E4616CE3-2EA4-47B5-BC2B-10B25D3D40D1}" dt="2022-04-21T10:44:53.568" v="160" actId="478"/>
          <ac:cxnSpMkLst>
            <pc:docMk/>
            <pc:sldMk cId="2145194661" sldId="3504"/>
            <ac:cxnSpMk id="122" creationId="{E471BF2A-CB79-4685-A3C5-35672E5624EF}"/>
          </ac:cxnSpMkLst>
        </pc:cxnChg>
        <pc:cxnChg chg="add del">
          <ac:chgData name="Pulagam Teja" userId="c0cbacc7-5711-4012-8ada-aa1d4063f889" providerId="ADAL" clId="{E4616CE3-2EA4-47B5-BC2B-10B25D3D40D1}" dt="2022-04-21T10:45:00.544" v="166" actId="478"/>
          <ac:cxnSpMkLst>
            <pc:docMk/>
            <pc:sldMk cId="2145194661" sldId="3504"/>
            <ac:cxnSpMk id="123" creationId="{4B504062-0750-4E36-8A38-62692841A018}"/>
          </ac:cxnSpMkLst>
        </pc:cxnChg>
        <pc:cxnChg chg="del">
          <ac:chgData name="Pulagam Teja" userId="c0cbacc7-5711-4012-8ada-aa1d4063f889" providerId="ADAL" clId="{E4616CE3-2EA4-47B5-BC2B-10B25D3D40D1}" dt="2022-04-21T10:45:03.172" v="169" actId="478"/>
          <ac:cxnSpMkLst>
            <pc:docMk/>
            <pc:sldMk cId="2145194661" sldId="3504"/>
            <ac:cxnSpMk id="125" creationId="{46B24528-ED6B-4A94-BA21-7251240AFFDC}"/>
          </ac:cxnSpMkLst>
        </pc:cxnChg>
        <pc:cxnChg chg="mod">
          <ac:chgData name="Pulagam Teja" userId="c0cbacc7-5711-4012-8ada-aa1d4063f889" providerId="ADAL" clId="{E4616CE3-2EA4-47B5-BC2B-10B25D3D40D1}" dt="2022-04-25T07:29:41.616" v="540" actId="1076"/>
          <ac:cxnSpMkLst>
            <pc:docMk/>
            <pc:sldMk cId="2145194661" sldId="3504"/>
            <ac:cxnSpMk id="126" creationId="{E90DC386-183B-4747-81D9-94255BB58394}"/>
          </ac:cxnSpMkLst>
        </pc:cxnChg>
      </pc:sldChg>
      <pc:sldChg chg="addSp delSp modSp mod">
        <pc:chgData name="Pulagam Teja" userId="c0cbacc7-5711-4012-8ada-aa1d4063f889" providerId="ADAL" clId="{E4616CE3-2EA4-47B5-BC2B-10B25D3D40D1}" dt="2022-04-25T07:06:54.573" v="460" actId="14100"/>
        <pc:sldMkLst>
          <pc:docMk/>
          <pc:sldMk cId="62338875" sldId="3930"/>
        </pc:sldMkLst>
        <pc:spChg chg="mod">
          <ac:chgData name="Pulagam Teja" userId="c0cbacc7-5711-4012-8ada-aa1d4063f889" providerId="ADAL" clId="{E4616CE3-2EA4-47B5-BC2B-10B25D3D40D1}" dt="2022-04-25T07:06:54.573" v="460" actId="14100"/>
          <ac:spMkLst>
            <pc:docMk/>
            <pc:sldMk cId="62338875" sldId="3930"/>
            <ac:spMk id="2" creationId="{46F79E9C-2392-4885-B85C-AE466C75211C}"/>
          </ac:spMkLst>
        </pc:spChg>
        <pc:spChg chg="del">
          <ac:chgData name="Pulagam Teja" userId="c0cbacc7-5711-4012-8ada-aa1d4063f889" providerId="ADAL" clId="{E4616CE3-2EA4-47B5-BC2B-10B25D3D40D1}" dt="2022-04-21T10:40:27.218" v="69" actId="478"/>
          <ac:spMkLst>
            <pc:docMk/>
            <pc:sldMk cId="62338875" sldId="3930"/>
            <ac:spMk id="3" creationId="{47F63F50-D8B7-4199-BAE4-9180CCFBDA94}"/>
          </ac:spMkLst>
        </pc:spChg>
        <pc:spChg chg="mod">
          <ac:chgData name="Pulagam Teja" userId="c0cbacc7-5711-4012-8ada-aa1d4063f889" providerId="ADAL" clId="{E4616CE3-2EA4-47B5-BC2B-10B25D3D40D1}" dt="2022-04-25T06:54:20.486" v="427" actId="164"/>
          <ac:spMkLst>
            <pc:docMk/>
            <pc:sldMk cId="62338875" sldId="3930"/>
            <ac:spMk id="6" creationId="{784C7C10-6A2D-4FFC-931B-1FB6CDB00B5C}"/>
          </ac:spMkLst>
        </pc:spChg>
        <pc:spChg chg="mod">
          <ac:chgData name="Pulagam Teja" userId="c0cbacc7-5711-4012-8ada-aa1d4063f889" providerId="ADAL" clId="{E4616CE3-2EA4-47B5-BC2B-10B25D3D40D1}" dt="2022-04-25T06:55:03.130" v="428" actId="164"/>
          <ac:spMkLst>
            <pc:docMk/>
            <pc:sldMk cId="62338875" sldId="3930"/>
            <ac:spMk id="7" creationId="{1BFCB03F-438C-4DDC-BF09-60B204B94159}"/>
          </ac:spMkLst>
        </pc:spChg>
        <pc:spChg chg="mod">
          <ac:chgData name="Pulagam Teja" userId="c0cbacc7-5711-4012-8ada-aa1d4063f889" providerId="ADAL" clId="{E4616CE3-2EA4-47B5-BC2B-10B25D3D40D1}" dt="2022-04-25T06:55:13.211" v="429" actId="164"/>
          <ac:spMkLst>
            <pc:docMk/>
            <pc:sldMk cId="62338875" sldId="3930"/>
            <ac:spMk id="8" creationId="{AAEC8536-4349-40AC-8340-93FB60F73511}"/>
          </ac:spMkLst>
        </pc:spChg>
        <pc:spChg chg="mod">
          <ac:chgData name="Pulagam Teja" userId="c0cbacc7-5711-4012-8ada-aa1d4063f889" providerId="ADAL" clId="{E4616CE3-2EA4-47B5-BC2B-10B25D3D40D1}" dt="2022-04-25T06:55:19.161" v="430" actId="164"/>
          <ac:spMkLst>
            <pc:docMk/>
            <pc:sldMk cId="62338875" sldId="3930"/>
            <ac:spMk id="10" creationId="{621981C2-ADA2-45B5-90A2-14B8F9BBEA76}"/>
          </ac:spMkLst>
        </pc:spChg>
        <pc:spChg chg="mod">
          <ac:chgData name="Pulagam Teja" userId="c0cbacc7-5711-4012-8ada-aa1d4063f889" providerId="ADAL" clId="{E4616CE3-2EA4-47B5-BC2B-10B25D3D40D1}" dt="2022-04-25T06:44:37.185" v="273" actId="14100"/>
          <ac:spMkLst>
            <pc:docMk/>
            <pc:sldMk cId="62338875" sldId="3930"/>
            <ac:spMk id="11" creationId="{F08DB7FA-A69F-477E-ADC9-97C2A185B595}"/>
          </ac:spMkLst>
        </pc:spChg>
        <pc:spChg chg="mod">
          <ac:chgData name="Pulagam Teja" userId="c0cbacc7-5711-4012-8ada-aa1d4063f889" providerId="ADAL" clId="{E4616CE3-2EA4-47B5-BC2B-10B25D3D40D1}" dt="2022-04-25T06:54:20.486" v="427" actId="164"/>
          <ac:spMkLst>
            <pc:docMk/>
            <pc:sldMk cId="62338875" sldId="3930"/>
            <ac:spMk id="12" creationId="{0B9DE76F-E648-49D1-B759-D2D335C78084}"/>
          </ac:spMkLst>
        </pc:spChg>
        <pc:spChg chg="mod">
          <ac:chgData name="Pulagam Teja" userId="c0cbacc7-5711-4012-8ada-aa1d4063f889" providerId="ADAL" clId="{E4616CE3-2EA4-47B5-BC2B-10B25D3D40D1}" dt="2022-04-25T06:55:03.130" v="428" actId="164"/>
          <ac:spMkLst>
            <pc:docMk/>
            <pc:sldMk cId="62338875" sldId="3930"/>
            <ac:spMk id="13" creationId="{E5124E22-2A73-4788-AD5F-7F60B8FE93CC}"/>
          </ac:spMkLst>
        </pc:spChg>
        <pc:spChg chg="mod">
          <ac:chgData name="Pulagam Teja" userId="c0cbacc7-5711-4012-8ada-aa1d4063f889" providerId="ADAL" clId="{E4616CE3-2EA4-47B5-BC2B-10B25D3D40D1}" dt="2022-04-25T06:55:13.211" v="429" actId="164"/>
          <ac:spMkLst>
            <pc:docMk/>
            <pc:sldMk cId="62338875" sldId="3930"/>
            <ac:spMk id="14" creationId="{019789F6-6B7C-40E7-9138-A54E0A912CB5}"/>
          </ac:spMkLst>
        </pc:spChg>
        <pc:spChg chg="mod">
          <ac:chgData name="Pulagam Teja" userId="c0cbacc7-5711-4012-8ada-aa1d4063f889" providerId="ADAL" clId="{E4616CE3-2EA4-47B5-BC2B-10B25D3D40D1}" dt="2022-04-25T06:55:19.161" v="430" actId="164"/>
          <ac:spMkLst>
            <pc:docMk/>
            <pc:sldMk cId="62338875" sldId="3930"/>
            <ac:spMk id="15" creationId="{753BFFC3-9165-41E3-89BF-AA389DF86907}"/>
          </ac:spMkLst>
        </pc:spChg>
        <pc:spChg chg="mod">
          <ac:chgData name="Pulagam Teja" userId="c0cbacc7-5711-4012-8ada-aa1d4063f889" providerId="ADAL" clId="{E4616CE3-2EA4-47B5-BC2B-10B25D3D40D1}" dt="2022-04-25T06:44:13.590" v="268" actId="1076"/>
          <ac:spMkLst>
            <pc:docMk/>
            <pc:sldMk cId="62338875" sldId="3930"/>
            <ac:spMk id="16" creationId="{52FEDDCA-02ED-4227-B03F-BABAE5DD2355}"/>
          </ac:spMkLst>
        </pc:spChg>
        <pc:spChg chg="del">
          <ac:chgData name="Pulagam Teja" userId="c0cbacc7-5711-4012-8ada-aa1d4063f889" providerId="ADAL" clId="{E4616CE3-2EA4-47B5-BC2B-10B25D3D40D1}" dt="2022-04-25T06:44:07.007" v="267" actId="478"/>
          <ac:spMkLst>
            <pc:docMk/>
            <pc:sldMk cId="62338875" sldId="3930"/>
            <ac:spMk id="17" creationId="{E703D8A0-41D8-4B33-A149-3D037BC3EAEE}"/>
          </ac:spMkLst>
        </pc:spChg>
        <pc:spChg chg="add del mod">
          <ac:chgData name="Pulagam Teja" userId="c0cbacc7-5711-4012-8ada-aa1d4063f889" providerId="ADAL" clId="{E4616CE3-2EA4-47B5-BC2B-10B25D3D40D1}" dt="2022-04-21T10:37:34.234" v="1" actId="478"/>
          <ac:spMkLst>
            <pc:docMk/>
            <pc:sldMk cId="62338875" sldId="3930"/>
            <ac:spMk id="18" creationId="{AA4995D2-94F6-4302-A7DC-5C68E2A83DF1}"/>
          </ac:spMkLst>
        </pc:spChg>
        <pc:spChg chg="mod">
          <ac:chgData name="Pulagam Teja" userId="c0cbacc7-5711-4012-8ada-aa1d4063f889" providerId="ADAL" clId="{E4616CE3-2EA4-47B5-BC2B-10B25D3D40D1}" dt="2022-04-21T10:39:35.421" v="36" actId="20577"/>
          <ac:spMkLst>
            <pc:docMk/>
            <pc:sldMk cId="62338875" sldId="3930"/>
            <ac:spMk id="19" creationId="{6F052484-B64B-49D3-A1A2-127E1D3DF1C4}"/>
          </ac:spMkLst>
        </pc:spChg>
        <pc:spChg chg="del">
          <ac:chgData name="Pulagam Teja" userId="c0cbacc7-5711-4012-8ada-aa1d4063f889" providerId="ADAL" clId="{E4616CE3-2EA4-47B5-BC2B-10B25D3D40D1}" dt="2022-04-21T10:39:13.686" v="14" actId="478"/>
          <ac:spMkLst>
            <pc:docMk/>
            <pc:sldMk cId="62338875" sldId="3930"/>
            <ac:spMk id="22" creationId="{B422A7E2-84D1-4CA9-90CA-29D6FBC56DCF}"/>
          </ac:spMkLst>
        </pc:spChg>
        <pc:spChg chg="mod">
          <ac:chgData name="Pulagam Teja" userId="c0cbacc7-5711-4012-8ada-aa1d4063f889" providerId="ADAL" clId="{E4616CE3-2EA4-47B5-BC2B-10B25D3D40D1}" dt="2022-04-21T10:39:18.602" v="15" actId="1076"/>
          <ac:spMkLst>
            <pc:docMk/>
            <pc:sldMk cId="62338875" sldId="3930"/>
            <ac:spMk id="25" creationId="{688A90C7-E9C2-4A00-BFA2-25A870BFB48C}"/>
          </ac:spMkLst>
        </pc:spChg>
        <pc:spChg chg="mod">
          <ac:chgData name="Pulagam Teja" userId="c0cbacc7-5711-4012-8ada-aa1d4063f889" providerId="ADAL" clId="{E4616CE3-2EA4-47B5-BC2B-10B25D3D40D1}" dt="2022-04-21T10:39:27.657" v="23" actId="20577"/>
          <ac:spMkLst>
            <pc:docMk/>
            <pc:sldMk cId="62338875" sldId="3930"/>
            <ac:spMk id="28" creationId="{FE22C885-D5BC-48BB-84CF-A8A56FE97B01}"/>
          </ac:spMkLst>
        </pc:spChg>
        <pc:spChg chg="mod">
          <ac:chgData name="Pulagam Teja" userId="c0cbacc7-5711-4012-8ada-aa1d4063f889" providerId="ADAL" clId="{E4616CE3-2EA4-47B5-BC2B-10B25D3D40D1}" dt="2022-04-25T06:55:59.142" v="437" actId="1076"/>
          <ac:spMkLst>
            <pc:docMk/>
            <pc:sldMk cId="62338875" sldId="3930"/>
            <ac:spMk id="30" creationId="{BDA54465-F4B8-462E-8BCD-BF11C3117A3D}"/>
          </ac:spMkLst>
        </pc:spChg>
        <pc:spChg chg="mod">
          <ac:chgData name="Pulagam Teja" userId="c0cbacc7-5711-4012-8ada-aa1d4063f889" providerId="ADAL" clId="{E4616CE3-2EA4-47B5-BC2B-10B25D3D40D1}" dt="2022-04-21T10:41:09.684" v="105" actId="1076"/>
          <ac:spMkLst>
            <pc:docMk/>
            <pc:sldMk cId="62338875" sldId="3930"/>
            <ac:spMk id="31" creationId="{83CE017B-A6AB-4B13-A1FC-55D7471EEF23}"/>
          </ac:spMkLst>
        </pc:spChg>
        <pc:spChg chg="mod">
          <ac:chgData name="Pulagam Teja" userId="c0cbacc7-5711-4012-8ada-aa1d4063f889" providerId="ADAL" clId="{E4616CE3-2EA4-47B5-BC2B-10B25D3D40D1}" dt="2022-04-25T06:44:01.041" v="266" actId="1076"/>
          <ac:spMkLst>
            <pc:docMk/>
            <pc:sldMk cId="62338875" sldId="3930"/>
            <ac:spMk id="34" creationId="{EC842951-C432-4777-9720-19181C9FE90B}"/>
          </ac:spMkLst>
        </pc:spChg>
        <pc:spChg chg="add mod">
          <ac:chgData name="Pulagam Teja" userId="c0cbacc7-5711-4012-8ada-aa1d4063f889" providerId="ADAL" clId="{E4616CE3-2EA4-47B5-BC2B-10B25D3D40D1}" dt="2022-04-21T10:40:11.147" v="61" actId="20577"/>
          <ac:spMkLst>
            <pc:docMk/>
            <pc:sldMk cId="62338875" sldId="3930"/>
            <ac:spMk id="36" creationId="{8ADC212C-E22E-4F02-B4D2-693FD0FBAF74}"/>
          </ac:spMkLst>
        </pc:spChg>
        <pc:spChg chg="mod">
          <ac:chgData name="Pulagam Teja" userId="c0cbacc7-5711-4012-8ada-aa1d4063f889" providerId="ADAL" clId="{E4616CE3-2EA4-47B5-BC2B-10B25D3D40D1}" dt="2022-04-25T06:55:59.142" v="437" actId="1076"/>
          <ac:spMkLst>
            <pc:docMk/>
            <pc:sldMk cId="62338875" sldId="3930"/>
            <ac:spMk id="39" creationId="{B3F7BA1F-AF65-4447-8619-33E69980FA22}"/>
          </ac:spMkLst>
        </pc:spChg>
        <pc:grpChg chg="add mod">
          <ac:chgData name="Pulagam Teja" userId="c0cbacc7-5711-4012-8ada-aa1d4063f889" providerId="ADAL" clId="{E4616CE3-2EA4-47B5-BC2B-10B25D3D40D1}" dt="2022-04-25T06:54:20.486" v="427" actId="164"/>
          <ac:grpSpMkLst>
            <pc:docMk/>
            <pc:sldMk cId="62338875" sldId="3930"/>
            <ac:grpSpMk id="3" creationId="{6270FDA4-98B5-42C5-9C5F-5C598DB665FD}"/>
          </ac:grpSpMkLst>
        </pc:grpChg>
        <pc:grpChg chg="add mod">
          <ac:chgData name="Pulagam Teja" userId="c0cbacc7-5711-4012-8ada-aa1d4063f889" providerId="ADAL" clId="{E4616CE3-2EA4-47B5-BC2B-10B25D3D40D1}" dt="2022-04-25T06:55:03.130" v="428" actId="164"/>
          <ac:grpSpMkLst>
            <pc:docMk/>
            <pc:sldMk cId="62338875" sldId="3930"/>
            <ac:grpSpMk id="18" creationId="{A35F8DF5-7F86-489C-BB57-3F7F831F47A7}"/>
          </ac:grpSpMkLst>
        </pc:grpChg>
        <pc:grpChg chg="add mod">
          <ac:chgData name="Pulagam Teja" userId="c0cbacc7-5711-4012-8ada-aa1d4063f889" providerId="ADAL" clId="{E4616CE3-2EA4-47B5-BC2B-10B25D3D40D1}" dt="2022-04-25T06:55:13.211" v="429" actId="164"/>
          <ac:grpSpMkLst>
            <pc:docMk/>
            <pc:sldMk cId="62338875" sldId="3930"/>
            <ac:grpSpMk id="20" creationId="{7315EB5E-11D5-4EBC-867E-089EEDBDB88F}"/>
          </ac:grpSpMkLst>
        </pc:grpChg>
        <pc:grpChg chg="add mod">
          <ac:chgData name="Pulagam Teja" userId="c0cbacc7-5711-4012-8ada-aa1d4063f889" providerId="ADAL" clId="{E4616CE3-2EA4-47B5-BC2B-10B25D3D40D1}" dt="2022-04-25T06:55:19.161" v="430" actId="164"/>
          <ac:grpSpMkLst>
            <pc:docMk/>
            <pc:sldMk cId="62338875" sldId="3930"/>
            <ac:grpSpMk id="21" creationId="{97D6CD5E-2B3A-4F71-B2CB-404D2E0BDCE1}"/>
          </ac:grpSpMkLst>
        </pc:grpChg>
        <pc:grpChg chg="add mod">
          <ac:chgData name="Pulagam Teja" userId="c0cbacc7-5711-4012-8ada-aa1d4063f889" providerId="ADAL" clId="{E4616CE3-2EA4-47B5-BC2B-10B25D3D40D1}" dt="2022-04-25T06:55:59.142" v="437" actId="1076"/>
          <ac:grpSpMkLst>
            <pc:docMk/>
            <pc:sldMk cId="62338875" sldId="3930"/>
            <ac:grpSpMk id="22" creationId="{2292B283-7BF6-46E8-B6BA-91D183DE6695}"/>
          </ac:grpSpMkLst>
        </pc:grpChg>
        <pc:picChg chg="del">
          <ac:chgData name="Pulagam Teja" userId="c0cbacc7-5711-4012-8ada-aa1d4063f889" providerId="ADAL" clId="{E4616CE3-2EA4-47B5-BC2B-10B25D3D40D1}" dt="2022-04-21T10:38:18.121" v="7" actId="478"/>
          <ac:picMkLst>
            <pc:docMk/>
            <pc:sldMk cId="62338875" sldId="3930"/>
            <ac:picMk id="32" creationId="{4E0FBE7C-1B0E-486B-A319-0461162A7C5B}"/>
          </ac:picMkLst>
        </pc:picChg>
        <pc:picChg chg="add mod">
          <ac:chgData name="Pulagam Teja" userId="c0cbacc7-5711-4012-8ada-aa1d4063f889" providerId="ADAL" clId="{E4616CE3-2EA4-47B5-BC2B-10B25D3D40D1}" dt="2022-04-25T06:44:29.463" v="271" actId="1076"/>
          <ac:picMkLst>
            <pc:docMk/>
            <pc:sldMk cId="62338875" sldId="3930"/>
            <ac:picMk id="33" creationId="{A58E427C-66E2-4527-ADC4-90B678AC9F54}"/>
          </ac:picMkLst>
        </pc:picChg>
        <pc:picChg chg="add mod">
          <ac:chgData name="Pulagam Teja" userId="c0cbacc7-5711-4012-8ada-aa1d4063f889" providerId="ADAL" clId="{E4616CE3-2EA4-47B5-BC2B-10B25D3D40D1}" dt="2022-04-25T06:54:20.486" v="427" actId="164"/>
          <ac:picMkLst>
            <pc:docMk/>
            <pc:sldMk cId="62338875" sldId="3930"/>
            <ac:picMk id="35" creationId="{4C9604B8-CDB0-47B8-B246-FBFE6AA5825C}"/>
          </ac:picMkLst>
        </pc:picChg>
        <pc:picChg chg="add mod">
          <ac:chgData name="Pulagam Teja" userId="c0cbacc7-5711-4012-8ada-aa1d4063f889" providerId="ADAL" clId="{E4616CE3-2EA4-47B5-BC2B-10B25D3D40D1}" dt="2022-04-25T06:55:13.211" v="429" actId="164"/>
          <ac:picMkLst>
            <pc:docMk/>
            <pc:sldMk cId="62338875" sldId="3930"/>
            <ac:picMk id="37" creationId="{B914FD85-1C0D-4256-82D4-47929C698396}"/>
          </ac:picMkLst>
        </pc:picChg>
        <pc:picChg chg="add mod">
          <ac:chgData name="Pulagam Teja" userId="c0cbacc7-5711-4012-8ada-aa1d4063f889" providerId="ADAL" clId="{E4616CE3-2EA4-47B5-BC2B-10B25D3D40D1}" dt="2022-04-21T10:46:42.820" v="200"/>
          <ac:picMkLst>
            <pc:docMk/>
            <pc:sldMk cId="62338875" sldId="3930"/>
            <ac:picMk id="38" creationId="{E5806F47-BAA9-4123-8AFC-4CC7C001638F}"/>
          </ac:picMkLst>
        </pc:picChg>
        <pc:picChg chg="mod">
          <ac:chgData name="Pulagam Teja" userId="c0cbacc7-5711-4012-8ada-aa1d4063f889" providerId="ADAL" clId="{E4616CE3-2EA4-47B5-BC2B-10B25D3D40D1}" dt="2022-04-25T06:55:59.142" v="437" actId="1076"/>
          <ac:picMkLst>
            <pc:docMk/>
            <pc:sldMk cId="62338875" sldId="3930"/>
            <ac:picMk id="40" creationId="{4F76A847-68FA-494F-A445-DA45BCC11CE7}"/>
          </ac:picMkLst>
        </pc:picChg>
        <pc:picChg chg="mod">
          <ac:chgData name="Pulagam Teja" userId="c0cbacc7-5711-4012-8ada-aa1d4063f889" providerId="ADAL" clId="{E4616CE3-2EA4-47B5-BC2B-10B25D3D40D1}" dt="2022-04-25T06:55:03.130" v="428" actId="164"/>
          <ac:picMkLst>
            <pc:docMk/>
            <pc:sldMk cId="62338875" sldId="3930"/>
            <ac:picMk id="42" creationId="{6DC74C08-A3E9-4773-AD05-EEEDEFB7FAEF}"/>
          </ac:picMkLst>
        </pc:picChg>
        <pc:picChg chg="mod">
          <ac:chgData name="Pulagam Teja" userId="c0cbacc7-5711-4012-8ada-aa1d4063f889" providerId="ADAL" clId="{E4616CE3-2EA4-47B5-BC2B-10B25D3D40D1}" dt="2022-04-25T06:55:19.161" v="430" actId="164"/>
          <ac:picMkLst>
            <pc:docMk/>
            <pc:sldMk cId="62338875" sldId="3930"/>
            <ac:picMk id="43" creationId="{0086D248-FE51-47BB-89B3-4C6AEFA8DD98}"/>
          </ac:picMkLst>
        </pc:picChg>
        <pc:picChg chg="del">
          <ac:chgData name="Pulagam Teja" userId="c0cbacc7-5711-4012-8ada-aa1d4063f889" providerId="ADAL" clId="{E4616CE3-2EA4-47B5-BC2B-10B25D3D40D1}" dt="2022-04-21T10:46:41.881" v="199" actId="478"/>
          <ac:picMkLst>
            <pc:docMk/>
            <pc:sldMk cId="62338875" sldId="3930"/>
            <ac:picMk id="48" creationId="{9BB3EFF3-AEC7-42B0-85BA-4CC0D3AE1F04}"/>
          </ac:picMkLst>
        </pc:picChg>
        <pc:picChg chg="del">
          <ac:chgData name="Pulagam Teja" userId="c0cbacc7-5711-4012-8ada-aa1d4063f889" providerId="ADAL" clId="{E4616CE3-2EA4-47B5-BC2B-10B25D3D40D1}" dt="2022-04-21T10:37:30.140" v="0" actId="478"/>
          <ac:picMkLst>
            <pc:docMk/>
            <pc:sldMk cId="62338875" sldId="3930"/>
            <ac:picMk id="2052" creationId="{35F65D77-9472-443B-A17B-AECFA0F85284}"/>
          </ac:picMkLst>
        </pc:picChg>
        <pc:picChg chg="del">
          <ac:chgData name="Pulagam Teja" userId="c0cbacc7-5711-4012-8ada-aa1d4063f889" providerId="ADAL" clId="{E4616CE3-2EA4-47B5-BC2B-10B25D3D40D1}" dt="2022-04-21T10:37:37.472" v="2" actId="478"/>
          <ac:picMkLst>
            <pc:docMk/>
            <pc:sldMk cId="62338875" sldId="3930"/>
            <ac:picMk id="2054" creationId="{449ABCA8-E67E-4894-930A-77CD4C9292A3}"/>
          </ac:picMkLst>
        </pc:picChg>
        <pc:picChg chg="mod">
          <ac:chgData name="Pulagam Teja" userId="c0cbacc7-5711-4012-8ada-aa1d4063f889" providerId="ADAL" clId="{E4616CE3-2EA4-47B5-BC2B-10B25D3D40D1}" dt="2022-04-21T10:38:06.928" v="6" actId="1076"/>
          <ac:picMkLst>
            <pc:docMk/>
            <pc:sldMk cId="62338875" sldId="3930"/>
            <ac:picMk id="2056" creationId="{4CA7FCC4-72CE-416C-9E40-2A828F82F034}"/>
          </ac:picMkLst>
        </pc:picChg>
      </pc:sldChg>
      <pc:sldChg chg="new">
        <pc:chgData name="Pulagam Teja" userId="c0cbacc7-5711-4012-8ada-aa1d4063f889" providerId="ADAL" clId="{E4616CE3-2EA4-47B5-BC2B-10B25D3D40D1}" dt="2022-04-21T10:46:58.855" v="203" actId="680"/>
        <pc:sldMkLst>
          <pc:docMk/>
          <pc:sldMk cId="3922124162" sldId="3931"/>
        </pc:sldMkLst>
      </pc:sldChg>
      <pc:sldChg chg="addSp delSp modSp new mod">
        <pc:chgData name="Pulagam Teja" userId="c0cbacc7-5711-4012-8ada-aa1d4063f889" providerId="ADAL" clId="{E4616CE3-2EA4-47B5-BC2B-10B25D3D40D1}" dt="2022-04-27T03:51:33.759" v="553" actId="478"/>
        <pc:sldMkLst>
          <pc:docMk/>
          <pc:sldMk cId="799916216" sldId="3932"/>
        </pc:sldMkLst>
        <pc:spChg chg="del">
          <ac:chgData name="Pulagam Teja" userId="c0cbacc7-5711-4012-8ada-aa1d4063f889" providerId="ADAL" clId="{E4616CE3-2EA4-47B5-BC2B-10B25D3D40D1}" dt="2022-04-27T03:51:33.759" v="553" actId="478"/>
          <ac:spMkLst>
            <pc:docMk/>
            <pc:sldMk cId="799916216" sldId="3932"/>
            <ac:spMk id="2" creationId="{8AEBA4A8-6421-4EF7-91D9-104EC67450A0}"/>
          </ac:spMkLst>
        </pc:spChg>
        <pc:spChg chg="add mod">
          <ac:chgData name="Pulagam Teja" userId="c0cbacc7-5711-4012-8ada-aa1d4063f889" providerId="ADAL" clId="{E4616CE3-2EA4-47B5-BC2B-10B25D3D40D1}" dt="2022-04-27T03:51:30.928" v="552"/>
          <ac:spMkLst>
            <pc:docMk/>
            <pc:sldMk cId="799916216" sldId="3932"/>
            <ac:spMk id="4" creationId="{FD675213-784F-4733-AB59-2A356990724D}"/>
          </ac:spMkLst>
        </pc:spChg>
      </pc:sldChg>
    </pc:docChg>
  </pc:docChgLst>
  <pc:docChgLst>
    <pc:chgData name="Akarsh KJ" userId="S::akarsh.kj@themathcompany.com::f3494187-e8bf-4c0b-bb34-2a45a206f9f0" providerId="AD" clId="Web-{D39A40B4-9F93-411C-8367-145E7A8B4F13}"/>
    <pc:docChg chg="addSld">
      <pc:chgData name="Akarsh KJ" userId="S::akarsh.kj@themathcompany.com::f3494187-e8bf-4c0b-bb34-2a45a206f9f0" providerId="AD" clId="Web-{D39A40B4-9F93-411C-8367-145E7A8B4F13}" dt="2022-04-13T14:33:13.180" v="0"/>
      <pc:docMkLst>
        <pc:docMk/>
      </pc:docMkLst>
      <pc:sldChg chg="new">
        <pc:chgData name="Akarsh KJ" userId="S::akarsh.kj@themathcompany.com::f3494187-e8bf-4c0b-bb34-2a45a206f9f0" providerId="AD" clId="Web-{D39A40B4-9F93-411C-8367-145E7A8B4F13}" dt="2022-04-13T14:33:13.180" v="0"/>
        <pc:sldMkLst>
          <pc:docMk/>
          <pc:sldMk cId="2504003608" sldId="260"/>
        </pc:sldMkLst>
      </pc:sldChg>
    </pc:docChg>
  </pc:docChgLst>
  <pc:docChgLst>
    <pc:chgData name="Hariharapriya S" userId="S::hariharapriya.s@themathcompany.com::14555e22-f371-4c8d-97d2-f5e9ece9cbda" providerId="AD" clId="Web-{879092F5-9675-2C5C-8905-838D91EB79AC}"/>
    <pc:docChg chg="modSld">
      <pc:chgData name="Hariharapriya S" userId="S::hariharapriya.s@themathcompany.com::14555e22-f371-4c8d-97d2-f5e9ece9cbda" providerId="AD" clId="Web-{879092F5-9675-2C5C-8905-838D91EB79AC}" dt="2022-08-09T12:29:19.210" v="2"/>
      <pc:docMkLst>
        <pc:docMk/>
      </pc:docMkLst>
      <pc:sldChg chg="delSp modSp">
        <pc:chgData name="Hariharapriya S" userId="S::hariharapriya.s@themathcompany.com::14555e22-f371-4c8d-97d2-f5e9ece9cbda" providerId="AD" clId="Web-{879092F5-9675-2C5C-8905-838D91EB79AC}" dt="2022-08-09T12:29:19.210" v="2"/>
        <pc:sldMkLst>
          <pc:docMk/>
          <pc:sldMk cId="2504003608" sldId="260"/>
        </pc:sldMkLst>
        <pc:picChg chg="del mod">
          <ac:chgData name="Hariharapriya S" userId="S::hariharapriya.s@themathcompany.com::14555e22-f371-4c8d-97d2-f5e9ece9cbda" providerId="AD" clId="Web-{879092F5-9675-2C5C-8905-838D91EB79AC}" dt="2022-08-09T12:29:19.210" v="2"/>
          <ac:picMkLst>
            <pc:docMk/>
            <pc:sldMk cId="2504003608" sldId="260"/>
            <ac:picMk id="31" creationId="{1CD66D16-FCB6-4201-8857-F856645C3082}"/>
          </ac:picMkLst>
        </pc:picChg>
      </pc:sldChg>
    </pc:docChg>
  </pc:docChgLst>
  <pc:docChgLst>
    <pc:chgData name="Akarsh KJ" userId="f3494187-e8bf-4c0b-bb34-2a45a206f9f0" providerId="ADAL" clId="{5D0474D4-0DFC-4BB2-8AA7-6025B3754783}"/>
    <pc:docChg chg="undo custSel addSld delSld modSld">
      <pc:chgData name="Akarsh KJ" userId="f3494187-e8bf-4c0b-bb34-2a45a206f9f0" providerId="ADAL" clId="{5D0474D4-0DFC-4BB2-8AA7-6025B3754783}" dt="2022-04-27T05:18:55.284" v="1286" actId="20577"/>
      <pc:docMkLst>
        <pc:docMk/>
      </pc:docMkLst>
      <pc:sldChg chg="addSp delSp modSp mod">
        <pc:chgData name="Akarsh KJ" userId="f3494187-e8bf-4c0b-bb34-2a45a206f9f0" providerId="ADAL" clId="{5D0474D4-0DFC-4BB2-8AA7-6025B3754783}" dt="2022-04-27T05:09:14.254" v="1271" actId="20577"/>
        <pc:sldMkLst>
          <pc:docMk/>
          <pc:sldMk cId="109857222" sldId="256"/>
        </pc:sldMkLst>
        <pc:spChg chg="del mod">
          <ac:chgData name="Akarsh KJ" userId="f3494187-e8bf-4c0b-bb34-2a45a206f9f0" providerId="ADAL" clId="{5D0474D4-0DFC-4BB2-8AA7-6025B3754783}" dt="2022-04-12T06:16:27.934" v="5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karsh KJ" userId="f3494187-e8bf-4c0b-bb34-2a45a206f9f0" providerId="ADAL" clId="{5D0474D4-0DFC-4BB2-8AA7-6025B3754783}" dt="2022-04-12T06:16:27.934" v="5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karsh KJ" userId="f3494187-e8bf-4c0b-bb34-2a45a206f9f0" providerId="ADAL" clId="{5D0474D4-0DFC-4BB2-8AA7-6025B3754783}" dt="2022-04-12T06:16:22.814" v="4"/>
          <ac:spMkLst>
            <pc:docMk/>
            <pc:sldMk cId="109857222" sldId="256"/>
            <ac:spMk id="4" creationId="{AEF86197-616F-4E08-8AFB-476CCB273F89}"/>
          </ac:spMkLst>
        </pc:spChg>
        <pc:spChg chg="add del mod">
          <ac:chgData name="Akarsh KJ" userId="f3494187-e8bf-4c0b-bb34-2a45a206f9f0" providerId="ADAL" clId="{5D0474D4-0DFC-4BB2-8AA7-6025B3754783}" dt="2022-04-12T06:16:22.814" v="4"/>
          <ac:spMkLst>
            <pc:docMk/>
            <pc:sldMk cId="109857222" sldId="256"/>
            <ac:spMk id="5" creationId="{C8E0F960-9B35-4124-8C61-5B1A02EA3819}"/>
          </ac:spMkLst>
        </pc:spChg>
        <pc:spChg chg="add del mod">
          <ac:chgData name="Akarsh KJ" userId="f3494187-e8bf-4c0b-bb34-2a45a206f9f0" providerId="ADAL" clId="{5D0474D4-0DFC-4BB2-8AA7-6025B3754783}" dt="2022-04-12T06:16:22.814" v="4"/>
          <ac:spMkLst>
            <pc:docMk/>
            <pc:sldMk cId="109857222" sldId="256"/>
            <ac:spMk id="6" creationId="{04E89B92-54C0-4D3A-B4B2-DBA26B1F2CCF}"/>
          </ac:spMkLst>
        </pc:spChg>
        <pc:spChg chg="add mod ord">
          <ac:chgData name="Akarsh KJ" userId="f3494187-e8bf-4c0b-bb34-2a45a206f9f0" providerId="ADAL" clId="{5D0474D4-0DFC-4BB2-8AA7-6025B3754783}" dt="2022-04-12T07:09:54.462" v="46"/>
          <ac:spMkLst>
            <pc:docMk/>
            <pc:sldMk cId="109857222" sldId="256"/>
            <ac:spMk id="8" creationId="{475CE5E0-A596-4DCD-BEEB-97F40ED61A1E}"/>
          </ac:spMkLst>
        </pc:spChg>
        <pc:spChg chg="add mod modVis">
          <ac:chgData name="Akarsh KJ" userId="f3494187-e8bf-4c0b-bb34-2a45a206f9f0" providerId="ADAL" clId="{5D0474D4-0DFC-4BB2-8AA7-6025B3754783}" dt="2022-04-12T07:09:56.852" v="50" actId="14429"/>
          <ac:spMkLst>
            <pc:docMk/>
            <pc:sldMk cId="109857222" sldId="256"/>
            <ac:spMk id="9" creationId="{8F055344-5B21-44D7-9B33-D62893A20FFE}"/>
          </ac:spMkLst>
        </pc:spChg>
        <pc:spChg chg="add mod modVis">
          <ac:chgData name="Akarsh KJ" userId="f3494187-e8bf-4c0b-bb34-2a45a206f9f0" providerId="ADAL" clId="{5D0474D4-0DFC-4BB2-8AA7-6025B3754783}" dt="2022-04-27T05:09:14.254" v="1271" actId="20577"/>
          <ac:spMkLst>
            <pc:docMk/>
            <pc:sldMk cId="109857222" sldId="256"/>
            <ac:spMk id="10" creationId="{CB0925E2-578C-4544-B6DA-778B76FC57FC}"/>
          </ac:spMkLst>
        </pc:spChg>
        <pc:picChg chg="add del mod">
          <ac:chgData name="Akarsh KJ" userId="f3494187-e8bf-4c0b-bb34-2a45a206f9f0" providerId="ADAL" clId="{5D0474D4-0DFC-4BB2-8AA7-6025B3754783}" dt="2022-04-12T06:16:22.814" v="4"/>
          <ac:picMkLst>
            <pc:docMk/>
            <pc:sldMk cId="109857222" sldId="256"/>
            <ac:picMk id="7" creationId="{AF2B9E33-E177-427D-8557-DB4C47228069}"/>
          </ac:picMkLst>
        </pc:picChg>
        <pc:picChg chg="add mod modVis">
          <ac:chgData name="Akarsh KJ" userId="f3494187-e8bf-4c0b-bb34-2a45a206f9f0" providerId="ADAL" clId="{5D0474D4-0DFC-4BB2-8AA7-6025B3754783}" dt="2022-04-12T07:09:55.800" v="48" actId="14429"/>
          <ac:picMkLst>
            <pc:docMk/>
            <pc:sldMk cId="109857222" sldId="256"/>
            <ac:picMk id="11" creationId="{D835B990-64FF-4D50-8B2B-DBC0D798F1CB}"/>
          </ac:picMkLst>
        </pc:picChg>
      </pc:sldChg>
      <pc:sldChg chg="new del">
        <pc:chgData name="Akarsh KJ" userId="f3494187-e8bf-4c0b-bb34-2a45a206f9f0" providerId="ADAL" clId="{5D0474D4-0DFC-4BB2-8AA7-6025B3754783}" dt="2022-04-12T08:20:57.647" v="54" actId="2696"/>
        <pc:sldMkLst>
          <pc:docMk/>
          <pc:sldMk cId="2275185353" sldId="257"/>
        </pc:sldMkLst>
      </pc:sldChg>
      <pc:sldChg chg="addSp delSp modSp mod">
        <pc:chgData name="Akarsh KJ" userId="f3494187-e8bf-4c0b-bb34-2a45a206f9f0" providerId="ADAL" clId="{5D0474D4-0DFC-4BB2-8AA7-6025B3754783}" dt="2022-04-27T01:58:56.803" v="1228" actId="1038"/>
        <pc:sldMkLst>
          <pc:docMk/>
          <pc:sldMk cId="2504003608" sldId="260"/>
        </pc:sldMkLst>
        <pc:spChg chg="mod">
          <ac:chgData name="Akarsh KJ" userId="f3494187-e8bf-4c0b-bb34-2a45a206f9f0" providerId="ADAL" clId="{5D0474D4-0DFC-4BB2-8AA7-6025B3754783}" dt="2022-04-13T17:11:50.545" v="650" actId="20577"/>
          <ac:spMkLst>
            <pc:docMk/>
            <pc:sldMk cId="2504003608" sldId="260"/>
            <ac:spMk id="2" creationId="{40980A56-55B3-E2D7-B0F2-506CBC1F8917}"/>
          </ac:spMkLst>
        </pc:spChg>
        <pc:spChg chg="del">
          <ac:chgData name="Akarsh KJ" userId="f3494187-e8bf-4c0b-bb34-2a45a206f9f0" providerId="ADAL" clId="{5D0474D4-0DFC-4BB2-8AA7-6025B3754783}" dt="2022-04-13T16:49:00.824" v="55" actId="931"/>
          <ac:spMkLst>
            <pc:docMk/>
            <pc:sldMk cId="2504003608" sldId="260"/>
            <ac:spMk id="3" creationId="{78B759F1-5CF0-A5FF-26DD-E4DF6BA2B764}"/>
          </ac:spMkLst>
        </pc:spChg>
        <pc:spChg chg="add mod">
          <ac:chgData name="Akarsh KJ" userId="f3494187-e8bf-4c0b-bb34-2a45a206f9f0" providerId="ADAL" clId="{5D0474D4-0DFC-4BB2-8AA7-6025B3754783}" dt="2022-04-13T17:21:35.345" v="1087" actId="20577"/>
          <ac:spMkLst>
            <pc:docMk/>
            <pc:sldMk cId="2504003608" sldId="260"/>
            <ac:spMk id="25" creationId="{03A42CBA-195C-473F-BF9D-BE5AE32368F5}"/>
          </ac:spMkLst>
        </pc:spChg>
        <pc:spChg chg="add mod">
          <ac:chgData name="Akarsh KJ" userId="f3494187-e8bf-4c0b-bb34-2a45a206f9f0" providerId="ADAL" clId="{5D0474D4-0DFC-4BB2-8AA7-6025B3754783}" dt="2022-04-13T17:14:56.080" v="759" actId="403"/>
          <ac:spMkLst>
            <pc:docMk/>
            <pc:sldMk cId="2504003608" sldId="260"/>
            <ac:spMk id="26" creationId="{A2547FB4-9F07-45D3-A7DC-25859620A3E0}"/>
          </ac:spMkLst>
        </pc:spChg>
        <pc:spChg chg="add del mod">
          <ac:chgData name="Akarsh KJ" userId="f3494187-e8bf-4c0b-bb34-2a45a206f9f0" providerId="ADAL" clId="{5D0474D4-0DFC-4BB2-8AA7-6025B3754783}" dt="2022-04-13T17:08:31.357" v="485" actId="478"/>
          <ac:spMkLst>
            <pc:docMk/>
            <pc:sldMk cId="2504003608" sldId="260"/>
            <ac:spMk id="27" creationId="{2DA12D74-7A95-4FEF-8224-421F5B6F8F90}"/>
          </ac:spMkLst>
        </pc:spChg>
        <pc:spChg chg="add del mod">
          <ac:chgData name="Akarsh KJ" userId="f3494187-e8bf-4c0b-bb34-2a45a206f9f0" providerId="ADAL" clId="{5D0474D4-0DFC-4BB2-8AA7-6025B3754783}" dt="2022-04-13T17:08:34.015" v="486" actId="478"/>
          <ac:spMkLst>
            <pc:docMk/>
            <pc:sldMk cId="2504003608" sldId="260"/>
            <ac:spMk id="28" creationId="{9DBAC3DB-43D5-44AB-9CB5-B024B9B587BE}"/>
          </ac:spMkLst>
        </pc:spChg>
        <pc:spChg chg="add mod">
          <ac:chgData name="Akarsh KJ" userId="f3494187-e8bf-4c0b-bb34-2a45a206f9f0" providerId="ADAL" clId="{5D0474D4-0DFC-4BB2-8AA7-6025B3754783}" dt="2022-04-13T17:19:02.799" v="896" actId="207"/>
          <ac:spMkLst>
            <pc:docMk/>
            <pc:sldMk cId="2504003608" sldId="260"/>
            <ac:spMk id="37" creationId="{4B73AD32-CD4A-44EF-AB71-FFFE37616A78}"/>
          </ac:spMkLst>
        </pc:spChg>
        <pc:spChg chg="add mod">
          <ac:chgData name="Akarsh KJ" userId="f3494187-e8bf-4c0b-bb34-2a45a206f9f0" providerId="ADAL" clId="{5D0474D4-0DFC-4BB2-8AA7-6025B3754783}" dt="2022-04-13T17:16:33.804" v="844" actId="20577"/>
          <ac:spMkLst>
            <pc:docMk/>
            <pc:sldMk cId="2504003608" sldId="260"/>
            <ac:spMk id="40" creationId="{A6D4E779-260A-4A87-B6BF-CDE67743A91F}"/>
          </ac:spMkLst>
        </pc:spChg>
        <pc:spChg chg="ord">
          <ac:chgData name="Akarsh KJ" userId="f3494187-e8bf-4c0b-bb34-2a45a206f9f0" providerId="ADAL" clId="{5D0474D4-0DFC-4BB2-8AA7-6025B3754783}" dt="2022-04-27T01:58:52.530" v="1221" actId="171"/>
          <ac:spMkLst>
            <pc:docMk/>
            <pc:sldMk cId="2504003608" sldId="260"/>
            <ac:spMk id="41" creationId="{B777B9E3-27E4-4E11-A176-3D93E0BD07DA}"/>
          </ac:spMkLst>
        </pc:spChg>
        <pc:spChg chg="add mod">
          <ac:chgData name="Akarsh KJ" userId="f3494187-e8bf-4c0b-bb34-2a45a206f9f0" providerId="ADAL" clId="{5D0474D4-0DFC-4BB2-8AA7-6025B3754783}" dt="2022-04-13T17:12:47.942" v="693" actId="255"/>
          <ac:spMkLst>
            <pc:docMk/>
            <pc:sldMk cId="2504003608" sldId="260"/>
            <ac:spMk id="54" creationId="{919AA6A3-539A-446C-AD4B-C35789CC370A}"/>
          </ac:spMkLst>
        </pc:spChg>
        <pc:spChg chg="add mod">
          <ac:chgData name="Akarsh KJ" userId="f3494187-e8bf-4c0b-bb34-2a45a206f9f0" providerId="ADAL" clId="{5D0474D4-0DFC-4BB2-8AA7-6025B3754783}" dt="2022-04-13T17:15:36.547" v="795" actId="255"/>
          <ac:spMkLst>
            <pc:docMk/>
            <pc:sldMk cId="2504003608" sldId="260"/>
            <ac:spMk id="64" creationId="{19B40000-0D26-4647-B158-15ADEC8364DA}"/>
          </ac:spMkLst>
        </pc:spChg>
        <pc:spChg chg="add mod">
          <ac:chgData name="Akarsh KJ" userId="f3494187-e8bf-4c0b-bb34-2a45a206f9f0" providerId="ADAL" clId="{5D0474D4-0DFC-4BB2-8AA7-6025B3754783}" dt="2022-04-13T17:18:25.616" v="884" actId="13926"/>
          <ac:spMkLst>
            <pc:docMk/>
            <pc:sldMk cId="2504003608" sldId="260"/>
            <ac:spMk id="65" creationId="{4A93B9B0-B38D-4FB2-B425-B6D223E202F4}"/>
          </ac:spMkLst>
        </pc:spChg>
        <pc:spChg chg="add mod">
          <ac:chgData name="Akarsh KJ" userId="f3494187-e8bf-4c0b-bb34-2a45a206f9f0" providerId="ADAL" clId="{5D0474D4-0DFC-4BB2-8AA7-6025B3754783}" dt="2022-04-13T17:22:17.627" v="1120" actId="1035"/>
          <ac:spMkLst>
            <pc:docMk/>
            <pc:sldMk cId="2504003608" sldId="260"/>
            <ac:spMk id="79" creationId="{D8D46C08-B9A6-4391-BDA8-8E3D0D8B95F0}"/>
          </ac:spMkLst>
        </pc:spChg>
        <pc:spChg chg="add mod">
          <ac:chgData name="Akarsh KJ" userId="f3494187-e8bf-4c0b-bb34-2a45a206f9f0" providerId="ADAL" clId="{5D0474D4-0DFC-4BB2-8AA7-6025B3754783}" dt="2022-04-13T17:23:21.948" v="1189" actId="20577"/>
          <ac:spMkLst>
            <pc:docMk/>
            <pc:sldMk cId="2504003608" sldId="260"/>
            <ac:spMk id="80" creationId="{897A7D91-C031-4D9D-AED9-47A0E050469C}"/>
          </ac:spMkLst>
        </pc:spChg>
        <pc:picChg chg="add mod">
          <ac:chgData name="Akarsh KJ" userId="f3494187-e8bf-4c0b-bb34-2a45a206f9f0" providerId="ADAL" clId="{5D0474D4-0DFC-4BB2-8AA7-6025B3754783}" dt="2022-04-13T17:11:35.684" v="646" actId="1076"/>
          <ac:picMkLst>
            <pc:docMk/>
            <pc:sldMk cId="2504003608" sldId="260"/>
            <ac:picMk id="5" creationId="{F13D840A-5AD8-4084-A917-53D7886FB3FC}"/>
          </ac:picMkLst>
        </pc:picChg>
        <pc:picChg chg="add mod">
          <ac:chgData name="Akarsh KJ" userId="f3494187-e8bf-4c0b-bb34-2a45a206f9f0" providerId="ADAL" clId="{5D0474D4-0DFC-4BB2-8AA7-6025B3754783}" dt="2022-04-15T07:27:07.203" v="1199" actId="1076"/>
          <ac:picMkLst>
            <pc:docMk/>
            <pc:sldMk cId="2504003608" sldId="260"/>
            <ac:picMk id="7" creationId="{7A466B12-0E7F-441D-A1AA-6B15A62BA74A}"/>
          </ac:picMkLst>
        </pc:picChg>
        <pc:picChg chg="add mod">
          <ac:chgData name="Akarsh KJ" userId="f3494187-e8bf-4c0b-bb34-2a45a206f9f0" providerId="ADAL" clId="{5D0474D4-0DFC-4BB2-8AA7-6025B3754783}" dt="2022-04-13T17:17:32.506" v="857" actId="1076"/>
          <ac:picMkLst>
            <pc:docMk/>
            <pc:sldMk cId="2504003608" sldId="260"/>
            <ac:picMk id="9" creationId="{4B1C57AC-0D37-462E-96BD-BA550DDE1F40}"/>
          </ac:picMkLst>
        </pc:picChg>
        <pc:picChg chg="add mod">
          <ac:chgData name="Akarsh KJ" userId="f3494187-e8bf-4c0b-bb34-2a45a206f9f0" providerId="ADAL" clId="{5D0474D4-0DFC-4BB2-8AA7-6025B3754783}" dt="2022-04-13T17:13:14.820" v="695" actId="1076"/>
          <ac:picMkLst>
            <pc:docMk/>
            <pc:sldMk cId="2504003608" sldId="260"/>
            <ac:picMk id="11" creationId="{64DD52B5-B9A0-42AE-A57C-BE8CE1DAB1B9}"/>
          </ac:picMkLst>
        </pc:picChg>
        <pc:picChg chg="add mod">
          <ac:chgData name="Akarsh KJ" userId="f3494187-e8bf-4c0b-bb34-2a45a206f9f0" providerId="ADAL" clId="{5D0474D4-0DFC-4BB2-8AA7-6025B3754783}" dt="2022-04-13T17:09:28.213" v="621" actId="1076"/>
          <ac:picMkLst>
            <pc:docMk/>
            <pc:sldMk cId="2504003608" sldId="260"/>
            <ac:picMk id="13" creationId="{0315D822-2F92-49AB-9527-F766990078C9}"/>
          </ac:picMkLst>
        </pc:picChg>
        <pc:picChg chg="add mod">
          <ac:chgData name="Akarsh KJ" userId="f3494187-e8bf-4c0b-bb34-2a45a206f9f0" providerId="ADAL" clId="{5D0474D4-0DFC-4BB2-8AA7-6025B3754783}" dt="2022-04-13T17:23:24.491" v="1195" actId="1038"/>
          <ac:picMkLst>
            <pc:docMk/>
            <pc:sldMk cId="2504003608" sldId="260"/>
            <ac:picMk id="15" creationId="{419B5B84-D3D0-4361-84E2-4B0C44CEBACE}"/>
          </ac:picMkLst>
        </pc:picChg>
        <pc:picChg chg="add mod">
          <ac:chgData name="Akarsh KJ" userId="f3494187-e8bf-4c0b-bb34-2a45a206f9f0" providerId="ADAL" clId="{5D0474D4-0DFC-4BB2-8AA7-6025B3754783}" dt="2022-04-13T17:22:24.342" v="1128" actId="1035"/>
          <ac:picMkLst>
            <pc:docMk/>
            <pc:sldMk cId="2504003608" sldId="260"/>
            <ac:picMk id="17" creationId="{89101607-312D-47D6-8AB2-248A45D3D2F6}"/>
          </ac:picMkLst>
        </pc:picChg>
        <pc:picChg chg="add mod">
          <ac:chgData name="Akarsh KJ" userId="f3494187-e8bf-4c0b-bb34-2a45a206f9f0" providerId="ADAL" clId="{5D0474D4-0DFC-4BB2-8AA7-6025B3754783}" dt="2022-04-13T17:13:09.041" v="694" actId="1076"/>
          <ac:picMkLst>
            <pc:docMk/>
            <pc:sldMk cId="2504003608" sldId="260"/>
            <ac:picMk id="19" creationId="{C12A2064-069A-4255-9453-4C5E02DAA8DA}"/>
          </ac:picMkLst>
        </pc:picChg>
        <pc:picChg chg="add mod">
          <ac:chgData name="Akarsh KJ" userId="f3494187-e8bf-4c0b-bb34-2a45a206f9f0" providerId="ADAL" clId="{5D0474D4-0DFC-4BB2-8AA7-6025B3754783}" dt="2022-04-13T17:06:06.373" v="343" actId="1076"/>
          <ac:picMkLst>
            <pc:docMk/>
            <pc:sldMk cId="2504003608" sldId="260"/>
            <ac:picMk id="21" creationId="{5C00A94F-97EE-4FE9-AE73-9BD3F5D301A0}"/>
          </ac:picMkLst>
        </pc:picChg>
        <pc:picChg chg="add mod">
          <ac:chgData name="Akarsh KJ" userId="f3494187-e8bf-4c0b-bb34-2a45a206f9f0" providerId="ADAL" clId="{5D0474D4-0DFC-4BB2-8AA7-6025B3754783}" dt="2022-04-13T16:51:32.913" v="105" actId="1076"/>
          <ac:picMkLst>
            <pc:docMk/>
            <pc:sldMk cId="2504003608" sldId="260"/>
            <ac:picMk id="23" creationId="{5AD47E12-5A7F-43FF-BFAD-11BA95230FFB}"/>
          </ac:picMkLst>
        </pc:picChg>
        <pc:picChg chg="add mod">
          <ac:chgData name="Akarsh KJ" userId="f3494187-e8bf-4c0b-bb34-2a45a206f9f0" providerId="ADAL" clId="{5D0474D4-0DFC-4BB2-8AA7-6025B3754783}" dt="2022-04-13T17:09:28.213" v="621" actId="1076"/>
          <ac:picMkLst>
            <pc:docMk/>
            <pc:sldMk cId="2504003608" sldId="260"/>
            <ac:picMk id="24" creationId="{A17A58DB-24B7-41C2-BDBA-D1FCCE300086}"/>
          </ac:picMkLst>
        </pc:picChg>
        <pc:picChg chg="mod">
          <ac:chgData name="Akarsh KJ" userId="f3494187-e8bf-4c0b-bb34-2a45a206f9f0" providerId="ADAL" clId="{5D0474D4-0DFC-4BB2-8AA7-6025B3754783}" dt="2022-04-27T01:58:56.803" v="1228" actId="1038"/>
          <ac:picMkLst>
            <pc:docMk/>
            <pc:sldMk cId="2504003608" sldId="260"/>
            <ac:picMk id="38" creationId="{10980B63-5CC2-4090-9B8E-E74442DDF292}"/>
          </ac:picMkLst>
        </pc:picChg>
        <pc:cxnChg chg="add mod">
          <ac:chgData name="Akarsh KJ" userId="f3494187-e8bf-4c0b-bb34-2a45a206f9f0" providerId="ADAL" clId="{5D0474D4-0DFC-4BB2-8AA7-6025B3754783}" dt="2022-04-13T17:05:53.903" v="340" actId="1076"/>
          <ac:cxnSpMkLst>
            <pc:docMk/>
            <pc:sldMk cId="2504003608" sldId="260"/>
            <ac:cxnSpMk id="30" creationId="{40C5079C-0357-4978-9390-88020F4DD2E6}"/>
          </ac:cxnSpMkLst>
        </pc:cxnChg>
        <pc:cxnChg chg="add del mod">
          <ac:chgData name="Akarsh KJ" userId="f3494187-e8bf-4c0b-bb34-2a45a206f9f0" providerId="ADAL" clId="{5D0474D4-0DFC-4BB2-8AA7-6025B3754783}" dt="2022-04-13T17:23:42.926" v="1196" actId="478"/>
          <ac:cxnSpMkLst>
            <pc:docMk/>
            <pc:sldMk cId="2504003608" sldId="260"/>
            <ac:cxnSpMk id="32" creationId="{EF462AA7-4C63-4DA4-AED8-FCF891F2CD1F}"/>
          </ac:cxnSpMkLst>
        </pc:cxnChg>
        <pc:cxnChg chg="add mod">
          <ac:chgData name="Akarsh KJ" userId="f3494187-e8bf-4c0b-bb34-2a45a206f9f0" providerId="ADAL" clId="{5D0474D4-0DFC-4BB2-8AA7-6025B3754783}" dt="2022-04-13T17:09:50.367" v="626" actId="1035"/>
          <ac:cxnSpMkLst>
            <pc:docMk/>
            <pc:sldMk cId="2504003608" sldId="260"/>
            <ac:cxnSpMk id="34" creationId="{568835C9-D394-49B1-9FCB-21317465F430}"/>
          </ac:cxnSpMkLst>
        </pc:cxnChg>
        <pc:cxnChg chg="add del mod">
          <ac:chgData name="Akarsh KJ" userId="f3494187-e8bf-4c0b-bb34-2a45a206f9f0" providerId="ADAL" clId="{5D0474D4-0DFC-4BB2-8AA7-6025B3754783}" dt="2022-04-13T17:07:24.668" v="404" actId="478"/>
          <ac:cxnSpMkLst>
            <pc:docMk/>
            <pc:sldMk cId="2504003608" sldId="260"/>
            <ac:cxnSpMk id="36" creationId="{405DB65C-BAE5-44F9-AA75-22317D6CA716}"/>
          </ac:cxnSpMkLst>
        </pc:cxnChg>
        <pc:cxnChg chg="add mod">
          <ac:chgData name="Akarsh KJ" userId="f3494187-e8bf-4c0b-bb34-2a45a206f9f0" providerId="ADAL" clId="{5D0474D4-0DFC-4BB2-8AA7-6025B3754783}" dt="2022-04-13T17:11:18.031" v="645" actId="1036"/>
          <ac:cxnSpMkLst>
            <pc:docMk/>
            <pc:sldMk cId="2504003608" sldId="260"/>
            <ac:cxnSpMk id="39" creationId="{8A2DFCF1-B7AE-4BD0-93E0-7C1782A14BDB}"/>
          </ac:cxnSpMkLst>
        </pc:cxnChg>
        <pc:cxnChg chg="add del mod">
          <ac:chgData name="Akarsh KJ" userId="f3494187-e8bf-4c0b-bb34-2a45a206f9f0" providerId="ADAL" clId="{5D0474D4-0DFC-4BB2-8AA7-6025B3754783}" dt="2022-04-13T17:04:19.334" v="327" actId="478"/>
          <ac:cxnSpMkLst>
            <pc:docMk/>
            <pc:sldMk cId="2504003608" sldId="260"/>
            <ac:cxnSpMk id="42" creationId="{6FD9AEC9-34F0-49B0-A2E1-535BED7BDBE7}"/>
          </ac:cxnSpMkLst>
        </pc:cxnChg>
        <pc:cxnChg chg="add del mod">
          <ac:chgData name="Akarsh KJ" userId="f3494187-e8bf-4c0b-bb34-2a45a206f9f0" providerId="ADAL" clId="{5D0474D4-0DFC-4BB2-8AA7-6025B3754783}" dt="2022-04-13T17:05:04.459" v="332" actId="478"/>
          <ac:cxnSpMkLst>
            <pc:docMk/>
            <pc:sldMk cId="2504003608" sldId="260"/>
            <ac:cxnSpMk id="45" creationId="{F9088B14-FD54-486B-82E2-4600FC787098}"/>
          </ac:cxnSpMkLst>
        </pc:cxnChg>
        <pc:cxnChg chg="add del mod">
          <ac:chgData name="Akarsh KJ" userId="f3494187-e8bf-4c0b-bb34-2a45a206f9f0" providerId="ADAL" clId="{5D0474D4-0DFC-4BB2-8AA7-6025B3754783}" dt="2022-04-13T17:05:07.395" v="333" actId="478"/>
          <ac:cxnSpMkLst>
            <pc:docMk/>
            <pc:sldMk cId="2504003608" sldId="260"/>
            <ac:cxnSpMk id="47" creationId="{EF0E98FB-5283-4FA5-BE6D-D7915D484D32}"/>
          </ac:cxnSpMkLst>
        </pc:cxnChg>
        <pc:cxnChg chg="add del mod">
          <ac:chgData name="Akarsh KJ" userId="f3494187-e8bf-4c0b-bb34-2a45a206f9f0" providerId="ADAL" clId="{5D0474D4-0DFC-4BB2-8AA7-6025B3754783}" dt="2022-04-13T17:07:22.346" v="403" actId="478"/>
          <ac:cxnSpMkLst>
            <pc:docMk/>
            <pc:sldMk cId="2504003608" sldId="260"/>
            <ac:cxnSpMk id="50" creationId="{12DD4CDD-872C-4D6D-A6AF-6E6CC7AC114B}"/>
          </ac:cxnSpMkLst>
        </pc:cxnChg>
        <pc:cxnChg chg="add del mod">
          <ac:chgData name="Akarsh KJ" userId="f3494187-e8bf-4c0b-bb34-2a45a206f9f0" providerId="ADAL" clId="{5D0474D4-0DFC-4BB2-8AA7-6025B3754783}" dt="2022-04-13T17:07:22.346" v="403" actId="478"/>
          <ac:cxnSpMkLst>
            <pc:docMk/>
            <pc:sldMk cId="2504003608" sldId="260"/>
            <ac:cxnSpMk id="52" creationId="{93C2DA35-0A1C-4BF5-A140-A1254274F929}"/>
          </ac:cxnSpMkLst>
        </pc:cxnChg>
        <pc:cxnChg chg="add mod">
          <ac:chgData name="Akarsh KJ" userId="f3494187-e8bf-4c0b-bb34-2a45a206f9f0" providerId="ADAL" clId="{5D0474D4-0DFC-4BB2-8AA7-6025B3754783}" dt="2022-04-13T17:11:03.633" v="637" actId="14100"/>
          <ac:cxnSpMkLst>
            <pc:docMk/>
            <pc:sldMk cId="2504003608" sldId="260"/>
            <ac:cxnSpMk id="68" creationId="{DE883B23-720A-4BD7-BE83-D037124AE636}"/>
          </ac:cxnSpMkLst>
        </pc:cxnChg>
        <pc:cxnChg chg="add mod">
          <ac:chgData name="Akarsh KJ" userId="f3494187-e8bf-4c0b-bb34-2a45a206f9f0" providerId="ADAL" clId="{5D0474D4-0DFC-4BB2-8AA7-6025B3754783}" dt="2022-04-13T17:11:10.730" v="641" actId="1038"/>
          <ac:cxnSpMkLst>
            <pc:docMk/>
            <pc:sldMk cId="2504003608" sldId="260"/>
            <ac:cxnSpMk id="72" creationId="{F55ED8FB-C9EB-40E9-94E7-E0E81E81BB8C}"/>
          </ac:cxnSpMkLst>
        </pc:cxnChg>
        <pc:cxnChg chg="add mod">
          <ac:chgData name="Akarsh KJ" userId="f3494187-e8bf-4c0b-bb34-2a45a206f9f0" providerId="ADAL" clId="{5D0474D4-0DFC-4BB2-8AA7-6025B3754783}" dt="2022-04-13T17:23:49.973" v="1198" actId="14100"/>
          <ac:cxnSpMkLst>
            <pc:docMk/>
            <pc:sldMk cId="2504003608" sldId="260"/>
            <ac:cxnSpMk id="82" creationId="{5068518D-3F2A-4D24-8076-EE60709DA80F}"/>
          </ac:cxnSpMkLst>
        </pc:cxnChg>
      </pc:sldChg>
      <pc:sldChg chg="modSp mod modAnim">
        <pc:chgData name="Akarsh KJ" userId="f3494187-e8bf-4c0b-bb34-2a45a206f9f0" providerId="ADAL" clId="{5D0474D4-0DFC-4BB2-8AA7-6025B3754783}" dt="2022-04-27T04:05:30.808" v="1255"/>
        <pc:sldMkLst>
          <pc:docMk/>
          <pc:sldMk cId="2145194661" sldId="3504"/>
        </pc:sldMkLst>
        <pc:cxnChg chg="mod">
          <ac:chgData name="Akarsh KJ" userId="f3494187-e8bf-4c0b-bb34-2a45a206f9f0" providerId="ADAL" clId="{5D0474D4-0DFC-4BB2-8AA7-6025B3754783}" dt="2022-04-27T01:17:34.045" v="1201" actId="1038"/>
          <ac:cxnSpMkLst>
            <pc:docMk/>
            <pc:sldMk cId="2145194661" sldId="3504"/>
            <ac:cxnSpMk id="7" creationId="{D341CF45-B13E-4248-B6DE-394FAB02CBDD}"/>
          </ac:cxnSpMkLst>
        </pc:cxnChg>
        <pc:cxnChg chg="mod">
          <ac:chgData name="Akarsh KJ" userId="f3494187-e8bf-4c0b-bb34-2a45a206f9f0" providerId="ADAL" clId="{5D0474D4-0DFC-4BB2-8AA7-6025B3754783}" dt="2022-04-27T04:00:10.889" v="1241" actId="1036"/>
          <ac:cxnSpMkLst>
            <pc:docMk/>
            <pc:sldMk cId="2145194661" sldId="3504"/>
            <ac:cxnSpMk id="86" creationId="{C8E7209B-73BB-4AB5-9D97-E043A439CB9F}"/>
          </ac:cxnSpMkLst>
        </pc:cxnChg>
      </pc:sldChg>
      <pc:sldChg chg="modSp mod">
        <pc:chgData name="Akarsh KJ" userId="f3494187-e8bf-4c0b-bb34-2a45a206f9f0" providerId="ADAL" clId="{5D0474D4-0DFC-4BB2-8AA7-6025B3754783}" dt="2022-04-27T05:18:55.284" v="1286" actId="20577"/>
        <pc:sldMkLst>
          <pc:docMk/>
          <pc:sldMk cId="3922124162" sldId="3931"/>
        </pc:sldMkLst>
        <pc:spChg chg="mod">
          <ac:chgData name="Akarsh KJ" userId="f3494187-e8bf-4c0b-bb34-2a45a206f9f0" providerId="ADAL" clId="{5D0474D4-0DFC-4BB2-8AA7-6025B3754783}" dt="2022-04-27T05:18:55.284" v="1286" actId="20577"/>
          <ac:spMkLst>
            <pc:docMk/>
            <pc:sldMk cId="3922124162" sldId="3931"/>
            <ac:spMk id="2" creationId="{CBE5C827-71ED-45FF-8DD7-7CE717856B48}"/>
          </ac:spMkLst>
        </pc:spChg>
      </pc:sldChg>
      <pc:sldChg chg="modSp mod">
        <pc:chgData name="Akarsh KJ" userId="f3494187-e8bf-4c0b-bb34-2a45a206f9f0" providerId="ADAL" clId="{5D0474D4-0DFC-4BB2-8AA7-6025B3754783}" dt="2022-04-27T03:51:51.712" v="1238" actId="27636"/>
        <pc:sldMkLst>
          <pc:docMk/>
          <pc:sldMk cId="799916216" sldId="3932"/>
        </pc:sldMkLst>
        <pc:spChg chg="mod">
          <ac:chgData name="Akarsh KJ" userId="f3494187-e8bf-4c0b-bb34-2a45a206f9f0" providerId="ADAL" clId="{5D0474D4-0DFC-4BB2-8AA7-6025B3754783}" dt="2022-04-27T03:51:51.712" v="1238" actId="27636"/>
          <ac:spMkLst>
            <pc:docMk/>
            <pc:sldMk cId="799916216" sldId="3932"/>
            <ac:spMk id="3" creationId="{8CFC3DD3-3E63-4C64-837C-195A921CDE8E}"/>
          </ac:spMkLst>
        </pc:spChg>
      </pc:sldChg>
    </pc:docChg>
  </pc:docChgLst>
  <pc:docChgLst>
    <pc:chgData name="Navneesh Keshavan" userId="63b586fe-7920-46cc-aeed-2e39baa4cecf" providerId="ADAL" clId="{B4EF5EA5-72CF-42DA-8222-8645BE9BA8AC}"/>
    <pc:docChg chg="modSld">
      <pc:chgData name="Navneesh Keshavan" userId="63b586fe-7920-46cc-aeed-2e39baa4cecf" providerId="ADAL" clId="{B4EF5EA5-72CF-42DA-8222-8645BE9BA8AC}" dt="2022-04-21T09:13:53.861" v="1" actId="1076"/>
      <pc:docMkLst>
        <pc:docMk/>
      </pc:docMkLst>
      <pc:sldChg chg="modSp mod">
        <pc:chgData name="Navneesh Keshavan" userId="63b586fe-7920-46cc-aeed-2e39baa4cecf" providerId="ADAL" clId="{B4EF5EA5-72CF-42DA-8222-8645BE9BA8AC}" dt="2022-04-21T09:13:53.861" v="1" actId="1076"/>
        <pc:sldMkLst>
          <pc:docMk/>
          <pc:sldMk cId="2504003608" sldId="260"/>
        </pc:sldMkLst>
        <pc:picChg chg="mod">
          <ac:chgData name="Navneesh Keshavan" userId="63b586fe-7920-46cc-aeed-2e39baa4cecf" providerId="ADAL" clId="{B4EF5EA5-72CF-42DA-8222-8645BE9BA8AC}" dt="2022-04-21T09:13:53.861" v="1" actId="1076"/>
          <ac:picMkLst>
            <pc:docMk/>
            <pc:sldMk cId="2504003608" sldId="260"/>
            <ac:picMk id="21" creationId="{5C00A94F-97EE-4FE9-AE73-9BD3F5D301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F4E9-0A51-4E73-B8B2-D8C18CBDA7E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67400-51FA-41DC-8FC5-3CC24932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1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32A6-9022-4011-B684-00A05A99D08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1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8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64A154C-4517-42AE-9C71-B83A47C6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9618D9-E347-406B-8478-2C149D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42F62DD-69EF-42E2-B5C6-0B0D49F6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hyperlink" Target="https://teaandpolitics.wordpress.com/category/france/" TargetMode="Externa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39.png"/><Relationship Id="rId5" Type="http://schemas.openxmlformats.org/officeDocument/2006/relationships/image" Target="../media/image17.png"/><Relationship Id="rId10" Type="http://schemas.openxmlformats.org/officeDocument/2006/relationships/image" Target="../media/image19.jpe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5CE5E0-A596-4DCD-BEEB-97F40ED6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133" y="2347531"/>
            <a:ext cx="10246667" cy="1386417"/>
          </a:xfrm>
        </p:spPr>
        <p:txBody>
          <a:bodyPr/>
          <a:lstStyle/>
          <a:p>
            <a:r>
              <a:rPr lang="en-US"/>
              <a:t>Capstone project</a:t>
            </a:r>
            <a:br>
              <a:rPr lang="en-US"/>
            </a:br>
            <a:r>
              <a:rPr lang="en-US" err="1"/>
              <a:t>danone</a:t>
            </a:r>
            <a:r>
              <a:rPr lang="en-US"/>
              <a:t> </a:t>
            </a:r>
            <a:r>
              <a:rPr lang="en-US" err="1"/>
              <a:t>france</a:t>
            </a:r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835B990-64FF-4D50-8B2B-DBC0D798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000500"/>
            <a:ext cx="6572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F055344-5B21-44D7-9B33-D62893A2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133" y="3860295"/>
            <a:ext cx="9144000" cy="734417"/>
          </a:xfrm>
        </p:spPr>
        <p:txBody>
          <a:bodyPr/>
          <a:lstStyle/>
          <a:p>
            <a:r>
              <a:rPr lang="en-US"/>
              <a:t>Review 2 (Data Engineering)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0925E2-578C-4544-B6DA-778B76FC57FC}"/>
              </a:ext>
            </a:extLst>
          </p:cNvPr>
          <p:cNvSpPr txBox="1">
            <a:spLocks/>
          </p:cNvSpPr>
          <p:nvPr/>
        </p:nvSpPr>
        <p:spPr>
          <a:xfrm>
            <a:off x="1262133" y="4482958"/>
            <a:ext cx="2214198" cy="161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Mentors:</a:t>
            </a:r>
          </a:p>
          <a:p>
            <a:r>
              <a:rPr lang="en-US" sz="1600" err="1"/>
              <a:t>Musunuri</a:t>
            </a:r>
            <a:r>
              <a:rPr lang="en-US" sz="1600"/>
              <a:t> Sailaja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C3DD3-3E63-4C64-837C-195A921C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en-I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D675213-784F-4733-AB59-2A356990724D}"/>
              </a:ext>
            </a:extLst>
          </p:cNvPr>
          <p:cNvSpPr txBox="1">
            <a:spLocks/>
          </p:cNvSpPr>
          <p:nvPr/>
        </p:nvSpPr>
        <p:spPr>
          <a:xfrm>
            <a:off x="5812815" y="2063396"/>
            <a:ext cx="5924550" cy="2731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SzPct val="99000"/>
              <a:buFontTx/>
              <a:buBlip>
                <a:blip r:embed="rId2"/>
              </a:buBlip>
              <a:defRPr lang="en-US" sz="24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  <a:ea typeface="Open Sans"/>
                <a:cs typeface="Open Sans"/>
              </a:rPr>
              <a:t>Project Context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Tech stack and Tools </a:t>
            </a:r>
          </a:p>
          <a:p>
            <a:r>
              <a:rPr lang="en-US"/>
              <a:t>Data Architecture</a:t>
            </a:r>
          </a:p>
          <a:p>
            <a:r>
              <a:rPr lang="en-US"/>
              <a:t>Pipeline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9E9C-2392-4885-B85C-AE466C75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8"/>
            <a:ext cx="11233150" cy="469014"/>
          </a:xfrm>
        </p:spPr>
        <p:txBody>
          <a:bodyPr>
            <a:normAutofit/>
          </a:bodyPr>
          <a:lstStyle/>
          <a:p>
            <a:r>
              <a:rPr lang="en-US" sz="2400"/>
              <a:t>Tools USED : AN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D6F62-0B0A-4055-8E6A-5C6091091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52238" y="6603201"/>
            <a:ext cx="546416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3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630F-55DE-41E9-8ED1-61C04D93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66381" y="6519709"/>
            <a:ext cx="1841818" cy="254799"/>
          </a:xfrm>
        </p:spPr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2FEDDCA-02ED-4227-B03F-BABAE5DD2355}"/>
              </a:ext>
            </a:extLst>
          </p:cNvPr>
          <p:cNvSpPr/>
          <p:nvPr/>
        </p:nvSpPr>
        <p:spPr>
          <a:xfrm>
            <a:off x="9247162" y="3150110"/>
            <a:ext cx="1271217" cy="1282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91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52484-B64B-49D3-A1A2-127E1D3DF1C4}"/>
              </a:ext>
            </a:extLst>
          </p:cNvPr>
          <p:cNvSpPr txBox="1"/>
          <p:nvPr/>
        </p:nvSpPr>
        <p:spPr>
          <a:xfrm>
            <a:off x="1829400" y="5882155"/>
            <a:ext cx="1878129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Python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22C885-D5BC-48BB-84CF-A8A56FE97B01}"/>
              </a:ext>
            </a:extLst>
          </p:cNvPr>
          <p:cNvSpPr txBox="1"/>
          <p:nvPr/>
        </p:nvSpPr>
        <p:spPr>
          <a:xfrm>
            <a:off x="3453290" y="4203671"/>
            <a:ext cx="199077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VS Code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E017B-A6AB-4B13-A1FC-55D7471EEF23}"/>
              </a:ext>
            </a:extLst>
          </p:cNvPr>
          <p:cNvSpPr txBox="1"/>
          <p:nvPr/>
        </p:nvSpPr>
        <p:spPr>
          <a:xfrm>
            <a:off x="5383236" y="5759218"/>
            <a:ext cx="188442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Azure Blob 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842951-C432-4777-9720-19181C9FE90B}"/>
              </a:ext>
            </a:extLst>
          </p:cNvPr>
          <p:cNvSpPr txBox="1"/>
          <p:nvPr/>
        </p:nvSpPr>
        <p:spPr>
          <a:xfrm>
            <a:off x="9089012" y="5897718"/>
            <a:ext cx="1516545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Github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1BFCB03F-438C-4DDC-BF09-60B204B94159}"/>
              </a:ext>
            </a:extLst>
          </p:cNvPr>
          <p:cNvSpPr/>
          <p:nvPr/>
        </p:nvSpPr>
        <p:spPr>
          <a:xfrm>
            <a:off x="3595817" y="1171271"/>
            <a:ext cx="1906983" cy="2940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48" y="11647"/>
                </a:moveTo>
                <a:cubicBezTo>
                  <a:pt x="18886" y="10518"/>
                  <a:pt x="18886" y="8750"/>
                  <a:pt x="20548" y="7621"/>
                </a:cubicBezTo>
                <a:lnTo>
                  <a:pt x="20825" y="7432"/>
                </a:lnTo>
                <a:cubicBezTo>
                  <a:pt x="21157" y="7207"/>
                  <a:pt x="21157" y="6830"/>
                  <a:pt x="20825" y="6605"/>
                </a:cubicBezTo>
                <a:lnTo>
                  <a:pt x="11354" y="170"/>
                </a:lnTo>
                <a:cubicBezTo>
                  <a:pt x="11022" y="-56"/>
                  <a:pt x="10468" y="-56"/>
                  <a:pt x="10135" y="170"/>
                </a:cubicBezTo>
                <a:lnTo>
                  <a:pt x="665" y="6605"/>
                </a:lnTo>
                <a:cubicBezTo>
                  <a:pt x="332" y="6830"/>
                  <a:pt x="332" y="7207"/>
                  <a:pt x="665" y="7432"/>
                </a:cubicBezTo>
                <a:lnTo>
                  <a:pt x="1163" y="7771"/>
                </a:lnTo>
                <a:cubicBezTo>
                  <a:pt x="2825" y="8900"/>
                  <a:pt x="2825" y="10669"/>
                  <a:pt x="1163" y="11798"/>
                </a:cubicBezTo>
                <a:lnTo>
                  <a:pt x="0" y="12588"/>
                </a:lnTo>
                <a:lnTo>
                  <a:pt x="2548" y="14319"/>
                </a:lnTo>
                <a:lnTo>
                  <a:pt x="3711" y="13529"/>
                </a:lnTo>
                <a:cubicBezTo>
                  <a:pt x="5372" y="12400"/>
                  <a:pt x="7975" y="12400"/>
                  <a:pt x="9637" y="13529"/>
                </a:cubicBezTo>
                <a:lnTo>
                  <a:pt x="10135" y="13867"/>
                </a:lnTo>
                <a:cubicBezTo>
                  <a:pt x="10246" y="13943"/>
                  <a:pt x="10357" y="13980"/>
                  <a:pt x="10468" y="14018"/>
                </a:cubicBezTo>
                <a:lnTo>
                  <a:pt x="10468" y="19625"/>
                </a:lnTo>
                <a:cubicBezTo>
                  <a:pt x="10412" y="19662"/>
                  <a:pt x="10357" y="19662"/>
                  <a:pt x="10302" y="19700"/>
                </a:cubicBezTo>
                <a:lnTo>
                  <a:pt x="9526" y="20227"/>
                </a:lnTo>
                <a:cubicBezTo>
                  <a:pt x="9249" y="20415"/>
                  <a:pt x="9249" y="20679"/>
                  <a:pt x="9526" y="20829"/>
                </a:cubicBezTo>
                <a:lnTo>
                  <a:pt x="10302" y="21356"/>
                </a:lnTo>
                <a:cubicBezTo>
                  <a:pt x="10578" y="21544"/>
                  <a:pt x="10966" y="21544"/>
                  <a:pt x="11188" y="21356"/>
                </a:cubicBezTo>
                <a:lnTo>
                  <a:pt x="11963" y="20829"/>
                </a:lnTo>
                <a:cubicBezTo>
                  <a:pt x="12240" y="20641"/>
                  <a:pt x="12240" y="20377"/>
                  <a:pt x="11963" y="20227"/>
                </a:cubicBezTo>
                <a:lnTo>
                  <a:pt x="11188" y="19700"/>
                </a:lnTo>
                <a:cubicBezTo>
                  <a:pt x="11132" y="19662"/>
                  <a:pt x="11077" y="19625"/>
                  <a:pt x="11022" y="19625"/>
                </a:cubicBezTo>
                <a:lnTo>
                  <a:pt x="11022" y="14018"/>
                </a:lnTo>
                <a:cubicBezTo>
                  <a:pt x="11132" y="13980"/>
                  <a:pt x="11243" y="13943"/>
                  <a:pt x="11354" y="13867"/>
                </a:cubicBezTo>
                <a:lnTo>
                  <a:pt x="12129" y="13340"/>
                </a:lnTo>
                <a:cubicBezTo>
                  <a:pt x="13791" y="12212"/>
                  <a:pt x="16394" y="12212"/>
                  <a:pt x="18055" y="13340"/>
                </a:cubicBezTo>
                <a:lnTo>
                  <a:pt x="19052" y="14018"/>
                </a:lnTo>
                <a:lnTo>
                  <a:pt x="21600" y="12287"/>
                </a:lnTo>
                <a:lnTo>
                  <a:pt x="20548" y="1164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1981C2-ADA2-45B5-90A2-14B8F9BBEA76}"/>
              </a:ext>
            </a:extLst>
          </p:cNvPr>
          <p:cNvSpPr/>
          <p:nvPr/>
        </p:nvSpPr>
        <p:spPr>
          <a:xfrm>
            <a:off x="7151491" y="1103139"/>
            <a:ext cx="1906984" cy="2944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70FDA4-98B5-42C5-9C5F-5C598DB665FD}"/>
              </a:ext>
            </a:extLst>
          </p:cNvPr>
          <p:cNvGrpSpPr/>
          <p:nvPr/>
        </p:nvGrpSpPr>
        <p:grpSpPr>
          <a:xfrm>
            <a:off x="1838283" y="2957451"/>
            <a:ext cx="1906983" cy="2940267"/>
            <a:chOff x="1296416" y="2910398"/>
            <a:chExt cx="1906983" cy="2940267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784C7C10-6A2D-4FFC-931B-1FB6CDB00B5C}"/>
                </a:ext>
              </a:extLst>
            </p:cNvPr>
            <p:cNvSpPr/>
            <p:nvPr/>
          </p:nvSpPr>
          <p:spPr>
            <a:xfrm>
              <a:off x="1296416" y="2910398"/>
              <a:ext cx="1906983" cy="294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96" extrusionOk="0">
                  <a:moveTo>
                    <a:pt x="17770" y="849"/>
                  </a:moveTo>
                  <a:cubicBezTo>
                    <a:pt x="16117" y="1982"/>
                    <a:pt x="13527" y="1982"/>
                    <a:pt x="11874" y="849"/>
                  </a:cubicBezTo>
                  <a:lnTo>
                    <a:pt x="10882" y="170"/>
                  </a:lnTo>
                  <a:cubicBezTo>
                    <a:pt x="10552" y="-57"/>
                    <a:pt x="10001" y="-57"/>
                    <a:pt x="9670" y="170"/>
                  </a:cubicBezTo>
                  <a:lnTo>
                    <a:pt x="248" y="6627"/>
                  </a:lnTo>
                  <a:cubicBezTo>
                    <a:pt x="-83" y="6853"/>
                    <a:pt x="-83" y="7231"/>
                    <a:pt x="248" y="7458"/>
                  </a:cubicBezTo>
                  <a:lnTo>
                    <a:pt x="9670" y="13915"/>
                  </a:lnTo>
                  <a:cubicBezTo>
                    <a:pt x="9780" y="13991"/>
                    <a:pt x="9890" y="14028"/>
                    <a:pt x="10001" y="14066"/>
                  </a:cubicBezTo>
                  <a:lnTo>
                    <a:pt x="10001" y="19617"/>
                  </a:lnTo>
                  <a:cubicBezTo>
                    <a:pt x="9946" y="19655"/>
                    <a:pt x="9891" y="19655"/>
                    <a:pt x="9835" y="19693"/>
                  </a:cubicBezTo>
                  <a:lnTo>
                    <a:pt x="9064" y="20221"/>
                  </a:lnTo>
                  <a:cubicBezTo>
                    <a:pt x="8789" y="20410"/>
                    <a:pt x="8789" y="20674"/>
                    <a:pt x="9064" y="20826"/>
                  </a:cubicBezTo>
                  <a:lnTo>
                    <a:pt x="9835" y="21354"/>
                  </a:lnTo>
                  <a:cubicBezTo>
                    <a:pt x="10111" y="21543"/>
                    <a:pt x="10497" y="21543"/>
                    <a:pt x="10717" y="21354"/>
                  </a:cubicBezTo>
                  <a:lnTo>
                    <a:pt x="11488" y="20826"/>
                  </a:lnTo>
                  <a:cubicBezTo>
                    <a:pt x="11764" y="20637"/>
                    <a:pt x="11764" y="20372"/>
                    <a:pt x="11488" y="20221"/>
                  </a:cubicBezTo>
                  <a:lnTo>
                    <a:pt x="10717" y="19693"/>
                  </a:lnTo>
                  <a:cubicBezTo>
                    <a:pt x="10662" y="19655"/>
                    <a:pt x="10607" y="19617"/>
                    <a:pt x="10552" y="19617"/>
                  </a:cubicBezTo>
                  <a:lnTo>
                    <a:pt x="10552" y="14066"/>
                  </a:lnTo>
                  <a:cubicBezTo>
                    <a:pt x="10662" y="14028"/>
                    <a:pt x="10772" y="13991"/>
                    <a:pt x="10882" y="13915"/>
                  </a:cubicBezTo>
                  <a:lnTo>
                    <a:pt x="20305" y="7458"/>
                  </a:lnTo>
                  <a:cubicBezTo>
                    <a:pt x="20635" y="7231"/>
                    <a:pt x="20635" y="6853"/>
                    <a:pt x="20305" y="6627"/>
                  </a:cubicBezTo>
                  <a:lnTo>
                    <a:pt x="20305" y="6627"/>
                  </a:lnTo>
                  <a:cubicBezTo>
                    <a:pt x="18652" y="5494"/>
                    <a:pt x="18652" y="3719"/>
                    <a:pt x="20305" y="2586"/>
                  </a:cubicBezTo>
                  <a:lnTo>
                    <a:pt x="21517" y="1756"/>
                  </a:lnTo>
                  <a:lnTo>
                    <a:pt x="18982" y="19"/>
                  </a:lnTo>
                  <a:lnTo>
                    <a:pt x="17770" y="84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0B9DE76F-E648-49D1-B759-D2D335C78084}"/>
                </a:ext>
              </a:extLst>
            </p:cNvPr>
            <p:cNvSpPr/>
            <p:nvPr/>
          </p:nvSpPr>
          <p:spPr>
            <a:xfrm>
              <a:off x="1578992" y="3243407"/>
              <a:ext cx="1295213" cy="118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0687" extrusionOk="0">
                  <a:moveTo>
                    <a:pt x="7008" y="19317"/>
                  </a:moveTo>
                  <a:lnTo>
                    <a:pt x="1369" y="13678"/>
                  </a:lnTo>
                  <a:cubicBezTo>
                    <a:pt x="-457" y="11852"/>
                    <a:pt x="-457" y="8834"/>
                    <a:pt x="1369" y="7008"/>
                  </a:cubicBezTo>
                  <a:lnTo>
                    <a:pt x="7008" y="1369"/>
                  </a:lnTo>
                  <a:cubicBezTo>
                    <a:pt x="8834" y="-457"/>
                    <a:pt x="11852" y="-457"/>
                    <a:pt x="13678" y="1369"/>
                  </a:cubicBezTo>
                  <a:lnTo>
                    <a:pt x="19317" y="7008"/>
                  </a:lnTo>
                  <a:cubicBezTo>
                    <a:pt x="21143" y="8834"/>
                    <a:pt x="21143" y="11852"/>
                    <a:pt x="19317" y="13678"/>
                  </a:cubicBezTo>
                  <a:lnTo>
                    <a:pt x="13678" y="19317"/>
                  </a:lnTo>
                  <a:cubicBezTo>
                    <a:pt x="11852" y="21143"/>
                    <a:pt x="8834" y="21143"/>
                    <a:pt x="7008" y="1931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4C9604B8-CDB0-47B8-B246-FBFE6AA5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32" y="3454208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DC212C-E22E-4F02-B4D2-693FD0FBAF74}"/>
              </a:ext>
            </a:extLst>
          </p:cNvPr>
          <p:cNvSpPr txBox="1"/>
          <p:nvPr/>
        </p:nvSpPr>
        <p:spPr>
          <a:xfrm>
            <a:off x="7278214" y="4077028"/>
            <a:ext cx="1516545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Co.dx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AAEC8536-4349-40AC-8340-93FB60F73511}"/>
              </a:ext>
            </a:extLst>
          </p:cNvPr>
          <p:cNvSpPr/>
          <p:nvPr/>
        </p:nvSpPr>
        <p:spPr>
          <a:xfrm>
            <a:off x="5393956" y="2898332"/>
            <a:ext cx="1900651" cy="2944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3" extrusionOk="0">
                <a:moveTo>
                  <a:pt x="17938" y="1048"/>
                </a:moveTo>
                <a:cubicBezTo>
                  <a:pt x="16346" y="2171"/>
                  <a:pt x="13851" y="2171"/>
                  <a:pt x="12259" y="1048"/>
                </a:cubicBezTo>
                <a:lnTo>
                  <a:pt x="11304" y="374"/>
                </a:lnTo>
                <a:cubicBezTo>
                  <a:pt x="10986" y="150"/>
                  <a:pt x="10455" y="150"/>
                  <a:pt x="10136" y="374"/>
                </a:cubicBezTo>
                <a:lnTo>
                  <a:pt x="9394" y="898"/>
                </a:lnTo>
                <a:cubicBezTo>
                  <a:pt x="7801" y="2021"/>
                  <a:pt x="5307" y="2021"/>
                  <a:pt x="3715" y="898"/>
                </a:cubicBezTo>
                <a:lnTo>
                  <a:pt x="2441" y="0"/>
                </a:lnTo>
                <a:lnTo>
                  <a:pt x="0" y="1722"/>
                </a:lnTo>
                <a:lnTo>
                  <a:pt x="1274" y="2620"/>
                </a:lnTo>
                <a:cubicBezTo>
                  <a:pt x="2866" y="3743"/>
                  <a:pt x="2866" y="5503"/>
                  <a:pt x="1274" y="6626"/>
                </a:cubicBezTo>
                <a:lnTo>
                  <a:pt x="1008" y="6813"/>
                </a:lnTo>
                <a:cubicBezTo>
                  <a:pt x="690" y="7038"/>
                  <a:pt x="690" y="7412"/>
                  <a:pt x="1008" y="7637"/>
                </a:cubicBezTo>
                <a:lnTo>
                  <a:pt x="10083" y="14038"/>
                </a:lnTo>
                <a:cubicBezTo>
                  <a:pt x="10190" y="14113"/>
                  <a:pt x="10296" y="14150"/>
                  <a:pt x="10402" y="14188"/>
                </a:cubicBezTo>
                <a:lnTo>
                  <a:pt x="10402" y="19691"/>
                </a:lnTo>
                <a:cubicBezTo>
                  <a:pt x="10349" y="19728"/>
                  <a:pt x="10296" y="19728"/>
                  <a:pt x="10243" y="19766"/>
                </a:cubicBezTo>
                <a:lnTo>
                  <a:pt x="9500" y="20290"/>
                </a:lnTo>
                <a:cubicBezTo>
                  <a:pt x="9234" y="20477"/>
                  <a:pt x="9234" y="20739"/>
                  <a:pt x="9500" y="20889"/>
                </a:cubicBezTo>
                <a:lnTo>
                  <a:pt x="10243" y="21413"/>
                </a:lnTo>
                <a:cubicBezTo>
                  <a:pt x="10508" y="21600"/>
                  <a:pt x="10880" y="21600"/>
                  <a:pt x="11092" y="21413"/>
                </a:cubicBezTo>
                <a:lnTo>
                  <a:pt x="11835" y="20889"/>
                </a:lnTo>
                <a:cubicBezTo>
                  <a:pt x="12100" y="20702"/>
                  <a:pt x="12100" y="20440"/>
                  <a:pt x="11835" y="20290"/>
                </a:cubicBezTo>
                <a:lnTo>
                  <a:pt x="11092" y="19766"/>
                </a:lnTo>
                <a:cubicBezTo>
                  <a:pt x="11039" y="19728"/>
                  <a:pt x="10986" y="19691"/>
                  <a:pt x="10933" y="19691"/>
                </a:cubicBezTo>
                <a:lnTo>
                  <a:pt x="10933" y="14188"/>
                </a:lnTo>
                <a:cubicBezTo>
                  <a:pt x="11039" y="14150"/>
                  <a:pt x="11145" y="14113"/>
                  <a:pt x="11251" y="14038"/>
                </a:cubicBezTo>
                <a:lnTo>
                  <a:pt x="20326" y="7637"/>
                </a:lnTo>
                <a:cubicBezTo>
                  <a:pt x="20645" y="7412"/>
                  <a:pt x="20645" y="7038"/>
                  <a:pt x="20326" y="6813"/>
                </a:cubicBezTo>
                <a:lnTo>
                  <a:pt x="20326" y="6813"/>
                </a:lnTo>
                <a:cubicBezTo>
                  <a:pt x="18734" y="5690"/>
                  <a:pt x="18734" y="3931"/>
                  <a:pt x="20326" y="2808"/>
                </a:cubicBezTo>
                <a:lnTo>
                  <a:pt x="21600" y="1909"/>
                </a:lnTo>
                <a:lnTo>
                  <a:pt x="19159" y="187"/>
                </a:lnTo>
                <a:lnTo>
                  <a:pt x="17938" y="104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E5806F47-BAA9-4123-8AFC-4CC7C0016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01" y="-142706"/>
            <a:ext cx="1678580" cy="7301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92B283-7BF6-46E8-B6BA-91D183DE6695}"/>
              </a:ext>
            </a:extLst>
          </p:cNvPr>
          <p:cNvGrpSpPr/>
          <p:nvPr/>
        </p:nvGrpSpPr>
        <p:grpSpPr>
          <a:xfrm>
            <a:off x="8893792" y="2929437"/>
            <a:ext cx="1906983" cy="2882538"/>
            <a:chOff x="8387411" y="2829627"/>
            <a:chExt cx="1906983" cy="2882538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BDA54465-F4B8-462E-8BCD-BF11C3117A3D}"/>
                </a:ext>
              </a:extLst>
            </p:cNvPr>
            <p:cNvSpPr/>
            <p:nvPr/>
          </p:nvSpPr>
          <p:spPr>
            <a:xfrm flipH="1">
              <a:off x="8387411" y="2829627"/>
              <a:ext cx="1906983" cy="2882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96" extrusionOk="0">
                  <a:moveTo>
                    <a:pt x="17770" y="849"/>
                  </a:moveTo>
                  <a:cubicBezTo>
                    <a:pt x="16117" y="1982"/>
                    <a:pt x="13527" y="1982"/>
                    <a:pt x="11874" y="849"/>
                  </a:cubicBezTo>
                  <a:lnTo>
                    <a:pt x="10882" y="170"/>
                  </a:lnTo>
                  <a:cubicBezTo>
                    <a:pt x="10552" y="-57"/>
                    <a:pt x="10001" y="-57"/>
                    <a:pt x="9670" y="170"/>
                  </a:cubicBezTo>
                  <a:lnTo>
                    <a:pt x="248" y="6627"/>
                  </a:lnTo>
                  <a:cubicBezTo>
                    <a:pt x="-83" y="6853"/>
                    <a:pt x="-83" y="7231"/>
                    <a:pt x="248" y="7458"/>
                  </a:cubicBezTo>
                  <a:lnTo>
                    <a:pt x="9670" y="13915"/>
                  </a:lnTo>
                  <a:cubicBezTo>
                    <a:pt x="9780" y="13991"/>
                    <a:pt x="9890" y="14028"/>
                    <a:pt x="10001" y="14066"/>
                  </a:cubicBezTo>
                  <a:lnTo>
                    <a:pt x="10001" y="19617"/>
                  </a:lnTo>
                  <a:cubicBezTo>
                    <a:pt x="9946" y="19655"/>
                    <a:pt x="9891" y="19655"/>
                    <a:pt x="9835" y="19693"/>
                  </a:cubicBezTo>
                  <a:lnTo>
                    <a:pt x="9064" y="20221"/>
                  </a:lnTo>
                  <a:cubicBezTo>
                    <a:pt x="8789" y="20410"/>
                    <a:pt x="8789" y="20674"/>
                    <a:pt x="9064" y="20826"/>
                  </a:cubicBezTo>
                  <a:lnTo>
                    <a:pt x="9835" y="21354"/>
                  </a:lnTo>
                  <a:cubicBezTo>
                    <a:pt x="10111" y="21543"/>
                    <a:pt x="10497" y="21543"/>
                    <a:pt x="10717" y="21354"/>
                  </a:cubicBezTo>
                  <a:lnTo>
                    <a:pt x="11488" y="20826"/>
                  </a:lnTo>
                  <a:cubicBezTo>
                    <a:pt x="11764" y="20637"/>
                    <a:pt x="11764" y="20372"/>
                    <a:pt x="11488" y="20221"/>
                  </a:cubicBezTo>
                  <a:lnTo>
                    <a:pt x="10717" y="19693"/>
                  </a:lnTo>
                  <a:cubicBezTo>
                    <a:pt x="10662" y="19655"/>
                    <a:pt x="10607" y="19617"/>
                    <a:pt x="10552" y="19617"/>
                  </a:cubicBezTo>
                  <a:lnTo>
                    <a:pt x="10552" y="14066"/>
                  </a:lnTo>
                  <a:cubicBezTo>
                    <a:pt x="10662" y="14028"/>
                    <a:pt x="10772" y="13991"/>
                    <a:pt x="10882" y="13915"/>
                  </a:cubicBezTo>
                  <a:lnTo>
                    <a:pt x="20305" y="7458"/>
                  </a:lnTo>
                  <a:cubicBezTo>
                    <a:pt x="20635" y="7231"/>
                    <a:pt x="20635" y="6853"/>
                    <a:pt x="20305" y="6627"/>
                  </a:cubicBezTo>
                  <a:lnTo>
                    <a:pt x="20305" y="6627"/>
                  </a:lnTo>
                  <a:cubicBezTo>
                    <a:pt x="18652" y="5494"/>
                    <a:pt x="18652" y="3719"/>
                    <a:pt x="20305" y="2586"/>
                  </a:cubicBezTo>
                  <a:lnTo>
                    <a:pt x="21517" y="1756"/>
                  </a:lnTo>
                  <a:lnTo>
                    <a:pt x="18982" y="19"/>
                  </a:lnTo>
                  <a:lnTo>
                    <a:pt x="17770" y="849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B3F7BA1F-AF65-4447-8619-33E69980FA22}"/>
                </a:ext>
              </a:extLst>
            </p:cNvPr>
            <p:cNvSpPr/>
            <p:nvPr/>
          </p:nvSpPr>
          <p:spPr>
            <a:xfrm>
              <a:off x="8740781" y="3139148"/>
              <a:ext cx="1271217" cy="128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0687" extrusionOk="0">
                  <a:moveTo>
                    <a:pt x="7008" y="19317"/>
                  </a:moveTo>
                  <a:lnTo>
                    <a:pt x="1369" y="13678"/>
                  </a:lnTo>
                  <a:cubicBezTo>
                    <a:pt x="-457" y="11852"/>
                    <a:pt x="-457" y="8834"/>
                    <a:pt x="1369" y="7008"/>
                  </a:cubicBezTo>
                  <a:lnTo>
                    <a:pt x="7008" y="1369"/>
                  </a:lnTo>
                  <a:cubicBezTo>
                    <a:pt x="8834" y="-457"/>
                    <a:pt x="11852" y="-457"/>
                    <a:pt x="13678" y="1369"/>
                  </a:cubicBezTo>
                  <a:lnTo>
                    <a:pt x="19317" y="7008"/>
                  </a:lnTo>
                  <a:cubicBezTo>
                    <a:pt x="21143" y="8834"/>
                    <a:pt x="21143" y="11852"/>
                    <a:pt x="19317" y="13678"/>
                  </a:cubicBezTo>
                  <a:lnTo>
                    <a:pt x="13678" y="19317"/>
                  </a:lnTo>
                  <a:cubicBezTo>
                    <a:pt x="11852" y="21143"/>
                    <a:pt x="8834" y="21143"/>
                    <a:pt x="7008" y="1931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40" name="Picture 2" descr="Image result for GIT HUB ICON">
              <a:extLst>
                <a:ext uri="{FF2B5EF4-FFF2-40B4-BE49-F238E27FC236}">
                  <a16:creationId xmlns:a16="http://schemas.microsoft.com/office/drawing/2014/main" id="{4F76A847-68FA-494F-A445-DA45BCC11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696" y="3475443"/>
              <a:ext cx="688304" cy="68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Shape">
            <a:extLst>
              <a:ext uri="{FF2B5EF4-FFF2-40B4-BE49-F238E27FC236}">
                <a16:creationId xmlns:a16="http://schemas.microsoft.com/office/drawing/2014/main" id="{BD8F5E0F-3E1F-4BCA-85D2-16FD8174890F}"/>
              </a:ext>
            </a:extLst>
          </p:cNvPr>
          <p:cNvSpPr/>
          <p:nvPr/>
        </p:nvSpPr>
        <p:spPr>
          <a:xfrm>
            <a:off x="3901701" y="1525550"/>
            <a:ext cx="1295213" cy="1187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7D954F-C7F2-41F6-BC84-48CEA327B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592" y="1782828"/>
            <a:ext cx="653430" cy="650672"/>
          </a:xfrm>
          <a:prstGeom prst="rect">
            <a:avLst/>
          </a:prstGeom>
        </p:spPr>
      </p:pic>
      <p:sp>
        <p:nvSpPr>
          <p:cNvPr id="46" name="Shape">
            <a:extLst>
              <a:ext uri="{FF2B5EF4-FFF2-40B4-BE49-F238E27FC236}">
                <a16:creationId xmlns:a16="http://schemas.microsoft.com/office/drawing/2014/main" id="{012A64A9-2E70-452F-AE3D-D57948A161F4}"/>
              </a:ext>
            </a:extLst>
          </p:cNvPr>
          <p:cNvSpPr/>
          <p:nvPr/>
        </p:nvSpPr>
        <p:spPr>
          <a:xfrm>
            <a:off x="5692393" y="3267651"/>
            <a:ext cx="1295213" cy="1187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067F2A39-08CC-4076-B29A-4B7FCF3AC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7" y="3433016"/>
            <a:ext cx="894654" cy="894654"/>
          </a:xfrm>
          <a:prstGeom prst="rect">
            <a:avLst/>
          </a:prstGeom>
        </p:spPr>
      </p:pic>
      <p:sp>
        <p:nvSpPr>
          <p:cNvPr id="48" name="Shape">
            <a:extLst>
              <a:ext uri="{FF2B5EF4-FFF2-40B4-BE49-F238E27FC236}">
                <a16:creationId xmlns:a16="http://schemas.microsoft.com/office/drawing/2014/main" id="{F1F4CB6F-2BDD-4190-ADA6-B813D07B5043}"/>
              </a:ext>
            </a:extLst>
          </p:cNvPr>
          <p:cNvSpPr/>
          <p:nvPr/>
        </p:nvSpPr>
        <p:spPr>
          <a:xfrm>
            <a:off x="7457376" y="1514554"/>
            <a:ext cx="1295213" cy="1187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693EC0E-3849-4E63-AB47-9E22AF75E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647" y="1893987"/>
            <a:ext cx="828669" cy="4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5DA2-4D8F-4854-AA24-65A8A1A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32" y="19973"/>
            <a:ext cx="7132656" cy="43713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cap="none">
                <a:solidFill>
                  <a:schemeClr val="accent3"/>
                </a:solidFill>
              </a:rPr>
              <a:t>PROJECT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82C0B-A491-45EC-9D0D-75602D32C9F1}"/>
              </a:ext>
            </a:extLst>
          </p:cNvPr>
          <p:cNvSpPr/>
          <p:nvPr/>
        </p:nvSpPr>
        <p:spPr>
          <a:xfrm>
            <a:off x="-1" y="907023"/>
            <a:ext cx="12191999" cy="272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21C69F-175A-4F53-838E-32E0E1BCC1CC}"/>
              </a:ext>
            </a:extLst>
          </p:cNvPr>
          <p:cNvCxnSpPr/>
          <p:nvPr/>
        </p:nvCxnSpPr>
        <p:spPr>
          <a:xfrm>
            <a:off x="6109265" y="939924"/>
            <a:ext cx="0" cy="2280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9DD69A-CBC4-46AF-9B25-A5CC9B73D45A}"/>
              </a:ext>
            </a:extLst>
          </p:cNvPr>
          <p:cNvCxnSpPr/>
          <p:nvPr/>
        </p:nvCxnSpPr>
        <p:spPr>
          <a:xfrm>
            <a:off x="8963768" y="939924"/>
            <a:ext cx="0" cy="2280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51462-B69F-4ECB-B427-24474DDDF0D3}"/>
              </a:ext>
            </a:extLst>
          </p:cNvPr>
          <p:cNvCxnSpPr/>
          <p:nvPr/>
        </p:nvCxnSpPr>
        <p:spPr>
          <a:xfrm>
            <a:off x="3157157" y="939924"/>
            <a:ext cx="0" cy="2280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FCBA40-CE07-41BA-B134-DB977180E9E0}"/>
              </a:ext>
            </a:extLst>
          </p:cNvPr>
          <p:cNvSpPr txBox="1"/>
          <p:nvPr/>
        </p:nvSpPr>
        <p:spPr>
          <a:xfrm>
            <a:off x="631005" y="1035859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Category</a:t>
            </a:r>
            <a:endParaRPr lang="en-IN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1470C-F4CD-43E4-AB20-FBAB7AB1E646}"/>
              </a:ext>
            </a:extLst>
          </p:cNvPr>
          <p:cNvSpPr txBox="1"/>
          <p:nvPr/>
        </p:nvSpPr>
        <p:spPr>
          <a:xfrm>
            <a:off x="3295041" y="1035859"/>
            <a:ext cx="2700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Geography</a:t>
            </a:r>
            <a:endParaRPr lang="en-IN" sz="140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BA752-C5A0-463C-A850-7AC521A7740B}"/>
              </a:ext>
            </a:extLst>
          </p:cNvPr>
          <p:cNvSpPr txBox="1"/>
          <p:nvPr/>
        </p:nvSpPr>
        <p:spPr>
          <a:xfrm>
            <a:off x="6452593" y="1009150"/>
            <a:ext cx="216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Sales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sz="1400">
                <a:solidFill>
                  <a:schemeClr val="accent2"/>
                </a:solidFill>
              </a:rPr>
              <a:t>Channels</a:t>
            </a:r>
            <a:endParaRPr lang="en-IN" sz="14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BFAB4-E949-49F0-A249-068B9B9D9BE0}"/>
              </a:ext>
            </a:extLst>
          </p:cNvPr>
          <p:cNvSpPr txBox="1"/>
          <p:nvPr/>
        </p:nvSpPr>
        <p:spPr>
          <a:xfrm>
            <a:off x="9344347" y="1035858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Time</a:t>
            </a:r>
            <a:endParaRPr lang="en-IN" sz="1200">
              <a:solidFill>
                <a:schemeClr val="accent2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0DB0FBB-A60B-496D-A0D9-F08C862F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6" y="2261186"/>
            <a:ext cx="1541124" cy="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FD27C-AD1D-4B1C-89EA-AA5FB337CAF0}"/>
              </a:ext>
            </a:extLst>
          </p:cNvPr>
          <p:cNvSpPr txBox="1"/>
          <p:nvPr/>
        </p:nvSpPr>
        <p:spPr>
          <a:xfrm>
            <a:off x="446476" y="1453386"/>
            <a:ext cx="256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Specialized Nutrition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Danone</a:t>
            </a:r>
            <a:endParaRPr lang="en-IN" sz="1200">
              <a:solidFill>
                <a:schemeClr val="bg2"/>
              </a:solidFill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3279158-2499-4227-AB6D-874BE0A7B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9071" y="1978162"/>
            <a:ext cx="1251764" cy="1284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01030D-5CC4-48FA-A4F7-D4772633C49B}"/>
              </a:ext>
            </a:extLst>
          </p:cNvPr>
          <p:cNvSpPr txBox="1"/>
          <p:nvPr/>
        </p:nvSpPr>
        <p:spPr>
          <a:xfrm>
            <a:off x="3356664" y="1459650"/>
            <a:ext cx="256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France</a:t>
            </a:r>
            <a:endParaRPr lang="en-IN" sz="120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B4D42-494C-40A0-9393-E506BAAA0778}"/>
              </a:ext>
            </a:extLst>
          </p:cNvPr>
          <p:cNvSpPr txBox="1"/>
          <p:nvPr/>
        </p:nvSpPr>
        <p:spPr>
          <a:xfrm>
            <a:off x="6184234" y="1464046"/>
            <a:ext cx="285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Offline marketing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Digital Marketing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Promotional Marketing</a:t>
            </a:r>
            <a:endParaRPr lang="en-IN" sz="1200">
              <a:solidFill>
                <a:schemeClr val="bg2"/>
              </a:solidFill>
            </a:endParaRPr>
          </a:p>
        </p:txBody>
      </p:sp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0AD67BE9-365C-4AA5-9AD7-D6475A122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1366" y="2430662"/>
            <a:ext cx="740862" cy="740862"/>
          </a:xfrm>
          <a:prstGeom prst="rect">
            <a:avLst/>
          </a:prstGeom>
        </p:spPr>
      </p:pic>
      <p:pic>
        <p:nvPicPr>
          <p:cNvPr id="25" name="Graphic 24" descr="Television with solid fill">
            <a:extLst>
              <a:ext uri="{FF2B5EF4-FFF2-40B4-BE49-F238E27FC236}">
                <a16:creationId xmlns:a16="http://schemas.microsoft.com/office/drawing/2014/main" id="{7FC79503-2B3F-40E4-A037-7E500E79D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6786" y="2557271"/>
            <a:ext cx="614253" cy="614253"/>
          </a:xfrm>
          <a:prstGeom prst="rect">
            <a:avLst/>
          </a:prstGeom>
        </p:spPr>
      </p:pic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D882C0D7-5BB4-40E6-969B-FB2B8A36F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5597" y="2490230"/>
            <a:ext cx="740854" cy="7408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B74E05-D4D9-4ECE-84A9-7D0C0B77D2A6}"/>
              </a:ext>
            </a:extLst>
          </p:cNvPr>
          <p:cNvSpPr txBox="1"/>
          <p:nvPr/>
        </p:nvSpPr>
        <p:spPr>
          <a:xfrm>
            <a:off x="9251095" y="1510329"/>
            <a:ext cx="234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2017-2020(June)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Weekly basis</a:t>
            </a:r>
            <a:endParaRPr lang="en-IN" sz="1200">
              <a:solidFill>
                <a:schemeClr val="bg2"/>
              </a:solidFill>
            </a:endParaRPr>
          </a:p>
        </p:txBody>
      </p:sp>
      <p:pic>
        <p:nvPicPr>
          <p:cNvPr id="31" name="Graphic 30" descr="Monthly calendar with solid fill">
            <a:extLst>
              <a:ext uri="{FF2B5EF4-FFF2-40B4-BE49-F238E27FC236}">
                <a16:creationId xmlns:a16="http://schemas.microsoft.com/office/drawing/2014/main" id="{B4FF7CD6-AC61-491B-B23C-321B20A6E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8341" y="2412084"/>
            <a:ext cx="914400" cy="914400"/>
          </a:xfrm>
          <a:prstGeom prst="rect">
            <a:avLst/>
          </a:prstGeom>
        </p:spPr>
      </p:pic>
      <p:sp>
        <p:nvSpPr>
          <p:cNvPr id="34" name="Rectangle 11">
            <a:extLst>
              <a:ext uri="{FF2B5EF4-FFF2-40B4-BE49-F238E27FC236}">
                <a16:creationId xmlns:a16="http://schemas.microsoft.com/office/drawing/2014/main" id="{F3B314AC-836A-43B2-8096-C1478C0E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9526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D55A619C-2F22-423B-BE05-6FD1C5EC4799}"/>
              </a:ext>
            </a:extLst>
          </p:cNvPr>
          <p:cNvSpPr txBox="1">
            <a:spLocks/>
          </p:cNvSpPr>
          <p:nvPr/>
        </p:nvSpPr>
        <p:spPr>
          <a:xfrm>
            <a:off x="8274795" y="3219789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>
                <a:latin typeface="+mj-lt"/>
              </a:rPr>
              <a:t>Win Solutions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C8FC30-0E39-43F7-9F7C-F0B9856AA97E}"/>
              </a:ext>
            </a:extLst>
          </p:cNvPr>
          <p:cNvSpPr txBox="1"/>
          <p:nvPr/>
        </p:nvSpPr>
        <p:spPr>
          <a:xfrm>
            <a:off x="-500415" y="4435399"/>
            <a:ext cx="1284787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b="1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 Definition- 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Identify the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impact of marketing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and provide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to take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informed marketing decisions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in future</a:t>
            </a:r>
          </a:p>
          <a:p>
            <a:pPr lvl="1">
              <a:lnSpc>
                <a:spcPct val="150000"/>
              </a:lnSpc>
            </a:pPr>
            <a:r>
              <a:rPr lang="en-US" sz="1400" b="1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Analytical Solution- 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Determining an analytical model to improve Danone’s marketing media mix which increases sales revenue</a:t>
            </a:r>
          </a:p>
          <a:p>
            <a:pPr lvl="1">
              <a:lnSpc>
                <a:spcPct val="150000"/>
              </a:lnSpc>
            </a:pPr>
            <a:r>
              <a:rPr lang="en-US" sz="1400" b="1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Outcome-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 Improved marketing budget allocation 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based on the insights taken from historic data and to achieve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high incremental sales</a:t>
            </a:r>
            <a:endParaRPr lang="en-US" sz="14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6639E167-CE15-43DC-9F87-6C82751B07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01" y="-142706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6AC980B-30F8-40DD-9F2B-237C9CEFA490}"/>
              </a:ext>
            </a:extLst>
          </p:cNvPr>
          <p:cNvSpPr/>
          <p:nvPr/>
        </p:nvSpPr>
        <p:spPr>
          <a:xfrm>
            <a:off x="8487498" y="2267432"/>
            <a:ext cx="1275938" cy="24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r>
              <a:rPr lang="en-IN" sz="1000">
                <a:solidFill>
                  <a:schemeClr val="accent1"/>
                </a:solidFill>
              </a:rPr>
              <a:t>Azure Blob Storage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80A56-55B3-E2D7-B0F2-506CBC1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2"/>
            <a:ext cx="11233150" cy="417127"/>
          </a:xfrm>
        </p:spPr>
        <p:txBody>
          <a:bodyPr>
            <a:normAutofit fontScale="90000"/>
          </a:bodyPr>
          <a:lstStyle/>
          <a:p>
            <a:r>
              <a:rPr lang="en-US" sz="2400"/>
              <a:t>Architecture Diagram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F13D840A-5AD8-4084-A917-53D7886FB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831" y="3069000"/>
            <a:ext cx="720000" cy="720000"/>
          </a:xfr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A466B12-0E7F-441D-A1AA-6B15A62B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40" y="3065720"/>
            <a:ext cx="720000" cy="720000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4DD52B5-B9A0-42AE-A57C-BE8CE1DAB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20" y="2632869"/>
            <a:ext cx="720000" cy="7200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12A2064-069A-4255-9453-4C5E02DA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8" y="3768907"/>
            <a:ext cx="720000" cy="7200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C00A94F-97EE-4FE9-AE73-9BD3F5D30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47" y="3026739"/>
            <a:ext cx="720000" cy="72000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AD47E12-5A7F-43FF-BFAD-11BA95230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7" y="3069000"/>
            <a:ext cx="720000" cy="720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A42CBA-195C-473F-BF9D-BE5AE32368F5}"/>
              </a:ext>
            </a:extLst>
          </p:cNvPr>
          <p:cNvSpPr/>
          <p:nvPr/>
        </p:nvSpPr>
        <p:spPr>
          <a:xfrm>
            <a:off x="2771344" y="1835718"/>
            <a:ext cx="7176826" cy="310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000">
                <a:solidFill>
                  <a:schemeClr val="accent1"/>
                </a:solidFill>
              </a:rPr>
              <a:t>      Data Pre-processing                 Feature Engineering                     Data Modelling                        Storage Block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547FB4-9F07-45D3-A7DC-25859620A3E0}"/>
              </a:ext>
            </a:extLst>
          </p:cNvPr>
          <p:cNvSpPr/>
          <p:nvPr/>
        </p:nvSpPr>
        <p:spPr>
          <a:xfrm>
            <a:off x="3052992" y="2211962"/>
            <a:ext cx="1280162" cy="2427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500">
              <a:solidFill>
                <a:schemeClr val="accent1"/>
              </a:solidFill>
            </a:endParaRPr>
          </a:p>
          <a:p>
            <a:pPr algn="ctr"/>
            <a:r>
              <a:rPr lang="en-IN" sz="1000">
                <a:solidFill>
                  <a:schemeClr val="accent1"/>
                </a:solidFill>
              </a:rPr>
              <a:t>Raw Data</a:t>
            </a: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600">
              <a:solidFill>
                <a:schemeClr val="accent1"/>
              </a:solidFill>
            </a:endParaRPr>
          </a:p>
          <a:p>
            <a:pPr algn="ctr"/>
            <a:r>
              <a:rPr lang="en-IN" sz="1000">
                <a:solidFill>
                  <a:schemeClr val="accent1"/>
                </a:solidFill>
              </a:rPr>
              <a:t>Processed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C5079C-0357-4978-9390-88020F4DD2E6}"/>
              </a:ext>
            </a:extLst>
          </p:cNvPr>
          <p:cNvCxnSpPr>
            <a:cxnSpLocks/>
            <a:stCxn id="23" idx="3"/>
            <a:endCxn id="54" idx="1"/>
          </p:cNvCxnSpPr>
          <p:nvPr/>
        </p:nvCxnSpPr>
        <p:spPr>
          <a:xfrm>
            <a:off x="960437" y="3429000"/>
            <a:ext cx="53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835C9-D394-49B1-9FCB-21317465F430}"/>
              </a:ext>
            </a:extLst>
          </p:cNvPr>
          <p:cNvCxnSpPr>
            <a:cxnSpLocks/>
            <a:stCxn id="26" idx="3"/>
            <a:endCxn id="64" idx="1"/>
          </p:cNvCxnSpPr>
          <p:nvPr/>
        </p:nvCxnSpPr>
        <p:spPr>
          <a:xfrm>
            <a:off x="4333154" y="3425719"/>
            <a:ext cx="561066" cy="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73AD32-CD4A-44EF-AB71-FFFE37616A78}"/>
              </a:ext>
            </a:extLst>
          </p:cNvPr>
          <p:cNvSpPr/>
          <p:nvPr/>
        </p:nvSpPr>
        <p:spPr>
          <a:xfrm>
            <a:off x="10322511" y="2460079"/>
            <a:ext cx="1548461" cy="193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1000">
                <a:solidFill>
                  <a:schemeClr val="accent1"/>
                </a:solidFill>
              </a:rPr>
              <a:t>Dashboard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2DFCF1-B7AE-4BD0-93E0-7C1782A14BDB}"/>
              </a:ext>
            </a:extLst>
          </p:cNvPr>
          <p:cNvCxnSpPr>
            <a:cxnSpLocks/>
          </p:cNvCxnSpPr>
          <p:nvPr/>
        </p:nvCxnSpPr>
        <p:spPr>
          <a:xfrm>
            <a:off x="9798007" y="3425719"/>
            <a:ext cx="559075" cy="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19AA6A3-539A-446C-AD4B-C35789CC370A}"/>
              </a:ext>
            </a:extLst>
          </p:cNvPr>
          <p:cNvSpPr/>
          <p:nvPr/>
        </p:nvSpPr>
        <p:spPr>
          <a:xfrm>
            <a:off x="1499598" y="2636571"/>
            <a:ext cx="928966" cy="1584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IN" sz="1000">
                <a:solidFill>
                  <a:schemeClr val="accent1"/>
                </a:solidFill>
              </a:rPr>
              <a:t>Azure blob storage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B40000-0D26-4647-B158-15ADEC8364DA}"/>
              </a:ext>
            </a:extLst>
          </p:cNvPr>
          <p:cNvSpPr/>
          <p:nvPr/>
        </p:nvSpPr>
        <p:spPr>
          <a:xfrm>
            <a:off x="4894220" y="2212474"/>
            <a:ext cx="1280162" cy="2427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1000">
                <a:solidFill>
                  <a:schemeClr val="accent1"/>
                </a:solidFill>
              </a:rPr>
              <a:t>EDA and Feature Selection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883B23-720A-4BD7-BE83-D037124AE63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174382" y="3426230"/>
            <a:ext cx="513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D46C08-B9A6-4391-BDA8-8E3D0D8B95F0}"/>
              </a:ext>
            </a:extLst>
          </p:cNvPr>
          <p:cNvSpPr txBox="1"/>
          <p:nvPr/>
        </p:nvSpPr>
        <p:spPr>
          <a:xfrm>
            <a:off x="385685" y="3755073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>
                <a:solidFill>
                  <a:schemeClr val="accent1"/>
                </a:solidFill>
              </a:rPr>
              <a:t>Excel</a:t>
            </a:r>
            <a:br>
              <a:rPr lang="en-IN" sz="1000">
                <a:solidFill>
                  <a:schemeClr val="accent1"/>
                </a:solidFill>
              </a:rPr>
            </a:br>
            <a:r>
              <a:rPr lang="en-IN" sz="100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7A7D91-C031-4D9D-AED9-47A0E050469C}"/>
              </a:ext>
            </a:extLst>
          </p:cNvPr>
          <p:cNvSpPr txBox="1"/>
          <p:nvPr/>
        </p:nvSpPr>
        <p:spPr>
          <a:xfrm>
            <a:off x="7439550" y="1606731"/>
            <a:ext cx="1846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err="1">
                <a:solidFill>
                  <a:schemeClr val="accent1"/>
                </a:solidFill>
              </a:rPr>
              <a:t>Co.Dx</a:t>
            </a:r>
            <a:r>
              <a:rPr lang="en-IN" sz="1000">
                <a:solidFill>
                  <a:schemeClr val="accent1"/>
                </a:solidFill>
              </a:rPr>
              <a:t>    VS Code     GitHub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77B9E3-27E4-4E11-A176-3D93E0BD07DA}"/>
              </a:ext>
            </a:extLst>
          </p:cNvPr>
          <p:cNvSpPr/>
          <p:nvPr/>
        </p:nvSpPr>
        <p:spPr>
          <a:xfrm>
            <a:off x="6699621" y="2211962"/>
            <a:ext cx="1280162" cy="24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r>
              <a:rPr lang="en-IN" sz="1000">
                <a:solidFill>
                  <a:schemeClr val="accent1"/>
                </a:solidFill>
              </a:rPr>
              <a:t>Regression</a:t>
            </a: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endParaRPr lang="en-IN" sz="1000">
              <a:solidFill>
                <a:schemeClr val="accent1"/>
              </a:solidFill>
            </a:endParaRPr>
          </a:p>
          <a:p>
            <a:pPr algn="ctr"/>
            <a:r>
              <a:rPr lang="en-IN" sz="1000">
                <a:solidFill>
                  <a:schemeClr val="accent1"/>
                </a:solidFill>
                <a:highlight>
                  <a:srgbClr val="FFFF00"/>
                </a:highlight>
              </a:rPr>
              <a:t>MODEL WINNER</a:t>
            </a:r>
          </a:p>
          <a:p>
            <a:pPr algn="ctr"/>
            <a:endParaRPr lang="en-IN" sz="1000">
              <a:solidFill>
                <a:schemeClr val="accent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68518D-3F2A-4D24-8076-EE60709DA80F}"/>
              </a:ext>
            </a:extLst>
          </p:cNvPr>
          <p:cNvCxnSpPr>
            <a:cxnSpLocks/>
            <a:stCxn id="54" idx="3"/>
            <a:endCxn id="26" idx="1"/>
          </p:cNvCxnSpPr>
          <p:nvPr/>
        </p:nvCxnSpPr>
        <p:spPr>
          <a:xfrm flipV="1">
            <a:off x="2428564" y="3425719"/>
            <a:ext cx="624428" cy="3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1D4E10-FCA1-498D-928F-532FA11F4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367" y="1247210"/>
            <a:ext cx="620486" cy="420786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4A60C9A1-EBB2-412D-A077-2E3B8EE06E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67" y="3017429"/>
            <a:ext cx="720000" cy="72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A51066-DDC0-4D6F-B2E5-C9E01AC61064}"/>
              </a:ext>
            </a:extLst>
          </p:cNvPr>
          <p:cNvCxnSpPr>
            <a:cxnSpLocks/>
          </p:cNvCxnSpPr>
          <p:nvPr/>
        </p:nvCxnSpPr>
        <p:spPr>
          <a:xfrm flipV="1">
            <a:off x="7979783" y="3429958"/>
            <a:ext cx="519145" cy="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10980B63-5CC2-4090-9B8E-E74442DDF2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50" y="2632868"/>
            <a:ext cx="720000" cy="720000"/>
          </a:xfrm>
          <a:prstGeom prst="rect">
            <a:avLst/>
          </a:prstGeom>
        </p:spPr>
      </p:pic>
      <p:pic>
        <p:nvPicPr>
          <p:cNvPr id="1026" name="Picture 2" descr="Image result for GIT HUB ICON">
            <a:extLst>
              <a:ext uri="{FF2B5EF4-FFF2-40B4-BE49-F238E27FC236}">
                <a16:creationId xmlns:a16="http://schemas.microsoft.com/office/drawing/2014/main" id="{04C0DA2A-17C7-4281-96CC-B5DF854B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92" y="1192251"/>
            <a:ext cx="420408" cy="4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F9872F4-58D5-4E5C-BD39-A991208599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79" y="1246365"/>
            <a:ext cx="420409" cy="4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7C59-BA22-4E93-8E21-4B80B04F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94"/>
            <a:ext cx="11233150" cy="408641"/>
          </a:xfrm>
        </p:spPr>
        <p:txBody>
          <a:bodyPr>
            <a:normAutofit fontScale="90000"/>
          </a:bodyPr>
          <a:lstStyle/>
          <a:p>
            <a:r>
              <a:rPr lang="en-US" sz="2400"/>
              <a:t>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FA7CA-7D4F-4640-8B1F-F143578D8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03196" y="6519035"/>
            <a:ext cx="546416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9D66-9603-4DC8-BFAE-203B84AD4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38623" y="6584103"/>
            <a:ext cx="1841818" cy="254799"/>
          </a:xfrm>
        </p:spPr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B501E-F0A0-4567-B3B8-B1B5BCA09081}"/>
              </a:ext>
            </a:extLst>
          </p:cNvPr>
          <p:cNvSpPr/>
          <p:nvPr/>
        </p:nvSpPr>
        <p:spPr>
          <a:xfrm>
            <a:off x="2011540" y="3000731"/>
            <a:ext cx="8079845" cy="150524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83DD21-61F1-4E47-8397-9DE834E833C4}"/>
              </a:ext>
            </a:extLst>
          </p:cNvPr>
          <p:cNvSpPr/>
          <p:nvPr/>
        </p:nvSpPr>
        <p:spPr>
          <a:xfrm>
            <a:off x="2010345" y="3865917"/>
            <a:ext cx="9151033" cy="1985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F017CB2A-08B7-4DE5-81D2-CDD1E25E1EE6}"/>
              </a:ext>
            </a:extLst>
          </p:cNvPr>
          <p:cNvSpPr/>
          <p:nvPr/>
        </p:nvSpPr>
        <p:spPr>
          <a:xfrm>
            <a:off x="10685182" y="2091631"/>
            <a:ext cx="1248242" cy="2006925"/>
          </a:xfrm>
          <a:prstGeom prst="flowChartDelay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46D0CB22-CBD9-4C4E-B329-9D5BE8A07D30}"/>
              </a:ext>
            </a:extLst>
          </p:cNvPr>
          <p:cNvSpPr/>
          <p:nvPr/>
        </p:nvSpPr>
        <p:spPr>
          <a:xfrm>
            <a:off x="10660264" y="2334610"/>
            <a:ext cx="1013523" cy="1546399"/>
          </a:xfrm>
          <a:prstGeom prst="flowChartDelay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C7931-DF94-4190-A836-57B9737B5D67}"/>
              </a:ext>
            </a:extLst>
          </p:cNvPr>
          <p:cNvSpPr/>
          <p:nvPr/>
        </p:nvSpPr>
        <p:spPr>
          <a:xfrm rot="10800000">
            <a:off x="10125874" y="3000730"/>
            <a:ext cx="548641" cy="15052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CE83E-5544-48A5-AE0C-1D59E4961A32}"/>
              </a:ext>
            </a:extLst>
          </p:cNvPr>
          <p:cNvSpPr txBox="1"/>
          <p:nvPr/>
        </p:nvSpPr>
        <p:spPr>
          <a:xfrm rot="5400000">
            <a:off x="9654262" y="3579365"/>
            <a:ext cx="144943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021D3-003B-4B6B-9C9C-BD43930C8BFC}"/>
              </a:ext>
            </a:extLst>
          </p:cNvPr>
          <p:cNvSpPr txBox="1"/>
          <p:nvPr/>
        </p:nvSpPr>
        <p:spPr>
          <a:xfrm>
            <a:off x="8527155" y="3238288"/>
            <a:ext cx="15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Drop Zero value rows (if any)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E31304-291D-420C-817B-2A4C1A0875FA}"/>
              </a:ext>
            </a:extLst>
          </p:cNvPr>
          <p:cNvSpPr/>
          <p:nvPr/>
        </p:nvSpPr>
        <p:spPr>
          <a:xfrm>
            <a:off x="8978016" y="3776099"/>
            <a:ext cx="365760" cy="36576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BB8741A0-603A-407B-B8BA-32B1350566AE}"/>
              </a:ext>
            </a:extLst>
          </p:cNvPr>
          <p:cNvSpPr/>
          <p:nvPr/>
        </p:nvSpPr>
        <p:spPr>
          <a:xfrm>
            <a:off x="9046596" y="3843826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FC017E-4957-41F9-95E6-171F1A2A6102}"/>
              </a:ext>
            </a:extLst>
          </p:cNvPr>
          <p:cNvSpPr txBox="1"/>
          <p:nvPr/>
        </p:nvSpPr>
        <p:spPr>
          <a:xfrm>
            <a:off x="3208339" y="3082497"/>
            <a:ext cx="128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Drop Duplicated rows (if any)</a:t>
            </a:r>
          </a:p>
        </p:txBody>
      </p:sp>
      <p:sp>
        <p:nvSpPr>
          <p:cNvPr id="57" name="Flowchart: Delay 56">
            <a:extLst>
              <a:ext uri="{FF2B5EF4-FFF2-40B4-BE49-F238E27FC236}">
                <a16:creationId xmlns:a16="http://schemas.microsoft.com/office/drawing/2014/main" id="{AF872C0D-6C90-4F38-A0FC-EF7E47670D6D}"/>
              </a:ext>
            </a:extLst>
          </p:cNvPr>
          <p:cNvSpPr/>
          <p:nvPr/>
        </p:nvSpPr>
        <p:spPr>
          <a:xfrm flipH="1">
            <a:off x="471421" y="3881009"/>
            <a:ext cx="1538924" cy="1954501"/>
          </a:xfrm>
          <a:prstGeom prst="flowChartDelay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FC37D98E-339B-4F26-8B5D-C2F7CE2A8B73}"/>
              </a:ext>
            </a:extLst>
          </p:cNvPr>
          <p:cNvSpPr/>
          <p:nvPr/>
        </p:nvSpPr>
        <p:spPr>
          <a:xfrm flipH="1">
            <a:off x="728244" y="4047586"/>
            <a:ext cx="1292765" cy="1562423"/>
          </a:xfrm>
          <a:prstGeom prst="flowChartDelay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FA740E-20F6-467D-A80C-DAD9B07BE9A3}"/>
              </a:ext>
            </a:extLst>
          </p:cNvPr>
          <p:cNvSpPr/>
          <p:nvPr/>
        </p:nvSpPr>
        <p:spPr>
          <a:xfrm>
            <a:off x="1314547" y="4363843"/>
            <a:ext cx="255411" cy="188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E668A9-8B10-4033-AE5F-B5150D79B94A}"/>
              </a:ext>
            </a:extLst>
          </p:cNvPr>
          <p:cNvSpPr/>
          <p:nvPr/>
        </p:nvSpPr>
        <p:spPr>
          <a:xfrm>
            <a:off x="935313" y="4530123"/>
            <a:ext cx="138990" cy="175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53C3931-1E21-48CE-8516-576DD3F63ABA}"/>
              </a:ext>
            </a:extLst>
          </p:cNvPr>
          <p:cNvCxnSpPr>
            <a:cxnSpLocks/>
          </p:cNvCxnSpPr>
          <p:nvPr/>
        </p:nvCxnSpPr>
        <p:spPr>
          <a:xfrm>
            <a:off x="5703196" y="3965717"/>
            <a:ext cx="3328690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8E7209B-73BB-4AB5-9D97-E043A439CB9F}"/>
              </a:ext>
            </a:extLst>
          </p:cNvPr>
          <p:cNvCxnSpPr>
            <a:cxnSpLocks/>
          </p:cNvCxnSpPr>
          <p:nvPr/>
        </p:nvCxnSpPr>
        <p:spPr>
          <a:xfrm>
            <a:off x="1993468" y="3963849"/>
            <a:ext cx="3836957" cy="519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9CED31-F1CE-4298-A867-445116342959}"/>
              </a:ext>
            </a:extLst>
          </p:cNvPr>
          <p:cNvCxnSpPr>
            <a:cxnSpLocks/>
          </p:cNvCxnSpPr>
          <p:nvPr/>
        </p:nvCxnSpPr>
        <p:spPr>
          <a:xfrm>
            <a:off x="9309270" y="3966116"/>
            <a:ext cx="81660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3A9F9-3A14-406F-9892-B096A820B140}"/>
              </a:ext>
            </a:extLst>
          </p:cNvPr>
          <p:cNvSpPr/>
          <p:nvPr/>
        </p:nvSpPr>
        <p:spPr>
          <a:xfrm>
            <a:off x="2060648" y="1265487"/>
            <a:ext cx="8599615" cy="150524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D7A655-08EB-41FC-AC26-B963BAF3B953}"/>
              </a:ext>
            </a:extLst>
          </p:cNvPr>
          <p:cNvSpPr/>
          <p:nvPr/>
        </p:nvSpPr>
        <p:spPr>
          <a:xfrm>
            <a:off x="2125108" y="2095205"/>
            <a:ext cx="8560074" cy="214605"/>
          </a:xfrm>
          <a:prstGeom prst="round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6958A-D177-4AC1-A9BE-730E2D16377B}"/>
              </a:ext>
            </a:extLst>
          </p:cNvPr>
          <p:cNvSpPr/>
          <p:nvPr/>
        </p:nvSpPr>
        <p:spPr>
          <a:xfrm>
            <a:off x="2048612" y="1265946"/>
            <a:ext cx="465397" cy="150524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19FD3-5419-41EC-9AEB-CFEC4A22A47B}"/>
              </a:ext>
            </a:extLst>
          </p:cNvPr>
          <p:cNvSpPr txBox="1"/>
          <p:nvPr/>
        </p:nvSpPr>
        <p:spPr>
          <a:xfrm rot="16200000">
            <a:off x="1638918" y="1912919"/>
            <a:ext cx="1298753" cy="26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Data Quality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73EDE-51FE-471C-A127-6A8A3FCC4D38}"/>
              </a:ext>
            </a:extLst>
          </p:cNvPr>
          <p:cNvSpPr txBox="1"/>
          <p:nvPr/>
        </p:nvSpPr>
        <p:spPr>
          <a:xfrm>
            <a:off x="3280019" y="1452829"/>
            <a:ext cx="126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Checking for required files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C0CD2-25D3-48F9-83B6-249D08C0A9E8}"/>
              </a:ext>
            </a:extLst>
          </p:cNvPr>
          <p:cNvSpPr txBox="1"/>
          <p:nvPr/>
        </p:nvSpPr>
        <p:spPr>
          <a:xfrm>
            <a:off x="8546901" y="1461939"/>
            <a:ext cx="179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Check for Nulls, Zeros and Duplicates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B7FC3-D54A-4889-8F35-18B7BC0656EA}"/>
              </a:ext>
            </a:extLst>
          </p:cNvPr>
          <p:cNvSpPr/>
          <p:nvPr/>
        </p:nvSpPr>
        <p:spPr>
          <a:xfrm>
            <a:off x="10749069" y="2602892"/>
            <a:ext cx="219242" cy="179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2C812C-4B10-4C1A-9E35-4EC663D9E223}"/>
              </a:ext>
            </a:extLst>
          </p:cNvPr>
          <p:cNvSpPr/>
          <p:nvPr/>
        </p:nvSpPr>
        <p:spPr>
          <a:xfrm>
            <a:off x="10180748" y="2105991"/>
            <a:ext cx="117901" cy="175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D29AD8-38F7-41DC-8000-90EE92E7C2F3}"/>
              </a:ext>
            </a:extLst>
          </p:cNvPr>
          <p:cNvSpPr/>
          <p:nvPr/>
        </p:nvSpPr>
        <p:spPr>
          <a:xfrm>
            <a:off x="10568467" y="2809379"/>
            <a:ext cx="117901" cy="175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41CF45-B13E-4248-B6DE-394FAB02CBDD}"/>
              </a:ext>
            </a:extLst>
          </p:cNvPr>
          <p:cNvCxnSpPr>
            <a:cxnSpLocks/>
          </p:cNvCxnSpPr>
          <p:nvPr/>
        </p:nvCxnSpPr>
        <p:spPr>
          <a:xfrm flipV="1">
            <a:off x="2442124" y="2190379"/>
            <a:ext cx="6741644" cy="12253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50EE256-53D6-4802-9617-82F93ACB3363}"/>
              </a:ext>
            </a:extLst>
          </p:cNvPr>
          <p:cNvSpPr/>
          <p:nvPr/>
        </p:nvSpPr>
        <p:spPr>
          <a:xfrm>
            <a:off x="10525115" y="2113319"/>
            <a:ext cx="117901" cy="175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27FCD-E1F6-46C3-A5E9-80B2C7598CB3}"/>
              </a:ext>
            </a:extLst>
          </p:cNvPr>
          <p:cNvSpPr/>
          <p:nvPr/>
        </p:nvSpPr>
        <p:spPr>
          <a:xfrm>
            <a:off x="9501505" y="2091923"/>
            <a:ext cx="1752369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BB6472D-E326-4AE4-A08D-B90D3C32E6E9}"/>
              </a:ext>
            </a:extLst>
          </p:cNvPr>
          <p:cNvSpPr/>
          <p:nvPr/>
        </p:nvSpPr>
        <p:spPr>
          <a:xfrm>
            <a:off x="3537744" y="3775246"/>
            <a:ext cx="365760" cy="36576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9F724E33-D4B5-4D19-922A-42A3ED84BA91}"/>
              </a:ext>
            </a:extLst>
          </p:cNvPr>
          <p:cNvSpPr/>
          <p:nvPr/>
        </p:nvSpPr>
        <p:spPr>
          <a:xfrm>
            <a:off x="3602135" y="3851417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5B1B9-9A2E-4054-8419-986A7EF9D9BF}"/>
              </a:ext>
            </a:extLst>
          </p:cNvPr>
          <p:cNvSpPr/>
          <p:nvPr/>
        </p:nvSpPr>
        <p:spPr>
          <a:xfrm>
            <a:off x="2462595" y="4828798"/>
            <a:ext cx="3972732" cy="151304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21C74-F733-4DA0-AE28-B6EBB8FC8724}"/>
              </a:ext>
            </a:extLst>
          </p:cNvPr>
          <p:cNvSpPr/>
          <p:nvPr/>
        </p:nvSpPr>
        <p:spPr>
          <a:xfrm>
            <a:off x="2011540" y="4835533"/>
            <a:ext cx="435501" cy="15130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664F07-D057-4918-AD59-12FF61CB42F5}"/>
              </a:ext>
            </a:extLst>
          </p:cNvPr>
          <p:cNvSpPr txBox="1"/>
          <p:nvPr/>
        </p:nvSpPr>
        <p:spPr>
          <a:xfrm>
            <a:off x="4097246" y="4997942"/>
            <a:ext cx="967083" cy="46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Merge datasets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0BE916E-F48D-477D-AB3F-75592AA3AB12}"/>
              </a:ext>
            </a:extLst>
          </p:cNvPr>
          <p:cNvSpPr/>
          <p:nvPr/>
        </p:nvSpPr>
        <p:spPr>
          <a:xfrm>
            <a:off x="9170705" y="2007499"/>
            <a:ext cx="365760" cy="36576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B265FF9-6366-4533-8C67-BDEF487ECFC2}"/>
              </a:ext>
            </a:extLst>
          </p:cNvPr>
          <p:cNvSpPr/>
          <p:nvPr/>
        </p:nvSpPr>
        <p:spPr>
          <a:xfrm>
            <a:off x="9237968" y="2084492"/>
            <a:ext cx="228600" cy="2286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639FF-FCC7-445C-8503-60D1F107DE4F}"/>
              </a:ext>
            </a:extLst>
          </p:cNvPr>
          <p:cNvSpPr txBox="1"/>
          <p:nvPr/>
        </p:nvSpPr>
        <p:spPr>
          <a:xfrm rot="16200000">
            <a:off x="1548295" y="5478424"/>
            <a:ext cx="1151828" cy="2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6DAB622E-7553-4550-AB31-71134A883B17}"/>
              </a:ext>
            </a:extLst>
          </p:cNvPr>
          <p:cNvSpPr/>
          <p:nvPr/>
        </p:nvSpPr>
        <p:spPr>
          <a:xfrm>
            <a:off x="7064289" y="5205513"/>
            <a:ext cx="1081356" cy="1065254"/>
          </a:xfrm>
          <a:prstGeom prst="flowChartConnector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Clean Data</a:t>
            </a:r>
          </a:p>
        </p:txBody>
      </p:sp>
      <p:sp>
        <p:nvSpPr>
          <p:cNvPr id="107" name="Flowchart: Connector 5">
            <a:extLst>
              <a:ext uri="{FF2B5EF4-FFF2-40B4-BE49-F238E27FC236}">
                <a16:creationId xmlns:a16="http://schemas.microsoft.com/office/drawing/2014/main" id="{BEC1FD26-202B-4D43-857B-D7CB9E0ACA3E}"/>
              </a:ext>
            </a:extLst>
          </p:cNvPr>
          <p:cNvSpPr/>
          <p:nvPr/>
        </p:nvSpPr>
        <p:spPr>
          <a:xfrm>
            <a:off x="482058" y="1666165"/>
            <a:ext cx="1081356" cy="1065254"/>
          </a:xfrm>
          <a:prstGeom prst="flowChartConnector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Raw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C1CDA6-A26D-445C-9FB0-B81D435B8636}"/>
              </a:ext>
            </a:extLst>
          </p:cNvPr>
          <p:cNvCxnSpPr>
            <a:cxnSpLocks/>
          </p:cNvCxnSpPr>
          <p:nvPr/>
        </p:nvCxnSpPr>
        <p:spPr>
          <a:xfrm>
            <a:off x="8280267" y="5738140"/>
            <a:ext cx="34692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816507-6EDA-4CC2-A762-E33A67241B5E}"/>
              </a:ext>
            </a:extLst>
          </p:cNvPr>
          <p:cNvCxnSpPr>
            <a:cxnSpLocks/>
          </p:cNvCxnSpPr>
          <p:nvPr/>
        </p:nvCxnSpPr>
        <p:spPr>
          <a:xfrm>
            <a:off x="1633311" y="2201582"/>
            <a:ext cx="296570" cy="4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0DC386-183B-4747-81D9-94255BB58394}"/>
              </a:ext>
            </a:extLst>
          </p:cNvPr>
          <p:cNvCxnSpPr>
            <a:cxnSpLocks/>
          </p:cNvCxnSpPr>
          <p:nvPr/>
        </p:nvCxnSpPr>
        <p:spPr>
          <a:xfrm>
            <a:off x="6576347" y="5743371"/>
            <a:ext cx="34692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1222C8-EB14-4167-AE71-1B70D76143D7}"/>
              </a:ext>
            </a:extLst>
          </p:cNvPr>
          <p:cNvGrpSpPr/>
          <p:nvPr/>
        </p:nvGrpSpPr>
        <p:grpSpPr>
          <a:xfrm>
            <a:off x="8925184" y="5257017"/>
            <a:ext cx="951438" cy="936000"/>
            <a:chOff x="10899910" y="5252027"/>
            <a:chExt cx="951438" cy="93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E5A9FA-0AAD-4841-BA48-1D349B89CE2A}"/>
                </a:ext>
              </a:extLst>
            </p:cNvPr>
            <p:cNvSpPr/>
            <p:nvPr/>
          </p:nvSpPr>
          <p:spPr>
            <a:xfrm rot="2700000">
              <a:off x="10901153" y="5252027"/>
              <a:ext cx="936000" cy="936000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871F456-1EBC-4189-853C-C9FAADC06CE6}"/>
                </a:ext>
              </a:extLst>
            </p:cNvPr>
            <p:cNvSpPr/>
            <p:nvPr/>
          </p:nvSpPr>
          <p:spPr>
            <a:xfrm>
              <a:off x="10899910" y="5593869"/>
              <a:ext cx="951438" cy="253522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Modelling</a:t>
              </a:r>
              <a:endParaRPr lang="en-IN" sz="1200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 descr="Logo, company name&#10;&#10;Description automatically generated">
            <a:extLst>
              <a:ext uri="{FF2B5EF4-FFF2-40B4-BE49-F238E27FC236}">
                <a16:creationId xmlns:a16="http://schemas.microsoft.com/office/drawing/2014/main" id="{B55B6CEC-9EB8-4C16-B5FC-C815D980C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01" y="-142706"/>
            <a:ext cx="1678580" cy="730145"/>
          </a:xfrm>
          <a:prstGeom prst="rect">
            <a:avLst/>
          </a:prstGeom>
        </p:spPr>
      </p:pic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58EFA30-431D-450D-A3B7-E305D9422CE3}"/>
              </a:ext>
            </a:extLst>
          </p:cNvPr>
          <p:cNvSpPr/>
          <p:nvPr/>
        </p:nvSpPr>
        <p:spPr>
          <a:xfrm>
            <a:off x="3647855" y="2029495"/>
            <a:ext cx="365760" cy="36576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2309CA24-E118-408E-A6E6-FFC914FA0C7D}"/>
              </a:ext>
            </a:extLst>
          </p:cNvPr>
          <p:cNvSpPr/>
          <p:nvPr/>
        </p:nvSpPr>
        <p:spPr>
          <a:xfrm>
            <a:off x="3720624" y="2097569"/>
            <a:ext cx="228600" cy="2286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06B5A74-7368-457C-BC6C-49327EFC8D7B}"/>
              </a:ext>
            </a:extLst>
          </p:cNvPr>
          <p:cNvSpPr/>
          <p:nvPr/>
        </p:nvSpPr>
        <p:spPr>
          <a:xfrm>
            <a:off x="2462594" y="5644707"/>
            <a:ext cx="3972731" cy="1973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A9F486-BA58-4C6B-A7D6-E2797C0FE826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2493161" y="5743371"/>
            <a:ext cx="3942164" cy="1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B5DB6FC-2210-4069-B061-A85C1F4E866D}"/>
              </a:ext>
            </a:extLst>
          </p:cNvPr>
          <p:cNvSpPr/>
          <p:nvPr/>
        </p:nvSpPr>
        <p:spPr>
          <a:xfrm>
            <a:off x="4261013" y="5582906"/>
            <a:ext cx="365760" cy="36576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3555E33-AA82-4696-8323-64041AC147FB}"/>
              </a:ext>
            </a:extLst>
          </p:cNvPr>
          <p:cNvSpPr/>
          <p:nvPr/>
        </p:nvSpPr>
        <p:spPr>
          <a:xfrm>
            <a:off x="4329593" y="5649559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21" grpId="0"/>
      <p:bldP spid="32" grpId="0"/>
      <p:bldP spid="75" grpId="0"/>
      <p:bldP spid="8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C827-71ED-45FF-8DD7-7CE717856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241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072E41D-BD69-4197-8E24-2E95CC85D685}" vid="{18114EFB-3727-4884-A0D2-1453476D6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E0E60B6288C438FF952FF9E8D94A8" ma:contentTypeVersion="6" ma:contentTypeDescription="Create a new document." ma:contentTypeScope="" ma:versionID="2091a9f8a3d267614844acfb631cdd3c">
  <xsd:schema xmlns:xsd="http://www.w3.org/2001/XMLSchema" xmlns:xs="http://www.w3.org/2001/XMLSchema" xmlns:p="http://schemas.microsoft.com/office/2006/metadata/properties" xmlns:ns2="52cdb729-97fd-41bc-a53e-bcc34c493d9b" xmlns:ns3="ce5ebf42-b3e3-49f9-9ad6-f099587961e6" targetNamespace="http://schemas.microsoft.com/office/2006/metadata/properties" ma:root="true" ma:fieldsID="9952790aff836befc010f78b4e65d9aa" ns2:_="" ns3:_="">
    <xsd:import namespace="52cdb729-97fd-41bc-a53e-bcc34c493d9b"/>
    <xsd:import namespace="ce5ebf42-b3e3-49f9-9ad6-f09958796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b729-97fd-41bc-a53e-bcc34c49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ebf42-b3e3-49f9-9ad6-f09958796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76606-3814-40C1-AFA0-28C0B23196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F468F-29D6-4EB5-AA62-53CF27ABF782}">
  <ds:schemaRefs>
    <ds:schemaRef ds:uri="http://schemas.openxmlformats.org/package/2006/metadata/core-properties"/>
    <ds:schemaRef ds:uri="http://www.w3.org/XML/1998/namespace"/>
    <ds:schemaRef ds:uri="52cdb729-97fd-41bc-a53e-bcc34c493d9b"/>
    <ds:schemaRef ds:uri="ce5ebf42-b3e3-49f9-9ad6-f099587961e6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F4CE42-9724-479B-9DA7-E4F2B1A3B6E9}">
  <ds:schemaRefs>
    <ds:schemaRef ds:uri="52cdb729-97fd-41bc-a53e-bcc34c493d9b"/>
    <ds:schemaRef ds:uri="ce5ebf42-b3e3-49f9-9ad6-f099587961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206</Words>
  <Application>Microsoft Office PowerPoint</Application>
  <PresentationFormat>Widescreen</PresentationFormat>
  <Paragraphs>91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Capstone project danone france</vt:lpstr>
      <vt:lpstr>AGENDA</vt:lpstr>
      <vt:lpstr>Tools USED : AN OVERVIEW</vt:lpstr>
      <vt:lpstr>PROJECT CONTEXT</vt:lpstr>
      <vt:lpstr>Architecture Diagram</vt:lpstr>
      <vt:lpstr>Pipeline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Pramod Kumar</cp:lastModifiedBy>
  <cp:revision>5</cp:revision>
  <dcterms:created xsi:type="dcterms:W3CDTF">2022-04-12T06:13:46Z</dcterms:created>
  <dcterms:modified xsi:type="dcterms:W3CDTF">2022-11-27T17:02:09Z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0x010100DFFE0E60B6288C438FF952FF9E8D94A8</vt:lpwstr>
  </property>
</Properties>
</file>