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2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2CE2E2-1DB9-4F59-9CAF-2DEE7C7FCB5E}" v="106" dt="2022-02-11T19:59:37.926"/>
    <p1510:client id="{62F40EBF-C524-47F0-9446-A55A9E481F11}" v="1" dt="2022-02-11T22:43:52.264"/>
    <p1510:client id="{98A44746-A5A6-4EE8-A578-8A97F3C4D231}" v="18" dt="2022-02-11T22:21:17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40"/>
        <p:guide orient="horz" pos="2296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etha Arya" userId="S::vijetha.arya@themathcompany.com::d2a87cb4-0299-44c0-bef6-4b4170c06539" providerId="AD" clId="Web-{98A44746-A5A6-4EE8-A578-8A97F3C4D231}"/>
    <pc:docChg chg="modSld">
      <pc:chgData name="Vijetha Arya" userId="S::vijetha.arya@themathcompany.com::d2a87cb4-0299-44c0-bef6-4b4170c06539" providerId="AD" clId="Web-{98A44746-A5A6-4EE8-A578-8A97F3C4D231}" dt="2022-02-11T22:21:17.303" v="11" actId="1076"/>
      <pc:docMkLst>
        <pc:docMk/>
      </pc:docMkLst>
      <pc:sldChg chg="modSp">
        <pc:chgData name="Vijetha Arya" userId="S::vijetha.arya@themathcompany.com::d2a87cb4-0299-44c0-bef6-4b4170c06539" providerId="AD" clId="Web-{98A44746-A5A6-4EE8-A578-8A97F3C4D231}" dt="2022-02-11T22:19:44.927" v="1" actId="14100"/>
        <pc:sldMkLst>
          <pc:docMk/>
          <pc:sldMk cId="1264355474" sldId="256"/>
        </pc:sldMkLst>
        <pc:spChg chg="mod">
          <ac:chgData name="Vijetha Arya" userId="S::vijetha.arya@themathcompany.com::d2a87cb4-0299-44c0-bef6-4b4170c06539" providerId="AD" clId="Web-{98A44746-A5A6-4EE8-A578-8A97F3C4D231}" dt="2022-02-11T22:19:44.927" v="1" actId="14100"/>
          <ac:spMkLst>
            <pc:docMk/>
            <pc:sldMk cId="1264355474" sldId="256"/>
            <ac:spMk id="2" creationId="{CE003E5C-5ACC-4463-95A4-696B403B09F4}"/>
          </ac:spMkLst>
        </pc:spChg>
      </pc:sldChg>
      <pc:sldChg chg="addSp delSp modSp">
        <pc:chgData name="Vijetha Arya" userId="S::vijetha.arya@themathcompany.com::d2a87cb4-0299-44c0-bef6-4b4170c06539" providerId="AD" clId="Web-{98A44746-A5A6-4EE8-A578-8A97F3C4D231}" dt="2022-02-11T22:21:17.303" v="11" actId="1076"/>
        <pc:sldMkLst>
          <pc:docMk/>
          <pc:sldMk cId="0" sldId="262"/>
        </pc:sldMkLst>
        <pc:spChg chg="add del mod">
          <ac:chgData name="Vijetha Arya" userId="S::vijetha.arya@themathcompany.com::d2a87cb4-0299-44c0-bef6-4b4170c06539" providerId="AD" clId="Web-{98A44746-A5A6-4EE8-A578-8A97F3C4D231}" dt="2022-02-11T22:19:55.645" v="3"/>
          <ac:spMkLst>
            <pc:docMk/>
            <pc:sldMk cId="0" sldId="262"/>
            <ac:spMk id="5" creationId="{5E68CDFA-F653-44EC-A92E-1444F1FB8B74}"/>
          </ac:spMkLst>
        </pc:spChg>
        <pc:spChg chg="mod">
          <ac:chgData name="Vijetha Arya" userId="S::vijetha.arya@themathcompany.com::d2a87cb4-0299-44c0-bef6-4b4170c06539" providerId="AD" clId="Web-{98A44746-A5A6-4EE8-A578-8A97F3C4D231}" dt="2022-02-11T22:20:18.396" v="7" actId="20577"/>
          <ac:spMkLst>
            <pc:docMk/>
            <pc:sldMk cId="0" sldId="262"/>
            <ac:spMk id="10" creationId="{00000000-0000-0000-0000-000000000000}"/>
          </ac:spMkLst>
        </pc:spChg>
        <pc:spChg chg="add del mod">
          <ac:chgData name="Vijetha Arya" userId="S::vijetha.arya@themathcompany.com::d2a87cb4-0299-44c0-bef6-4b4170c06539" providerId="AD" clId="Web-{98A44746-A5A6-4EE8-A578-8A97F3C4D231}" dt="2022-02-11T22:20:04.411" v="5" actId="20577"/>
          <ac:spMkLst>
            <pc:docMk/>
            <pc:sldMk cId="0" sldId="262"/>
            <ac:spMk id="27" creationId="{00000000-0000-0000-0000-000000000000}"/>
          </ac:spMkLst>
        </pc:spChg>
        <pc:grpChg chg="mod">
          <ac:chgData name="Vijetha Arya" userId="S::vijetha.arya@themathcompany.com::d2a87cb4-0299-44c0-bef6-4b4170c06539" providerId="AD" clId="Web-{98A44746-A5A6-4EE8-A578-8A97F3C4D231}" dt="2022-02-11T22:20:28.177" v="9" actId="1076"/>
          <ac:grpSpMkLst>
            <pc:docMk/>
            <pc:sldMk cId="0" sldId="262"/>
            <ac:grpSpMk id="13" creationId="{00000000-0000-0000-0000-000000000000}"/>
          </ac:grpSpMkLst>
        </pc:grpChg>
        <pc:grpChg chg="mod">
          <ac:chgData name="Vijetha Arya" userId="S::vijetha.arya@themathcompany.com::d2a87cb4-0299-44c0-bef6-4b4170c06539" providerId="AD" clId="Web-{98A44746-A5A6-4EE8-A578-8A97F3C4D231}" dt="2022-02-11T22:21:17.303" v="11" actId="1076"/>
          <ac:grpSpMkLst>
            <pc:docMk/>
            <pc:sldMk cId="0" sldId="262"/>
            <ac:grpSpMk id="16" creationId="{00000000-0000-0000-0000-000000000000}"/>
          </ac:grpSpMkLst>
        </pc:grpChg>
      </pc:sldChg>
    </pc:docChg>
  </pc:docChgLst>
  <pc:docChgLst>
    <pc:chgData name="Vijetha Arya" userId="S::vijetha.arya@themathcompany.com::d2a87cb4-0299-44c0-bef6-4b4170c06539" providerId="AD" clId="Web-{62F40EBF-C524-47F0-9446-A55A9E481F11}"/>
    <pc:docChg chg="modSld">
      <pc:chgData name="Vijetha Arya" userId="S::vijetha.arya@themathcompany.com::d2a87cb4-0299-44c0-bef6-4b4170c06539" providerId="AD" clId="Web-{62F40EBF-C524-47F0-9446-A55A9E481F11}" dt="2022-02-11T22:43:52.264" v="0" actId="1076"/>
      <pc:docMkLst>
        <pc:docMk/>
      </pc:docMkLst>
      <pc:sldChg chg="modSp">
        <pc:chgData name="Vijetha Arya" userId="S::vijetha.arya@themathcompany.com::d2a87cb4-0299-44c0-bef6-4b4170c06539" providerId="AD" clId="Web-{62F40EBF-C524-47F0-9446-A55A9E481F11}" dt="2022-02-11T22:43:52.264" v="0" actId="1076"/>
        <pc:sldMkLst>
          <pc:docMk/>
          <pc:sldMk cId="0" sldId="262"/>
        </pc:sldMkLst>
        <pc:spChg chg="mod">
          <ac:chgData name="Vijetha Arya" userId="S::vijetha.arya@themathcompany.com::d2a87cb4-0299-44c0-bef6-4b4170c06539" providerId="AD" clId="Web-{62F40EBF-C524-47F0-9446-A55A9E481F11}" dt="2022-02-11T22:43:52.264" v="0" actId="1076"/>
          <ac:spMkLst>
            <pc:docMk/>
            <pc:sldMk cId="0" sldId="262"/>
            <ac:spMk id="27" creationId="{00000000-0000-0000-0000-000000000000}"/>
          </ac:spMkLst>
        </pc:spChg>
      </pc:sldChg>
    </pc:docChg>
  </pc:docChgLst>
  <pc:docChgLst>
    <pc:chgData name="Chandan MR" userId="S::chandan.mr@themathcompany.com::cdb22230-4ccc-497c-96b8-718f92487ff9" providerId="AD" clId="Web-{342CE2E2-1DB9-4F59-9CAF-2DEE7C7FCB5E}"/>
    <pc:docChg chg="modSld">
      <pc:chgData name="Chandan MR" userId="S::chandan.mr@themathcompany.com::cdb22230-4ccc-497c-96b8-718f92487ff9" providerId="AD" clId="Web-{342CE2E2-1DB9-4F59-9CAF-2DEE7C7FCB5E}" dt="2022-02-11T19:59:37.926" v="57" actId="14100"/>
      <pc:docMkLst>
        <pc:docMk/>
      </pc:docMkLst>
      <pc:sldChg chg="modSp">
        <pc:chgData name="Chandan MR" userId="S::chandan.mr@themathcompany.com::cdb22230-4ccc-497c-96b8-718f92487ff9" providerId="AD" clId="Web-{342CE2E2-1DB9-4F59-9CAF-2DEE7C7FCB5E}" dt="2022-02-11T19:59:37.926" v="57" actId="14100"/>
        <pc:sldMkLst>
          <pc:docMk/>
          <pc:sldMk cId="0" sldId="262"/>
        </pc:sldMkLst>
        <pc:spChg chg="mod">
          <ac:chgData name="Chandan MR" userId="S::chandan.mr@themathcompany.com::cdb22230-4ccc-497c-96b8-718f92487ff9" providerId="AD" clId="Web-{342CE2E2-1DB9-4F59-9CAF-2DEE7C7FCB5E}" dt="2022-02-11T19:59:37.926" v="57" actId="14100"/>
          <ac:spMkLst>
            <pc:docMk/>
            <pc:sldMk cId="0" sldId="262"/>
            <ac:spMk id="7" creationId="{00000000-0000-0000-0000-000000000000}"/>
          </ac:spMkLst>
        </pc:spChg>
        <pc:spChg chg="mod">
          <ac:chgData name="Chandan MR" userId="S::chandan.mr@themathcompany.com::cdb22230-4ccc-497c-96b8-718f92487ff9" providerId="AD" clId="Web-{342CE2E2-1DB9-4F59-9CAF-2DEE7C7FCB5E}" dt="2022-02-11T12:25:10.381" v="34" actId="20577"/>
          <ac:spMkLst>
            <pc:docMk/>
            <pc:sldMk cId="0" sldId="262"/>
            <ac:spMk id="10" creationId="{00000000-0000-0000-0000-000000000000}"/>
          </ac:spMkLst>
        </pc:spChg>
        <pc:spChg chg="mod">
          <ac:chgData name="Chandan MR" userId="S::chandan.mr@themathcompany.com::cdb22230-4ccc-497c-96b8-718f92487ff9" providerId="AD" clId="Web-{342CE2E2-1DB9-4F59-9CAF-2DEE7C7FCB5E}" dt="2022-02-11T19:59:13.239" v="56" actId="14100"/>
          <ac:spMkLst>
            <pc:docMk/>
            <pc:sldMk cId="0" sldId="262"/>
            <ac:spMk id="20" creationId="{00000000-0000-0000-0000-000000000000}"/>
          </ac:spMkLst>
        </pc:spChg>
        <pc:spChg chg="mod">
          <ac:chgData name="Chandan MR" userId="S::chandan.mr@themathcompany.com::cdb22230-4ccc-497c-96b8-718f92487ff9" providerId="AD" clId="Web-{342CE2E2-1DB9-4F59-9CAF-2DEE7C7FCB5E}" dt="2022-02-11T12:25:17.412" v="36" actId="20577"/>
          <ac:spMkLst>
            <pc:docMk/>
            <pc:sldMk cId="0" sldId="262"/>
            <ac:spMk id="21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8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00E248BC-DFA0-4159-B024-E4E129B0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66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F18C0-98D8-423B-BE67-1346CAC032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9711" y="2560473"/>
            <a:ext cx="10246667" cy="13864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E6D53-C0F6-405D-B7E3-D1D762900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9711" y="4073237"/>
            <a:ext cx="9144000" cy="7344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E4059DC-15DF-481A-807E-F1C09ED89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888" y="3518190"/>
            <a:ext cx="125172" cy="96202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3B41702-5EA6-4DB1-B226-B0CF19049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888" y="2641893"/>
            <a:ext cx="125172" cy="96202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C5239B3-2E26-4193-B735-D85931F3DE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9895" y="703648"/>
            <a:ext cx="5774755" cy="67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2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93939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50"/>
              <a:t>P</a:t>
            </a:r>
            <a:r>
              <a:rPr spc="-35"/>
              <a:t>r</a:t>
            </a:r>
            <a:r>
              <a:rPr spc="30"/>
              <a:t>op</a:t>
            </a:r>
            <a:r>
              <a:rPr spc="-35"/>
              <a:t>r</a:t>
            </a:r>
            <a:r>
              <a:rPr spc="-5"/>
              <a:t>i</a:t>
            </a:r>
            <a:r>
              <a:rPr spc="-15"/>
              <a:t>e</a:t>
            </a:r>
            <a:r>
              <a:rPr spc="5"/>
              <a:t>t</a:t>
            </a:r>
            <a:r>
              <a:rPr spc="-20"/>
              <a:t>a</a:t>
            </a:r>
            <a:r>
              <a:rPr spc="-35"/>
              <a:t>r</a:t>
            </a:r>
            <a:r>
              <a:rPr spc="-55"/>
              <a:t>y</a:t>
            </a:r>
            <a:r>
              <a:rPr spc="-85"/>
              <a:t> </a:t>
            </a:r>
            <a:r>
              <a:rPr spc="-20"/>
              <a:t>a</a:t>
            </a:r>
            <a:r>
              <a:rPr spc="25"/>
              <a:t>n</a:t>
            </a:r>
            <a:r>
              <a:rPr spc="50"/>
              <a:t>d</a:t>
            </a:r>
            <a:r>
              <a:rPr spc="-85"/>
              <a:t> </a:t>
            </a:r>
            <a:r>
              <a:rPr spc="-10"/>
              <a:t>C</a:t>
            </a:r>
            <a:r>
              <a:rPr spc="20"/>
              <a:t>on</a:t>
            </a:r>
            <a:r>
              <a:rPr spc="-10"/>
              <a:t>f</a:t>
            </a:r>
            <a:r>
              <a:rPr spc="-5"/>
              <a:t>i</a:t>
            </a:r>
            <a:r>
              <a:rPr spc="45"/>
              <a:t>d</a:t>
            </a:r>
            <a:r>
              <a:rPr spc="-15"/>
              <a:t>e</a:t>
            </a:r>
            <a:r>
              <a:rPr spc="25"/>
              <a:t>n</a:t>
            </a:r>
            <a:r>
              <a:rPr spc="5"/>
              <a:t>t</a:t>
            </a:r>
            <a:r>
              <a:rPr spc="-5"/>
              <a:t>i</a:t>
            </a:r>
            <a:r>
              <a:rPr spc="-20"/>
              <a:t>a</a:t>
            </a:r>
            <a:r>
              <a:rPr spc="15"/>
              <a:t>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393939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75" dirty="0"/>
              <a:t>‹#›</a:t>
            </a:fld>
            <a:endParaRPr spc="-75"/>
          </a:p>
        </p:txBody>
      </p:sp>
    </p:spTree>
    <p:extLst>
      <p:ext uri="{BB962C8B-B14F-4D97-AF65-F5344CB8AC3E}">
        <p14:creationId xmlns:p14="http://schemas.microsoft.com/office/powerpoint/2010/main" val="337258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CA218-40E4-4CE7-BACD-6DD157817C3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83153" y="697793"/>
            <a:ext cx="5924550" cy="534924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200000"/>
              </a:lnSpc>
              <a:buSzPct val="99000"/>
              <a:buFontTx/>
              <a:buBlip>
                <a:blip r:embed="rId2"/>
              </a:buBlip>
              <a:defRPr sz="2400">
                <a:solidFill>
                  <a:srgbClr val="0F0F0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Agenda 1</a:t>
            </a:r>
          </a:p>
          <a:p>
            <a:pPr lvl="0"/>
            <a:r>
              <a:rPr lang="en-US"/>
              <a:t>Agenda 2</a:t>
            </a:r>
          </a:p>
          <a:p>
            <a:pPr lvl="0"/>
            <a:r>
              <a:rPr lang="en-US"/>
              <a:t>Agenda 3</a:t>
            </a:r>
          </a:p>
          <a:p>
            <a:pPr lvl="0"/>
            <a:r>
              <a:rPr lang="en-US"/>
              <a:t>Agenda 4</a:t>
            </a:r>
          </a:p>
          <a:p>
            <a:pPr lvl="0"/>
            <a:r>
              <a:rPr lang="en-US"/>
              <a:t>Agenda 5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586085B-A8BD-406F-AC96-7C03FBFA1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52578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997CB0-C2B5-4B08-8662-D088944A5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9475" y="2876378"/>
            <a:ext cx="4283075" cy="110524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r>
              <a:rPr lang="en-US"/>
              <a:t>Agenda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4E78379-5DDB-45AD-94B1-2A1ADCF960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B70F692-E913-4B06-8AE8-F3759C767C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9251" y="6531843"/>
            <a:ext cx="1954530" cy="229559"/>
          </a:xfrm>
          <a:prstGeom prst="rect">
            <a:avLst/>
          </a:prstGeom>
        </p:spPr>
      </p:pic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7A552FC-CCAF-432C-885C-AA93D351C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50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A1D4F3DE-4DCD-4F0A-90EA-6349A0161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72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accent3">
                    <a:lumMod val="50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455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_Whit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0041AAAA-31C1-414B-BFE7-1D15513B6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D4EE344B-672D-408B-A59B-07CA570DA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96598"/>
            <a:ext cx="11233150" cy="86956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solidFill>
                  <a:schemeClr val="accent3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66813321-760C-4916-98DC-431761457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412874"/>
            <a:ext cx="11233149" cy="4937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F0F0F"/>
                </a:solidFill>
              </a:defRPr>
            </a:lvl1pPr>
            <a:lvl2pPr>
              <a:defRPr sz="1800">
                <a:solidFill>
                  <a:srgbClr val="0F0F0F"/>
                </a:solidFill>
              </a:defRPr>
            </a:lvl2pPr>
            <a:lvl3pPr>
              <a:defRPr sz="1800">
                <a:solidFill>
                  <a:srgbClr val="0F0F0F"/>
                </a:solidFill>
              </a:defRPr>
            </a:lvl3pPr>
            <a:lvl4pPr>
              <a:defRPr sz="1800">
                <a:solidFill>
                  <a:srgbClr val="0F0F0F"/>
                </a:solidFill>
              </a:defRPr>
            </a:lvl4pPr>
            <a:lvl5pPr>
              <a:defRPr sz="1800">
                <a:solidFill>
                  <a:srgbClr val="0F0F0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188FDBA8-21AD-49C3-B31A-7003878B8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16" y="6543923"/>
            <a:ext cx="1964504" cy="230731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39DB48B-A1BE-48FE-A5A4-A01DED35E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accent3">
                    <a:lumMod val="75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z="900" smtClean="0"/>
              <a:pPr/>
              <a:t>‹#›</a:t>
            </a:fld>
            <a:r>
              <a:rPr lang="en-US"/>
              <a:t> </a:t>
            </a:r>
          </a:p>
        </p:txBody>
      </p:sp>
      <p:sp>
        <p:nvSpPr>
          <p:cNvPr id="34" name="Footer Placeholder 5">
            <a:extLst>
              <a:ext uri="{FF2B5EF4-FFF2-40B4-BE49-F238E27FC236}">
                <a16:creationId xmlns:a16="http://schemas.microsoft.com/office/drawing/2014/main" id="{9E31AE58-6779-4F15-90CE-AB8FA8598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75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12949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43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>
            <a:extLst>
              <a:ext uri="{FF2B5EF4-FFF2-40B4-BE49-F238E27FC236}">
                <a16:creationId xmlns:a16="http://schemas.microsoft.com/office/drawing/2014/main" id="{CDEBB967-92EE-432F-A22D-9F2727F71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E896F2C8-5278-4DCB-9334-88E8D5F7BF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96598"/>
            <a:ext cx="11233150" cy="86956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solidFill>
                  <a:schemeClr val="accent3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3A27AA3-045A-48D5-B143-465F9C46D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6" y="1412874"/>
            <a:ext cx="5850570" cy="4872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F0F0F"/>
                </a:solidFill>
              </a:defRPr>
            </a:lvl1pPr>
            <a:lvl2pPr>
              <a:defRPr sz="1800">
                <a:solidFill>
                  <a:srgbClr val="0F0F0F"/>
                </a:solidFill>
              </a:defRPr>
            </a:lvl2pPr>
            <a:lvl3pPr>
              <a:defRPr sz="1800">
                <a:solidFill>
                  <a:srgbClr val="0F0F0F"/>
                </a:solidFill>
              </a:defRPr>
            </a:lvl3pPr>
            <a:lvl4pPr>
              <a:defRPr sz="1800">
                <a:solidFill>
                  <a:srgbClr val="0F0F0F"/>
                </a:solidFill>
              </a:defRPr>
            </a:lvl4pPr>
            <a:lvl5pPr>
              <a:defRPr sz="1800">
                <a:solidFill>
                  <a:srgbClr val="0F0F0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50B6771E-D433-4994-BA19-AE9E3A293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16" y="6543923"/>
            <a:ext cx="1964504" cy="230731"/>
          </a:xfrm>
          <a:prstGeom prst="rect">
            <a:avLst/>
          </a:prstGeom>
        </p:spPr>
      </p:pic>
      <p:sp>
        <p:nvSpPr>
          <p:cNvPr id="29" name="Footer Placeholder 5">
            <a:extLst>
              <a:ext uri="{FF2B5EF4-FFF2-40B4-BE49-F238E27FC236}">
                <a16:creationId xmlns:a16="http://schemas.microsoft.com/office/drawing/2014/main" id="{AABC8E36-859F-4EF0-9757-184ED974B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75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30" name="Picture Placeholder 12">
            <a:extLst>
              <a:ext uri="{FF2B5EF4-FFF2-40B4-BE49-F238E27FC236}">
                <a16:creationId xmlns:a16="http://schemas.microsoft.com/office/drawing/2014/main" id="{BB6509AE-9204-41C2-A6B4-32E09D48582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1409579"/>
            <a:ext cx="4821359" cy="4821359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FD2DA9-A0EF-48A0-9E5E-DDED8E7AB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accent3">
                    <a:lumMod val="75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z="900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015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BB33C1B-2DC0-4538-978E-0386537E3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12192000" cy="684925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4020A09-2140-44CB-97AC-1862F0047A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C844915-8D3B-44AC-AB17-0991DA67D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8D2B737-967E-4662-AC14-0967B987BC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17" y="6541115"/>
            <a:ext cx="1964503" cy="235101"/>
          </a:xfrm>
          <a:prstGeom prst="rect">
            <a:avLst/>
          </a:prstGeom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9E5357A-24A3-4D5F-8F91-C6C93D2CC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7DFB139-A35D-4DF9-B5AA-F56480404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494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00E248BC-DFA0-4159-B024-E4E129B0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66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F18C0-98D8-423B-BE67-1346CAC032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9711" y="2560473"/>
            <a:ext cx="10246667" cy="13864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E6D53-C0F6-405D-B7E3-D1D7629008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99711" y="4073237"/>
            <a:ext cx="9144000" cy="7344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E4059DC-15DF-481A-807E-F1C09ED89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888" y="3518190"/>
            <a:ext cx="125172" cy="96202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3B41702-5EA6-4DB1-B226-B0CF19049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888" y="2641893"/>
            <a:ext cx="125172" cy="96202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F12B139-865B-4F57-92B8-2FE52EEEE5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864C1600-844A-42BA-8604-628A151F0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17CDAC6B-A1DE-4F14-837C-A42B877A3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z="900" smtClean="0"/>
              <a:pPr/>
              <a:t>‹#›</a:t>
            </a:fld>
            <a:r>
              <a:rPr lang="en-US"/>
              <a:t> 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0AC18BE-F01E-490D-AF5A-E62CB4BA5E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817" y="6541115"/>
            <a:ext cx="1964503" cy="23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0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ransi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D568ACC4-58D2-4452-9C1F-745903380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12192000" cy="684925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7261B3F-B465-4130-AD2B-CE984FA16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6DF26B1-3389-45D4-B26A-2BF4FD8DE26C}"/>
              </a:ext>
            </a:extLst>
          </p:cNvPr>
          <p:cNvSpPr/>
          <p:nvPr/>
        </p:nvSpPr>
        <p:spPr>
          <a:xfrm>
            <a:off x="608135" y="1690030"/>
            <a:ext cx="2981325" cy="2981325"/>
          </a:xfrm>
          <a:prstGeom prst="ellipse">
            <a:avLst/>
          </a:prstGeom>
          <a:solidFill>
            <a:srgbClr val="F27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4755A-70F2-49A7-9924-E513F53B2D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50831" y="2584585"/>
            <a:ext cx="859155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TRANSTITION TITLE 1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D0A5BC7-F935-4FB4-A4B8-D25177EE0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3425F269-2C2E-4EED-B2F5-01819FB36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8CB3396C-0205-4980-9C9D-8313E33E5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z="900" smtClean="0"/>
              <a:pPr/>
              <a:t>‹#›</a:t>
            </a:fld>
            <a:r>
              <a:rPr lang="en-US"/>
              <a:t> 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33309F-5945-43F7-819D-6ECE6BAA5C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17" y="6541115"/>
            <a:ext cx="1964503" cy="23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0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>
            <a:extLst>
              <a:ext uri="{FF2B5EF4-FFF2-40B4-BE49-F238E27FC236}">
                <a16:creationId xmlns:a16="http://schemas.microsoft.com/office/drawing/2014/main" id="{BFAE6C83-11BF-4891-BCE0-E305D74E4B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922"/>
          <a:stretch/>
        </p:blipFill>
        <p:spPr>
          <a:xfrm>
            <a:off x="0" y="-19097"/>
            <a:ext cx="12200313" cy="6877097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EFC8795C-7511-44EE-9227-79FE1B419B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5900" y="3429000"/>
            <a:ext cx="98679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Montserrat" panose="00000500000000000000"/>
              </a:defRPr>
            </a:lvl1pPr>
          </a:lstStyle>
          <a:p>
            <a:r>
              <a:rPr lang="en-US"/>
              <a:t>TRANSTITION SLIDE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754A24C4-F646-4C9F-98F6-14F78C1B9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5FA786B9-A740-497F-A71E-EE20B55F1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6160426A-393A-4651-BBE7-64A7787F9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3A7323EB-60CC-4F26-B0F7-875253D83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z="900" smtClean="0"/>
              <a:pPr/>
              <a:t>‹#›</a:t>
            </a:fld>
            <a:r>
              <a:rPr lang="en-US"/>
              <a:t> 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9D71593-1DE1-4A26-8729-9DD37C0669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17" y="6541115"/>
            <a:ext cx="1964503" cy="23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7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94D3349B-7EE6-4BFD-A161-2FC761FC7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8" y="0"/>
            <a:ext cx="12192000" cy="6840501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ADE5E85-AE6B-40CA-87DB-AF346B308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82021562-B45D-44DF-BD8C-B00243DE4D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33473" y="1238870"/>
            <a:ext cx="6633920" cy="22402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7200"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r>
              <a:rPr lang="en-US"/>
              <a:t>Thank you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7E0BE81-25B6-4358-B363-07389A661A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89248" y="6089071"/>
            <a:ext cx="5093883" cy="598276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967D55A0-8531-4476-BA49-B6267C78FD0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8953" t="6063"/>
          <a:stretch/>
        </p:blipFill>
        <p:spPr>
          <a:xfrm>
            <a:off x="-8948" y="0"/>
            <a:ext cx="2892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30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02">
          <p15:clr>
            <a:srgbClr val="FBAE40"/>
          </p15:clr>
        </p15:guide>
        <p15:guide id="4" pos="7378">
          <p15:clr>
            <a:srgbClr val="FBAE40"/>
          </p15:clr>
        </p15:guide>
        <p15:guide id="5" orient="horz" pos="890">
          <p15:clr>
            <a:srgbClr val="FBAE40"/>
          </p15:clr>
        </p15:guide>
        <p15:guide id="6" orient="horz" pos="3929">
          <p15:clr>
            <a:srgbClr val="FBAE40"/>
          </p15:clr>
        </p15:guide>
        <p15:guide id="7" orient="horz" pos="413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323C2-9C0B-4A12-9629-C5581FDA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96598"/>
            <a:ext cx="11233150" cy="8695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E96B4-C4C3-4A1E-981F-CB9ACF41D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92391" y="6384867"/>
            <a:ext cx="515333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F2D3513F-7002-43DC-924B-BBE24319AA2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4A600-0263-483D-B8AF-73ED62F4C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412875"/>
            <a:ext cx="11233150" cy="478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AC73A46-9FE8-476F-A46C-CB676E8CB6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816" y="6543923"/>
            <a:ext cx="1964504" cy="230731"/>
          </a:xfrm>
          <a:prstGeom prst="rect">
            <a:avLst/>
          </a:prstGeom>
        </p:spPr>
      </p:pic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5099783-041D-4ACB-BF5E-922AFDC75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75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60099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74" r:id="rId4"/>
    <p:sldLayoutId id="2147483669" r:id="rId5"/>
    <p:sldLayoutId id="2147483675" r:id="rId6"/>
    <p:sldLayoutId id="2147483663" r:id="rId7"/>
    <p:sldLayoutId id="2147483670" r:id="rId8"/>
    <p:sldLayoutId id="2147483672" r:id="rId9"/>
    <p:sldLayoutId id="2147483676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cap="all" baseline="0" dirty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06">
          <p15:clr>
            <a:srgbClr val="F26B43"/>
          </p15:clr>
        </p15:guide>
        <p15:guide id="2" orient="horz" pos="890">
          <p15:clr>
            <a:srgbClr val="F26B43"/>
          </p15:clr>
        </p15:guide>
        <p15:guide id="3" pos="302">
          <p15:clr>
            <a:srgbClr val="F26B43"/>
          </p15:clr>
        </p15:guide>
        <p15:guide id="4" pos="73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3E5C-5ACC-4463-95A4-696B403B0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711" y="3172571"/>
            <a:ext cx="10246667" cy="1311466"/>
          </a:xfrm>
        </p:spPr>
        <p:txBody>
          <a:bodyPr/>
          <a:lstStyle/>
          <a:p>
            <a:r>
              <a:rPr lang="en-US"/>
              <a:t>Client empathy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35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29883" y="922823"/>
            <a:ext cx="4747895" cy="19480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2344">
              <a:lnSpc>
                <a:spcPct val="100000"/>
              </a:lnSpc>
              <a:spcBef>
                <a:spcPts val="100"/>
              </a:spcBef>
            </a:pPr>
            <a:r>
              <a:rPr lang="en-US" sz="1400" b="1" spc="35">
                <a:solidFill>
                  <a:srgbClr val="0A2240"/>
                </a:solidFill>
                <a:latin typeface="Tahoma"/>
                <a:cs typeface="Tahoma"/>
              </a:rPr>
              <a:t>   </a:t>
            </a:r>
            <a:r>
              <a:rPr sz="1400" b="1" spc="35">
                <a:solidFill>
                  <a:srgbClr val="0A2240"/>
                </a:solidFill>
                <a:latin typeface="Tahoma"/>
                <a:cs typeface="Tahoma"/>
              </a:rPr>
              <a:t>What</a:t>
            </a:r>
            <a:r>
              <a:rPr sz="1400" b="1" spc="-95">
                <a:solidFill>
                  <a:srgbClr val="0A2240"/>
                </a:solidFill>
                <a:latin typeface="Tahoma"/>
                <a:cs typeface="Tahoma"/>
              </a:rPr>
              <a:t> </a:t>
            </a:r>
            <a:r>
              <a:rPr sz="1400" b="1" spc="25">
                <a:solidFill>
                  <a:srgbClr val="0A2240"/>
                </a:solidFill>
                <a:latin typeface="Tahoma"/>
                <a:cs typeface="Tahoma"/>
              </a:rPr>
              <a:t>does</a:t>
            </a:r>
            <a:r>
              <a:rPr sz="1400" b="1" spc="-95">
                <a:solidFill>
                  <a:srgbClr val="0A2240"/>
                </a:solidFill>
                <a:latin typeface="Tahoma"/>
                <a:cs typeface="Tahoma"/>
              </a:rPr>
              <a:t> </a:t>
            </a:r>
            <a:r>
              <a:rPr sz="1400" b="1" spc="30">
                <a:solidFill>
                  <a:srgbClr val="0A2240"/>
                </a:solidFill>
                <a:latin typeface="Tahoma"/>
                <a:cs typeface="Tahoma"/>
              </a:rPr>
              <a:t>he</a:t>
            </a:r>
            <a:r>
              <a:rPr sz="1400" b="1" spc="-100">
                <a:solidFill>
                  <a:srgbClr val="0A2240"/>
                </a:solidFill>
                <a:latin typeface="Tahoma"/>
                <a:cs typeface="Tahoma"/>
              </a:rPr>
              <a:t> </a:t>
            </a:r>
            <a:r>
              <a:rPr sz="1400" b="1" spc="30">
                <a:solidFill>
                  <a:srgbClr val="0A2240"/>
                </a:solidFill>
                <a:latin typeface="Tahoma"/>
                <a:cs typeface="Tahoma"/>
              </a:rPr>
              <a:t>think</a:t>
            </a:r>
            <a:r>
              <a:rPr sz="1400" b="1" spc="-85">
                <a:solidFill>
                  <a:srgbClr val="0A2240"/>
                </a:solidFill>
                <a:latin typeface="Tahoma"/>
                <a:cs typeface="Tahoma"/>
              </a:rPr>
              <a:t> </a:t>
            </a:r>
            <a:r>
              <a:rPr sz="1400" b="1" spc="35">
                <a:solidFill>
                  <a:srgbClr val="0A2240"/>
                </a:solidFill>
                <a:latin typeface="Tahoma"/>
                <a:cs typeface="Tahoma"/>
              </a:rPr>
              <a:t>and</a:t>
            </a:r>
            <a:r>
              <a:rPr sz="1400" b="1" spc="-95">
                <a:solidFill>
                  <a:srgbClr val="0A2240"/>
                </a:solidFill>
                <a:latin typeface="Tahoma"/>
                <a:cs typeface="Tahoma"/>
              </a:rPr>
              <a:t> </a:t>
            </a:r>
            <a:r>
              <a:rPr sz="1400" b="1" spc="10">
                <a:solidFill>
                  <a:srgbClr val="0A2240"/>
                </a:solidFill>
                <a:latin typeface="Tahoma"/>
                <a:cs typeface="Tahoma"/>
              </a:rPr>
              <a:t>feel</a:t>
            </a:r>
            <a:r>
              <a:rPr lang="en-US" sz="1400" b="1" spc="10">
                <a:solidFill>
                  <a:srgbClr val="0A2240"/>
                </a:solidFill>
                <a:latin typeface="Tahoma"/>
                <a:cs typeface="Tahoma"/>
              </a:rPr>
              <a:t>?</a:t>
            </a:r>
          </a:p>
          <a:p>
            <a:pPr marL="982344">
              <a:lnSpc>
                <a:spcPct val="100000"/>
              </a:lnSpc>
              <a:spcBef>
                <a:spcPts val="100"/>
              </a:spcBef>
            </a:pPr>
            <a:endParaRPr sz="1400">
              <a:latin typeface="Tahoma"/>
              <a:cs typeface="Tahoma"/>
            </a:endParaRPr>
          </a:p>
          <a:p>
            <a:pPr marL="72000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12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Wants to know whether existing marketing strategies have scope for improvement in terms of ROI.</a:t>
            </a:r>
          </a:p>
          <a:p>
            <a:pPr marL="72000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12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Wants to increase the market share of his products by adapting suitable marketing strategies</a:t>
            </a:r>
          </a:p>
          <a:p>
            <a:pPr marL="72000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12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 them to know how different marketing strategies would increase their revenue</a:t>
            </a:r>
          </a:p>
          <a:p>
            <a:pPr marL="355600" marR="5080" indent="-342900">
              <a:lnSpc>
                <a:spcPct val="107300"/>
              </a:lnSpc>
              <a:spcBef>
                <a:spcPts val="1090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9718" y="4382761"/>
            <a:ext cx="18586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b="1" spc="15">
                <a:solidFill>
                  <a:srgbClr val="ED7D31"/>
                </a:solidFill>
                <a:latin typeface="Tahoma"/>
                <a:cs typeface="Tahoma"/>
              </a:rPr>
              <a:t>Amit  Shah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7061" y="2596150"/>
            <a:ext cx="3328670" cy="202683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857885">
              <a:lnSpc>
                <a:spcPct val="100000"/>
              </a:lnSpc>
              <a:spcBef>
                <a:spcPts val="100"/>
              </a:spcBef>
            </a:pPr>
            <a:r>
              <a:rPr sz="1400" b="1" spc="70">
                <a:solidFill>
                  <a:srgbClr val="0A2240"/>
                </a:solidFill>
                <a:latin typeface="Tahoma"/>
                <a:cs typeface="Tahoma"/>
              </a:rPr>
              <a:t>W</a:t>
            </a:r>
            <a:r>
              <a:rPr sz="1400" b="1" spc="45">
                <a:solidFill>
                  <a:srgbClr val="0A2240"/>
                </a:solidFill>
                <a:latin typeface="Tahoma"/>
                <a:cs typeface="Tahoma"/>
              </a:rPr>
              <a:t>h</a:t>
            </a:r>
            <a:r>
              <a:rPr sz="1400" b="1" spc="-5">
                <a:solidFill>
                  <a:srgbClr val="0A2240"/>
                </a:solidFill>
                <a:latin typeface="Tahoma"/>
                <a:cs typeface="Tahoma"/>
              </a:rPr>
              <a:t>a</a:t>
            </a:r>
            <a:r>
              <a:rPr sz="1400" b="1" spc="25">
                <a:solidFill>
                  <a:srgbClr val="0A2240"/>
                </a:solidFill>
                <a:latin typeface="Tahoma"/>
                <a:cs typeface="Tahoma"/>
              </a:rPr>
              <a:t>t</a:t>
            </a:r>
            <a:r>
              <a:rPr sz="1400" b="1" spc="-85">
                <a:solidFill>
                  <a:srgbClr val="0A2240"/>
                </a:solidFill>
                <a:latin typeface="Tahoma"/>
                <a:cs typeface="Tahoma"/>
              </a:rPr>
              <a:t> </a:t>
            </a:r>
            <a:r>
              <a:rPr sz="1400" b="1" spc="20">
                <a:solidFill>
                  <a:srgbClr val="0A2240"/>
                </a:solidFill>
                <a:latin typeface="Tahoma"/>
                <a:cs typeface="Tahoma"/>
              </a:rPr>
              <a:t>M</a:t>
            </a:r>
            <a:r>
              <a:rPr sz="1400" b="1" spc="-5">
                <a:solidFill>
                  <a:srgbClr val="0A2240"/>
                </a:solidFill>
                <a:latin typeface="Tahoma"/>
                <a:cs typeface="Tahoma"/>
              </a:rPr>
              <a:t>a</a:t>
            </a:r>
            <a:r>
              <a:rPr sz="1400" b="1" spc="25">
                <a:solidFill>
                  <a:srgbClr val="0A2240"/>
                </a:solidFill>
                <a:latin typeface="Tahoma"/>
                <a:cs typeface="Tahoma"/>
              </a:rPr>
              <a:t>tt</a:t>
            </a:r>
            <a:r>
              <a:rPr sz="1400" b="1" spc="5">
                <a:solidFill>
                  <a:srgbClr val="0A2240"/>
                </a:solidFill>
                <a:latin typeface="Tahoma"/>
                <a:cs typeface="Tahoma"/>
              </a:rPr>
              <a:t>e</a:t>
            </a:r>
            <a:r>
              <a:rPr sz="1400" b="1" spc="-10">
                <a:solidFill>
                  <a:srgbClr val="0A2240"/>
                </a:solidFill>
                <a:latin typeface="Tahoma"/>
                <a:cs typeface="Tahoma"/>
              </a:rPr>
              <a:t>r</a:t>
            </a:r>
            <a:r>
              <a:rPr sz="1400" b="1" spc="-5">
                <a:solidFill>
                  <a:srgbClr val="0A2240"/>
                </a:solidFill>
                <a:latin typeface="Tahoma"/>
                <a:cs typeface="Tahoma"/>
              </a:rPr>
              <a:t>s</a:t>
            </a:r>
            <a:r>
              <a:rPr sz="1400" b="1" spc="-90">
                <a:solidFill>
                  <a:srgbClr val="0A2240"/>
                </a:solidFill>
                <a:latin typeface="Tahoma"/>
                <a:cs typeface="Tahoma"/>
              </a:rPr>
              <a:t> </a:t>
            </a:r>
            <a:r>
              <a:rPr sz="1400" b="1" spc="25">
                <a:solidFill>
                  <a:srgbClr val="0A2240"/>
                </a:solidFill>
                <a:latin typeface="Tahoma"/>
                <a:cs typeface="Tahoma"/>
              </a:rPr>
              <a:t>to</a:t>
            </a:r>
            <a:r>
              <a:rPr sz="1400" b="1" spc="-90">
                <a:solidFill>
                  <a:srgbClr val="0A2240"/>
                </a:solidFill>
                <a:latin typeface="Tahoma"/>
                <a:cs typeface="Tahoma"/>
              </a:rPr>
              <a:t> </a:t>
            </a:r>
            <a:r>
              <a:rPr sz="1400" b="1" spc="50">
                <a:solidFill>
                  <a:srgbClr val="0A2240"/>
                </a:solidFill>
                <a:latin typeface="Tahoma"/>
                <a:cs typeface="Tahoma"/>
              </a:rPr>
              <a:t>h</a:t>
            </a:r>
            <a:r>
              <a:rPr sz="1400" b="1" spc="10">
                <a:solidFill>
                  <a:srgbClr val="0A2240"/>
                </a:solidFill>
                <a:latin typeface="Tahoma"/>
                <a:cs typeface="Tahoma"/>
              </a:rPr>
              <a:t>i</a:t>
            </a:r>
            <a:r>
              <a:rPr sz="1400" b="1" spc="114">
                <a:solidFill>
                  <a:srgbClr val="0A2240"/>
                </a:solidFill>
                <a:latin typeface="Tahoma"/>
                <a:cs typeface="Tahoma"/>
              </a:rPr>
              <a:t>m</a:t>
            </a:r>
            <a:r>
              <a:rPr lang="en-US" sz="1400" b="1" spc="114">
                <a:solidFill>
                  <a:srgbClr val="0A2240"/>
                </a:solidFill>
                <a:latin typeface="Tahoma"/>
                <a:cs typeface="Tahoma"/>
              </a:rPr>
              <a:t>?</a:t>
            </a:r>
          </a:p>
          <a:p>
            <a:pPr marL="857885">
              <a:lnSpc>
                <a:spcPct val="100000"/>
              </a:lnSpc>
              <a:spcBef>
                <a:spcPts val="100"/>
              </a:spcBef>
            </a:pPr>
            <a:endParaRPr lang="en-US" sz="1400" b="1" spc="114">
              <a:solidFill>
                <a:srgbClr val="0A2240"/>
              </a:solidFill>
              <a:latin typeface="Tahoma"/>
              <a:cs typeface="Tahoma"/>
            </a:endParaRPr>
          </a:p>
          <a:p>
            <a:pPr marL="7429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12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achieve different milestones that takes the company to the zenith.</a:t>
            </a:r>
          </a:p>
          <a:p>
            <a:pPr marL="7429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12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Success rate of strategies implemented</a:t>
            </a:r>
          </a:p>
          <a:p>
            <a:pPr marL="7429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12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Improvised solutions for existing and future problem.</a:t>
            </a:r>
          </a:p>
          <a:p>
            <a:pPr marL="7429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12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achieve his goals and to be able to implement effective marketing strategies</a:t>
            </a:r>
            <a:endParaRPr sz="1200" b="1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73922" y="2488692"/>
            <a:ext cx="3896995" cy="179093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800735">
              <a:spcBef>
                <a:spcPts val="100"/>
              </a:spcBef>
            </a:pPr>
            <a:r>
              <a:rPr sz="1400" b="1" spc="70">
                <a:solidFill>
                  <a:srgbClr val="0A2240"/>
                </a:solidFill>
                <a:latin typeface="Tahoma"/>
                <a:cs typeface="Tahoma"/>
              </a:rPr>
              <a:t>W</a:t>
            </a:r>
            <a:r>
              <a:rPr sz="1400" b="1" spc="45">
                <a:solidFill>
                  <a:srgbClr val="0A2240"/>
                </a:solidFill>
                <a:latin typeface="Tahoma"/>
                <a:cs typeface="Tahoma"/>
              </a:rPr>
              <a:t>h</a:t>
            </a:r>
            <a:r>
              <a:rPr sz="1400" b="1" spc="-5">
                <a:solidFill>
                  <a:srgbClr val="0A2240"/>
                </a:solidFill>
                <a:latin typeface="Tahoma"/>
                <a:cs typeface="Tahoma"/>
              </a:rPr>
              <a:t>a</a:t>
            </a:r>
            <a:r>
              <a:rPr sz="1400" b="1" spc="25">
                <a:solidFill>
                  <a:srgbClr val="0A2240"/>
                </a:solidFill>
                <a:latin typeface="Tahoma"/>
                <a:cs typeface="Tahoma"/>
              </a:rPr>
              <a:t>t</a:t>
            </a:r>
            <a:r>
              <a:rPr lang="en-US" sz="1400" b="1" spc="-85">
                <a:solidFill>
                  <a:srgbClr val="0A2240"/>
                </a:solidFill>
                <a:latin typeface="Tahoma"/>
                <a:cs typeface="Tahoma"/>
              </a:rPr>
              <a:t> Influences</a:t>
            </a:r>
            <a:r>
              <a:rPr lang="en-US" sz="1400" b="1" spc="-235">
                <a:solidFill>
                  <a:srgbClr val="0A2240"/>
                </a:solidFill>
                <a:latin typeface="Tahoma"/>
                <a:cs typeface="Tahoma"/>
              </a:rPr>
              <a:t> </a:t>
            </a:r>
            <a:r>
              <a:rPr sz="1400" b="1" spc="50">
                <a:solidFill>
                  <a:srgbClr val="0A2240"/>
                </a:solidFill>
                <a:latin typeface="Tahoma"/>
                <a:cs typeface="Tahoma"/>
              </a:rPr>
              <a:t>h</a:t>
            </a:r>
            <a:r>
              <a:rPr sz="1400" b="1" spc="10">
                <a:solidFill>
                  <a:srgbClr val="0A2240"/>
                </a:solidFill>
                <a:latin typeface="Tahoma"/>
                <a:cs typeface="Tahoma"/>
              </a:rPr>
              <a:t>i</a:t>
            </a:r>
            <a:r>
              <a:rPr sz="1400" b="1" spc="114">
                <a:solidFill>
                  <a:srgbClr val="0A2240"/>
                </a:solidFill>
                <a:latin typeface="Tahoma"/>
                <a:cs typeface="Tahoma"/>
              </a:rPr>
              <a:t>m</a:t>
            </a:r>
            <a:r>
              <a:rPr lang="en-US" sz="1400" b="1" spc="114">
                <a:solidFill>
                  <a:srgbClr val="0A2240"/>
                </a:solidFill>
                <a:latin typeface="Tahoma"/>
                <a:cs typeface="Tahoma"/>
              </a:rPr>
              <a:t>?</a:t>
            </a:r>
          </a:p>
          <a:p>
            <a:pPr marL="800735">
              <a:lnSpc>
                <a:spcPct val="100000"/>
              </a:lnSpc>
              <a:spcBef>
                <a:spcPts val="100"/>
              </a:spcBef>
            </a:pPr>
            <a:endParaRPr sz="1400">
              <a:latin typeface="Tahoma"/>
              <a:cs typeface="Tahoma"/>
            </a:endParaRPr>
          </a:p>
          <a:p>
            <a:pPr marL="7429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1200" b="1">
                <a:effectLst/>
                <a:latin typeface="Calibri"/>
                <a:ea typeface="Calibri" panose="020F0502020204030204" pitchFamily="34" charset="0"/>
                <a:cs typeface="Times New Roman"/>
              </a:rPr>
              <a:t>Curiosity in exploring different marketing strategies.</a:t>
            </a:r>
          </a:p>
          <a:p>
            <a:pPr marL="7429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1200" b="1">
                <a:effectLst/>
                <a:latin typeface="Calibri"/>
                <a:ea typeface="Calibri" panose="020F0502020204030204" pitchFamily="34" charset="0"/>
                <a:cs typeface="Times New Roman"/>
              </a:rPr>
              <a:t>Findings that reinforce</a:t>
            </a:r>
            <a:r>
              <a:rPr lang="en-IN" sz="1200" b="1">
                <a:latin typeface="Calibri"/>
                <a:ea typeface="Calibri" panose="020F0502020204030204" pitchFamily="34" charset="0"/>
                <a:cs typeface="Times New Roman"/>
              </a:rPr>
              <a:t> </a:t>
            </a:r>
            <a:endParaRPr lang="en-IN" sz="1200" b="1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1200" b="1">
                <a:effectLst/>
                <a:latin typeface="Calibri"/>
                <a:ea typeface="Calibri" panose="020F0502020204030204" pitchFamily="34" charset="0"/>
                <a:cs typeface="Times New Roman"/>
              </a:rPr>
              <a:t>AI &amp; ML driven solutions for a problem.</a:t>
            </a:r>
          </a:p>
          <a:p>
            <a:pPr marL="7429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1200" b="1">
                <a:effectLst/>
                <a:latin typeface="Calibri"/>
                <a:ea typeface="Calibri" panose="020F0502020204030204" pitchFamily="34" charset="0"/>
                <a:cs typeface="Times New Roman"/>
              </a:rPr>
              <a:t>Every step towards betterment of human health by providing higher quality of food and nutrition</a:t>
            </a:r>
          </a:p>
          <a:p>
            <a:pPr marL="355600" marR="51435">
              <a:lnSpc>
                <a:spcPct val="106000"/>
              </a:lnSpc>
              <a:spcBef>
                <a:spcPts val="25"/>
              </a:spcBef>
            </a:pPr>
            <a:endParaRPr sz="1000" b="1" spc="-80">
              <a:latin typeface="Tahoma"/>
              <a:ea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68881" y="4035328"/>
            <a:ext cx="3749675" cy="1788795"/>
          </a:xfrm>
          <a:custGeom>
            <a:avLst/>
            <a:gdLst/>
            <a:ahLst/>
            <a:cxnLst/>
            <a:rect l="l" t="t" r="r" b="b"/>
            <a:pathLst>
              <a:path w="3749675" h="1788795">
                <a:moveTo>
                  <a:pt x="3749630" y="0"/>
                </a:moveTo>
                <a:lnTo>
                  <a:pt x="0" y="1788422"/>
                </a:lnTo>
              </a:path>
            </a:pathLst>
          </a:custGeom>
          <a:ln w="9525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05179" y="4035328"/>
            <a:ext cx="3627120" cy="1788795"/>
          </a:xfrm>
          <a:custGeom>
            <a:avLst/>
            <a:gdLst/>
            <a:ahLst/>
            <a:cxnLst/>
            <a:rect l="l" t="t" r="r" b="b"/>
            <a:pathLst>
              <a:path w="3627120" h="1788795">
                <a:moveTo>
                  <a:pt x="0" y="0"/>
                </a:moveTo>
                <a:lnTo>
                  <a:pt x="3627097" y="1788422"/>
                </a:lnTo>
              </a:path>
            </a:pathLst>
          </a:custGeom>
          <a:ln w="9525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911601" y="1474464"/>
            <a:ext cx="4191635" cy="1630680"/>
            <a:chOff x="774191" y="1574399"/>
            <a:chExt cx="4191635" cy="1630680"/>
          </a:xfrm>
        </p:grpSpPr>
        <p:sp>
          <p:nvSpPr>
            <p:cNvPr id="14" name="object 14"/>
            <p:cNvSpPr/>
            <p:nvPr/>
          </p:nvSpPr>
          <p:spPr>
            <a:xfrm>
              <a:off x="1368882" y="1579162"/>
              <a:ext cx="3592195" cy="1621155"/>
            </a:xfrm>
            <a:custGeom>
              <a:avLst/>
              <a:gdLst/>
              <a:ahLst/>
              <a:cxnLst/>
              <a:rect l="l" t="t" r="r" b="b"/>
              <a:pathLst>
                <a:path w="3592195" h="1621155">
                  <a:moveTo>
                    <a:pt x="0" y="0"/>
                  </a:moveTo>
                  <a:lnTo>
                    <a:pt x="3591821" y="1620754"/>
                  </a:lnTo>
                </a:path>
              </a:pathLst>
            </a:custGeom>
            <a:ln w="9525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191" y="2566416"/>
              <a:ext cx="597408" cy="597408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6684128" y="1426378"/>
            <a:ext cx="4654550" cy="1683385"/>
            <a:chOff x="6821538" y="1426378"/>
            <a:chExt cx="4654550" cy="1683385"/>
          </a:xfrm>
        </p:grpSpPr>
        <p:sp>
          <p:nvSpPr>
            <p:cNvPr id="17" name="object 17"/>
            <p:cNvSpPr/>
            <p:nvPr/>
          </p:nvSpPr>
          <p:spPr>
            <a:xfrm>
              <a:off x="6826301" y="1431141"/>
              <a:ext cx="3921760" cy="1673860"/>
            </a:xfrm>
            <a:custGeom>
              <a:avLst/>
              <a:gdLst/>
              <a:ahLst/>
              <a:cxnLst/>
              <a:rect l="l" t="t" r="r" b="b"/>
              <a:pathLst>
                <a:path w="3921759" h="1673860">
                  <a:moveTo>
                    <a:pt x="0" y="1673652"/>
                  </a:moveTo>
                  <a:lnTo>
                    <a:pt x="3921528" y="0"/>
                  </a:lnTo>
                </a:path>
              </a:pathLst>
            </a:custGeom>
            <a:ln w="9525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47248" y="2124456"/>
              <a:ext cx="728472" cy="728472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6039041" y="4914400"/>
            <a:ext cx="0" cy="1429385"/>
          </a:xfrm>
          <a:custGeom>
            <a:avLst/>
            <a:gdLst/>
            <a:ahLst/>
            <a:cxnLst/>
            <a:rect l="l" t="t" r="r" b="b"/>
            <a:pathLst>
              <a:path h="1429385">
                <a:moveTo>
                  <a:pt x="1" y="1429308"/>
                </a:moveTo>
                <a:lnTo>
                  <a:pt x="0" y="0"/>
                </a:lnTo>
              </a:path>
            </a:pathLst>
          </a:custGeom>
          <a:ln w="9525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582600" y="5317235"/>
            <a:ext cx="2756535" cy="120571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492125">
              <a:spcBef>
                <a:spcPts val="100"/>
              </a:spcBef>
            </a:pPr>
            <a:r>
              <a:rPr sz="1400" b="1" spc="10">
                <a:solidFill>
                  <a:srgbClr val="0A2240"/>
                </a:solidFill>
                <a:latin typeface="Tahoma"/>
                <a:cs typeface="Tahoma"/>
              </a:rPr>
              <a:t>Pa</a:t>
            </a:r>
            <a:r>
              <a:rPr sz="1400" b="1" spc="5">
                <a:solidFill>
                  <a:srgbClr val="0A2240"/>
                </a:solidFill>
                <a:latin typeface="Tahoma"/>
                <a:cs typeface="Tahoma"/>
              </a:rPr>
              <a:t>i</a:t>
            </a:r>
            <a:r>
              <a:rPr sz="1400" b="1" spc="45">
                <a:solidFill>
                  <a:srgbClr val="0A2240"/>
                </a:solidFill>
                <a:latin typeface="Tahoma"/>
                <a:cs typeface="Tahoma"/>
              </a:rPr>
              <a:t>n</a:t>
            </a:r>
            <a:r>
              <a:rPr lang="en-US" sz="1400" b="1" spc="-90">
                <a:solidFill>
                  <a:srgbClr val="0A2240"/>
                </a:solidFill>
                <a:latin typeface="Tahoma"/>
                <a:cs typeface="Tahoma"/>
              </a:rPr>
              <a:t> P</a:t>
            </a:r>
            <a:r>
              <a:rPr lang="en-US" sz="1400" b="1" spc="20">
                <a:solidFill>
                  <a:srgbClr val="0A2240"/>
                </a:solidFill>
                <a:latin typeface="Tahoma"/>
                <a:cs typeface="Tahoma"/>
              </a:rPr>
              <a:t>o</a:t>
            </a:r>
            <a:r>
              <a:rPr lang="en-US" sz="1400" b="1" spc="10">
                <a:solidFill>
                  <a:srgbClr val="0A2240"/>
                </a:solidFill>
                <a:latin typeface="Tahoma"/>
                <a:cs typeface="Tahoma"/>
              </a:rPr>
              <a:t>i</a:t>
            </a:r>
            <a:r>
              <a:rPr lang="en-US" sz="1400" b="1" spc="40">
                <a:solidFill>
                  <a:srgbClr val="0A2240"/>
                </a:solidFill>
                <a:latin typeface="Tahoma"/>
                <a:cs typeface="Tahoma"/>
              </a:rPr>
              <a:t>n</a:t>
            </a:r>
            <a:r>
              <a:rPr lang="en-US" sz="1400" b="1" spc="25">
                <a:solidFill>
                  <a:srgbClr val="0A2240"/>
                </a:solidFill>
                <a:latin typeface="Tahoma"/>
                <a:cs typeface="Tahoma"/>
              </a:rPr>
              <a:t>t</a:t>
            </a:r>
            <a:r>
              <a:rPr lang="en-US" sz="1400" b="1" spc="-15">
                <a:solidFill>
                  <a:srgbClr val="0A2240"/>
                </a:solidFill>
                <a:latin typeface="Tahoma"/>
                <a:cs typeface="Tahoma"/>
              </a:rPr>
              <a:t>s</a:t>
            </a:r>
            <a:r>
              <a:rPr sz="1400" b="1" spc="-310">
                <a:solidFill>
                  <a:srgbClr val="0A2240"/>
                </a:solidFill>
                <a:latin typeface="Tahoma"/>
                <a:cs typeface="Tahoma"/>
              </a:rPr>
              <a:t>/</a:t>
            </a:r>
            <a:r>
              <a:rPr lang="en-US" sz="1400" b="1" spc="-310">
                <a:solidFill>
                  <a:srgbClr val="0A2240"/>
                </a:solidFill>
                <a:latin typeface="Tahoma"/>
                <a:cs typeface="Tahoma"/>
              </a:rPr>
              <a:t>    </a:t>
            </a:r>
            <a:r>
              <a:rPr sz="1400" b="1" spc="25">
                <a:solidFill>
                  <a:srgbClr val="0A2240"/>
                </a:solidFill>
                <a:latin typeface="Tahoma"/>
                <a:cs typeface="Tahoma"/>
              </a:rPr>
              <a:t>Hu</a:t>
            </a:r>
            <a:r>
              <a:rPr sz="1400" b="1" spc="-10">
                <a:solidFill>
                  <a:srgbClr val="0A2240"/>
                </a:solidFill>
                <a:latin typeface="Tahoma"/>
                <a:cs typeface="Tahoma"/>
              </a:rPr>
              <a:t>r</a:t>
            </a:r>
            <a:r>
              <a:rPr sz="1400" b="1" spc="75">
                <a:solidFill>
                  <a:srgbClr val="0A2240"/>
                </a:solidFill>
                <a:latin typeface="Tahoma"/>
                <a:cs typeface="Tahoma"/>
              </a:rPr>
              <a:t>d</a:t>
            </a:r>
            <a:r>
              <a:rPr sz="1400" b="1" spc="25">
                <a:solidFill>
                  <a:srgbClr val="0A2240"/>
                </a:solidFill>
                <a:latin typeface="Tahoma"/>
                <a:cs typeface="Tahoma"/>
              </a:rPr>
              <a:t>l</a:t>
            </a:r>
            <a:r>
              <a:rPr sz="1400" b="1" spc="5">
                <a:solidFill>
                  <a:srgbClr val="0A2240"/>
                </a:solidFill>
                <a:latin typeface="Tahoma"/>
                <a:cs typeface="Tahoma"/>
              </a:rPr>
              <a:t>e</a:t>
            </a:r>
            <a:r>
              <a:rPr sz="1400" b="1" spc="-5">
                <a:solidFill>
                  <a:srgbClr val="0A2240"/>
                </a:solidFill>
                <a:latin typeface="Tahoma"/>
                <a:cs typeface="Tahoma"/>
              </a:rPr>
              <a:t>s</a:t>
            </a: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1200" b="1">
                <a:latin typeface="Calibri"/>
                <a:ea typeface="Calibri" panose="020F0502020204030204" pitchFamily="34" charset="0"/>
                <a:cs typeface="Times New Roman"/>
              </a:rPr>
              <a:t>The strategies are less optimal in France.</a:t>
            </a:r>
          </a:p>
          <a:p>
            <a:pPr marL="7429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12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Analysing and forecasting of strategies are time consuming process</a:t>
            </a:r>
            <a:endParaRPr sz="1200" b="1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52854" y="5504215"/>
            <a:ext cx="3522979" cy="104939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740410">
              <a:lnSpc>
                <a:spcPct val="100000"/>
              </a:lnSpc>
              <a:spcBef>
                <a:spcPts val="100"/>
              </a:spcBef>
            </a:pPr>
            <a:r>
              <a:rPr sz="1400" b="1" spc="-25">
                <a:solidFill>
                  <a:srgbClr val="0A2240"/>
                </a:solidFill>
                <a:latin typeface="Tahoma"/>
                <a:cs typeface="Tahoma"/>
              </a:rPr>
              <a:t>Goals/</a:t>
            </a:r>
            <a:r>
              <a:rPr lang="en-US" sz="1400" b="1" spc="-25">
                <a:solidFill>
                  <a:srgbClr val="0A2240"/>
                </a:solidFill>
                <a:latin typeface="Tahoma"/>
                <a:cs typeface="Tahoma"/>
              </a:rPr>
              <a:t>Gains</a:t>
            </a:r>
          </a:p>
          <a:p>
            <a:pPr marL="7429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12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Maximize ROI</a:t>
            </a:r>
          </a:p>
          <a:p>
            <a:pPr marL="7429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12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take better decision on marketing </a:t>
            </a:r>
          </a:p>
          <a:p>
            <a:pPr marL="7429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12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improve the reach of products.</a:t>
            </a:r>
          </a:p>
          <a:p>
            <a:pPr marL="740410">
              <a:lnSpc>
                <a:spcPct val="100000"/>
              </a:lnSpc>
              <a:spcBef>
                <a:spcPts val="100"/>
              </a:spcBef>
            </a:pPr>
            <a:endParaRPr sz="1400">
              <a:latin typeface="Tahoma"/>
              <a:cs typeface="Tahom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00271" y="4675632"/>
            <a:ext cx="603503" cy="60350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52359" y="4675632"/>
            <a:ext cx="643127" cy="646176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-3752" y="-25209"/>
            <a:ext cx="12204700" cy="802005"/>
            <a:chOff x="-6350" y="0"/>
            <a:chExt cx="12204700" cy="802005"/>
          </a:xfrm>
        </p:grpSpPr>
        <p:sp>
          <p:nvSpPr>
            <p:cNvPr id="25" name="object 25"/>
            <p:cNvSpPr/>
            <p:nvPr/>
          </p:nvSpPr>
          <p:spPr>
            <a:xfrm>
              <a:off x="0" y="0"/>
              <a:ext cx="12192000" cy="789305"/>
            </a:xfrm>
            <a:custGeom>
              <a:avLst/>
              <a:gdLst/>
              <a:ahLst/>
              <a:cxnLst/>
              <a:rect l="l" t="t" r="r" b="b"/>
              <a:pathLst>
                <a:path w="12192000" h="789305">
                  <a:moveTo>
                    <a:pt x="12192000" y="0"/>
                  </a:moveTo>
                  <a:lnTo>
                    <a:pt x="0" y="0"/>
                  </a:lnTo>
                  <a:lnTo>
                    <a:pt x="0" y="788753"/>
                  </a:lnTo>
                  <a:lnTo>
                    <a:pt x="12192000" y="788753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A22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12192000" cy="789305"/>
            </a:xfrm>
            <a:custGeom>
              <a:avLst/>
              <a:gdLst/>
              <a:ahLst/>
              <a:cxnLst/>
              <a:rect l="l" t="t" r="r" b="b"/>
              <a:pathLst>
                <a:path w="12192000" h="789305">
                  <a:moveTo>
                    <a:pt x="0" y="0"/>
                  </a:moveTo>
                  <a:lnTo>
                    <a:pt x="12192000" y="0"/>
                  </a:lnTo>
                  <a:lnTo>
                    <a:pt x="12192000" y="788754"/>
                  </a:lnTo>
                  <a:lnTo>
                    <a:pt x="0" y="78875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516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599889" y="248997"/>
            <a:ext cx="49911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20"/>
              <a:t>G</a:t>
            </a:r>
            <a:r>
              <a:rPr spc="20"/>
              <a:t>lobal strategy head of </a:t>
            </a:r>
            <a:r>
              <a:rPr spc="20" err="1"/>
              <a:t>danone</a:t>
            </a:r>
            <a:r>
              <a:rPr lang="en-US" spc="20"/>
              <a:t> </a:t>
            </a:r>
            <a:endParaRPr spc="1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75" dirty="0"/>
              <a:t>2</a:t>
            </a:fld>
            <a:endParaRPr spc="-75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xfrm>
            <a:off x="10190575" y="6567429"/>
            <a:ext cx="1841818" cy="25479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50"/>
              <a:t>P</a:t>
            </a:r>
            <a:r>
              <a:rPr spc="-35"/>
              <a:t>r</a:t>
            </a:r>
            <a:r>
              <a:rPr spc="30"/>
              <a:t>op</a:t>
            </a:r>
            <a:r>
              <a:rPr spc="-35"/>
              <a:t>r</a:t>
            </a:r>
            <a:r>
              <a:rPr spc="-5"/>
              <a:t>i</a:t>
            </a:r>
            <a:r>
              <a:rPr spc="-15"/>
              <a:t>e</a:t>
            </a:r>
            <a:r>
              <a:rPr spc="5"/>
              <a:t>t</a:t>
            </a:r>
            <a:r>
              <a:rPr spc="-20"/>
              <a:t>a</a:t>
            </a:r>
            <a:r>
              <a:rPr spc="-35"/>
              <a:t>r</a:t>
            </a:r>
            <a:r>
              <a:rPr spc="-55"/>
              <a:t>y</a:t>
            </a:r>
            <a:r>
              <a:rPr spc="-85"/>
              <a:t> </a:t>
            </a:r>
            <a:r>
              <a:rPr spc="-20"/>
              <a:t>a</a:t>
            </a:r>
            <a:r>
              <a:rPr spc="25"/>
              <a:t>n</a:t>
            </a:r>
            <a:r>
              <a:rPr spc="50"/>
              <a:t>d</a:t>
            </a:r>
            <a:r>
              <a:rPr spc="-85"/>
              <a:t> </a:t>
            </a:r>
            <a:r>
              <a:rPr spc="-10"/>
              <a:t>C</a:t>
            </a:r>
            <a:r>
              <a:rPr spc="20"/>
              <a:t>on</a:t>
            </a:r>
            <a:r>
              <a:rPr spc="-10"/>
              <a:t>f</a:t>
            </a:r>
            <a:r>
              <a:rPr spc="-5"/>
              <a:t>i</a:t>
            </a:r>
            <a:r>
              <a:rPr spc="45"/>
              <a:t>d</a:t>
            </a:r>
            <a:r>
              <a:rPr spc="-15"/>
              <a:t>e</a:t>
            </a:r>
            <a:r>
              <a:rPr spc="25"/>
              <a:t>n</a:t>
            </a:r>
            <a:r>
              <a:rPr spc="5"/>
              <a:t>t</a:t>
            </a:r>
            <a:r>
              <a:rPr spc="-5"/>
              <a:t>i</a:t>
            </a:r>
            <a:r>
              <a:rPr spc="-20"/>
              <a:t>a</a:t>
            </a:r>
            <a:r>
              <a:rPr spc="15"/>
              <a:t>l</a:t>
            </a:r>
          </a:p>
        </p:txBody>
      </p:sp>
      <p:pic>
        <p:nvPicPr>
          <p:cNvPr id="1026" name="Picture 2" descr="Amit Shah">
            <a:extLst>
              <a:ext uri="{FF2B5EF4-FFF2-40B4-BE49-F238E27FC236}">
                <a16:creationId xmlns:a16="http://schemas.microsoft.com/office/drawing/2014/main" id="{47744258-0A7D-4DA9-84EC-8D9E93A3E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357" y="2957568"/>
            <a:ext cx="1049410" cy="104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heMathColors">
      <a:dk1>
        <a:srgbClr val="0A2240"/>
      </a:dk1>
      <a:lt1>
        <a:sysClr val="window" lastClr="FFFFFF"/>
      </a:lt1>
      <a:dk2>
        <a:srgbClr val="0A2240"/>
      </a:dk2>
      <a:lt2>
        <a:srgbClr val="FFFFFF"/>
      </a:lt2>
      <a:accent1>
        <a:srgbClr val="0A2240"/>
      </a:accent1>
      <a:accent2>
        <a:srgbClr val="ED7D31"/>
      </a:accent2>
      <a:accent3>
        <a:srgbClr val="4C4C4C"/>
      </a:accent3>
      <a:accent4>
        <a:srgbClr val="0070C0"/>
      </a:accent4>
      <a:accent5>
        <a:srgbClr val="6E008B"/>
      </a:accent5>
      <a:accent6>
        <a:srgbClr val="FF4F53"/>
      </a:accent6>
      <a:hlink>
        <a:srgbClr val="50D6C0"/>
      </a:hlink>
      <a:folHlink>
        <a:srgbClr val="666666"/>
      </a:folHlink>
    </a:clrScheme>
    <a:fontScheme name="Custom 1">
      <a:majorFont>
        <a:latin typeface="Montserrat SemiBold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89E644F-E294-44E6-8984-49372A698C83}" vid="{7A1EE18E-56CD-449E-A682-1DA9CF5AA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FE0E60B6288C438FF952FF9E8D94A8" ma:contentTypeVersion="6" ma:contentTypeDescription="Create a new document." ma:contentTypeScope="" ma:versionID="2091a9f8a3d267614844acfb631cdd3c">
  <xsd:schema xmlns:xsd="http://www.w3.org/2001/XMLSchema" xmlns:xs="http://www.w3.org/2001/XMLSchema" xmlns:p="http://schemas.microsoft.com/office/2006/metadata/properties" xmlns:ns2="52cdb729-97fd-41bc-a53e-bcc34c493d9b" xmlns:ns3="ce5ebf42-b3e3-49f9-9ad6-f099587961e6" targetNamespace="http://schemas.microsoft.com/office/2006/metadata/properties" ma:root="true" ma:fieldsID="9952790aff836befc010f78b4e65d9aa" ns2:_="" ns3:_="">
    <xsd:import namespace="52cdb729-97fd-41bc-a53e-bcc34c493d9b"/>
    <xsd:import namespace="ce5ebf42-b3e3-49f9-9ad6-f099587961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cdb729-97fd-41bc-a53e-bcc34c493d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5ebf42-b3e3-49f9-9ad6-f099587961e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619BE1-C854-4248-87AF-A9794FEF9E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A1A6EE-116D-4D44-BC95-9171FD683AFE}"/>
</file>

<file path=customXml/itemProps3.xml><?xml version="1.0" encoding="utf-8"?>
<ds:datastoreItem xmlns:ds="http://schemas.openxmlformats.org/officeDocument/2006/customXml" ds:itemID="{E8A767CC-B984-4D16-85DC-E812DB37C0BB}">
  <ds:schemaRefs>
    <ds:schemaRef ds:uri="0dff9682-6b2e-43d9-900a-cbc572e3ab46"/>
    <ds:schemaRef ds:uri="9379b3d2-72c1-4eb9-b60b-d845040c727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Theme1</vt:lpstr>
      <vt:lpstr>Client empathy</vt:lpstr>
      <vt:lpstr>Global strategy head of danone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empathy</dc:title>
  <dc:creator>Chandan MR</dc:creator>
  <cp:revision>1</cp:revision>
  <dcterms:created xsi:type="dcterms:W3CDTF">2022-02-11T10:11:43Z</dcterms:created>
  <dcterms:modified xsi:type="dcterms:W3CDTF">2022-02-11T22:43:54Z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0x010100DFFE0E60B6288C438FF952FF9E8D94A8</vt:lpwstr>
  </property>
</Properties>
</file>