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1" r:id="rId4"/>
    <p:sldId id="272" r:id="rId5"/>
    <p:sldId id="273" r:id="rId6"/>
    <p:sldId id="274" r:id="rId7"/>
    <p:sldId id="265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80" d="100"/>
          <a:sy n="80" d="100"/>
        </p:scale>
        <p:origin x="1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16/6/2014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16/6/2014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Centraal</a:t>
            </a:r>
            <a:r>
              <a:rPr lang="en-US" dirty="0" smtClean="0"/>
              <a:t>, </a:t>
            </a:r>
            <a:r>
              <a:rPr lang="en-US" dirty="0" err="1" smtClean="0"/>
              <a:t>betrouwbaar</a:t>
            </a:r>
            <a:r>
              <a:rPr lang="en-US" dirty="0" smtClean="0"/>
              <a:t> en </a:t>
            </a:r>
            <a:r>
              <a:rPr lang="en-US" dirty="0" err="1" smtClean="0"/>
              <a:t>veilig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371600"/>
            <a:ext cx="9753600" cy="4343400"/>
          </a:xfrm>
        </p:spPr>
        <p:txBody>
          <a:bodyPr/>
          <a:lstStyle/>
          <a:p>
            <a:r>
              <a:rPr lang="en-US" dirty="0" err="1" smtClean="0"/>
              <a:t>Inleiding</a:t>
            </a:r>
            <a:endParaRPr lang="en-US" dirty="0" smtClean="0"/>
          </a:p>
          <a:p>
            <a:r>
              <a:rPr lang="nl-NL" dirty="0" smtClean="0"/>
              <a:t>Waarom Cloud?</a:t>
            </a:r>
          </a:p>
          <a:p>
            <a:r>
              <a:rPr lang="nl-NL" dirty="0" smtClean="0"/>
              <a:t>Vergelijking situaties</a:t>
            </a:r>
          </a:p>
          <a:p>
            <a:r>
              <a:rPr lang="nl-NL" dirty="0" smtClean="0"/>
              <a:t>Voorbeeldsituatie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Inleiding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7614" y="914400"/>
            <a:ext cx="9753600" cy="4343400"/>
          </a:xfrm>
        </p:spPr>
        <p:txBody>
          <a:bodyPr/>
          <a:lstStyle/>
          <a:p>
            <a:r>
              <a:rPr lang="nl-NL" dirty="0" smtClean="0"/>
              <a:t>Wat is </a:t>
            </a:r>
            <a:r>
              <a:rPr lang="nl-NL" dirty="0"/>
              <a:t>C</a:t>
            </a:r>
            <a:r>
              <a:rPr lang="nl-NL" dirty="0" smtClean="0"/>
              <a:t>loud computing?</a:t>
            </a:r>
          </a:p>
          <a:p>
            <a:pPr lvl="1"/>
            <a:r>
              <a:rPr lang="nl-NL" dirty="0" smtClean="0"/>
              <a:t>Centrale opslag van gegevens.</a:t>
            </a:r>
          </a:p>
          <a:p>
            <a:pPr marL="45720" indent="0">
              <a:buNone/>
            </a:pPr>
            <a:r>
              <a:rPr lang="nl-NL" dirty="0" smtClean="0"/>
              <a:t>	</a:t>
            </a:r>
            <a:endParaRPr lang="nl-NL" dirty="0"/>
          </a:p>
        </p:txBody>
      </p:sp>
      <p:pic>
        <p:nvPicPr>
          <p:cNvPr id="1028" name="Picture 4" descr="http://blog.hiregroundsoftware.com/wp-content/uploads/2013/07/cloud-diagram_simple-02-e13741772299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882047"/>
            <a:ext cx="6477000" cy="3991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3278" y="304800"/>
            <a:ext cx="9753600" cy="609600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+mn-lt"/>
              </a:rPr>
              <a:t>Waarom </a:t>
            </a:r>
            <a:r>
              <a:rPr lang="nl-NL" dirty="0" err="1" smtClean="0">
                <a:latin typeface="+mn-lt"/>
              </a:rPr>
              <a:t>cloud</a:t>
            </a:r>
            <a:r>
              <a:rPr lang="nl-NL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066800"/>
            <a:ext cx="9128333" cy="4343400"/>
          </a:xfrm>
        </p:spPr>
        <p:txBody>
          <a:bodyPr/>
          <a:lstStyle/>
          <a:p>
            <a:r>
              <a:rPr lang="nl-NL" dirty="0" smtClean="0"/>
              <a:t>Centraal beschikbaar</a:t>
            </a:r>
          </a:p>
          <a:p>
            <a:r>
              <a:rPr lang="nl-NL" dirty="0" smtClean="0"/>
              <a:t>Veiligheid</a:t>
            </a:r>
          </a:p>
          <a:p>
            <a:r>
              <a:rPr lang="nl-NL" dirty="0" smtClean="0"/>
              <a:t>Overal toegankelijk</a:t>
            </a:r>
          </a:p>
          <a:p>
            <a:pPr lvl="1"/>
            <a:r>
              <a:rPr lang="nl-NL" dirty="0" smtClean="0"/>
              <a:t>Bij klanten</a:t>
            </a:r>
          </a:p>
          <a:p>
            <a:pPr lvl="1"/>
            <a:r>
              <a:rPr lang="nl-NL" dirty="0" smtClean="0"/>
              <a:t>In Duitsland</a:t>
            </a:r>
          </a:p>
          <a:p>
            <a:r>
              <a:rPr lang="nl-NL" dirty="0" smtClean="0"/>
              <a:t>Geautomatiseerde </a:t>
            </a:r>
            <a:r>
              <a:rPr lang="nl-NL" dirty="0" err="1" smtClean="0"/>
              <a:t>back-ups</a:t>
            </a:r>
            <a:endParaRPr lang="nl-NL" dirty="0"/>
          </a:p>
          <a:p>
            <a:r>
              <a:rPr lang="nl-NL" dirty="0" smtClean="0"/>
              <a:t>Data up-to-date</a:t>
            </a:r>
          </a:p>
          <a:p>
            <a:r>
              <a:rPr lang="nl-NL" dirty="0" smtClean="0"/>
              <a:t>State of the art technologie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Huidige situatie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80" y="1676400"/>
            <a:ext cx="4708734" cy="3733800"/>
          </a:xfrm>
        </p:spPr>
        <p:txBody>
          <a:bodyPr/>
          <a:lstStyle/>
          <a:p>
            <a:r>
              <a:rPr lang="nl-NL" dirty="0" smtClean="0"/>
              <a:t>USB-sticks</a:t>
            </a:r>
            <a:endParaRPr lang="en-US" dirty="0"/>
          </a:p>
          <a:p>
            <a:pPr lvl="1"/>
            <a:r>
              <a:rPr lang="nl-NL" dirty="0" smtClean="0"/>
              <a:t>Kunnen kwijtgeraakt worden</a:t>
            </a:r>
          </a:p>
          <a:p>
            <a:pPr lvl="1"/>
            <a:r>
              <a:rPr lang="nl-NL" dirty="0" smtClean="0"/>
              <a:t>Inefficiënte overdracht</a:t>
            </a:r>
          </a:p>
          <a:p>
            <a:pPr lvl="1"/>
            <a:r>
              <a:rPr lang="nl-NL" dirty="0" smtClean="0"/>
              <a:t>Kunnen kapot</a:t>
            </a:r>
          </a:p>
          <a:p>
            <a:endParaRPr lang="nl-N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80" y="1676400"/>
            <a:ext cx="4708734" cy="3733800"/>
          </a:xfrm>
        </p:spPr>
        <p:txBody>
          <a:bodyPr/>
          <a:lstStyle/>
          <a:p>
            <a:r>
              <a:rPr lang="nl-NL" dirty="0" smtClean="0"/>
              <a:t>Cloud</a:t>
            </a:r>
          </a:p>
          <a:p>
            <a:pPr lvl="1"/>
            <a:r>
              <a:rPr lang="nl-NL" dirty="0" smtClean="0"/>
              <a:t>Hoge beschikbaarheid</a:t>
            </a:r>
          </a:p>
          <a:p>
            <a:pPr lvl="1"/>
            <a:r>
              <a:rPr lang="nl-NL" dirty="0" smtClean="0"/>
              <a:t>Makkelijk andere werknemers toegang verlenen</a:t>
            </a:r>
          </a:p>
          <a:p>
            <a:pPr lvl="1"/>
            <a:r>
              <a:rPr lang="nl-NL" dirty="0" smtClean="0"/>
              <a:t>Altijd </a:t>
            </a:r>
            <a:r>
              <a:rPr lang="nl-NL" dirty="0" err="1" smtClean="0"/>
              <a:t>back-ups</a:t>
            </a:r>
            <a:r>
              <a:rPr lang="nl-NL" dirty="0" smtClean="0"/>
              <a:t> beschikbaar</a:t>
            </a:r>
          </a:p>
          <a:p>
            <a:pPr lvl="1"/>
            <a:endParaRPr lang="nl-N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7615" y="9906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rgbClr val="C00000"/>
                </a:solidFill>
              </a:rPr>
              <a:t>Huidige Situatie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6815" y="9906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cap="none" dirty="0" smtClean="0"/>
              <a:t>Huidige situatie.</a:t>
            </a:r>
            <a:endParaRPr lang="en-US" cap="non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Werknemer vergeet USB-stick</a:t>
            </a:r>
          </a:p>
          <a:p>
            <a:pPr lvl="1"/>
            <a:r>
              <a:rPr lang="nl-NL" dirty="0" smtClean="0"/>
              <a:t>Geen toegang tot data</a:t>
            </a:r>
          </a:p>
          <a:p>
            <a:r>
              <a:rPr lang="nl-NL" dirty="0" smtClean="0"/>
              <a:t>Werknemer laat USB-stick liggen</a:t>
            </a:r>
          </a:p>
          <a:p>
            <a:pPr lvl="1"/>
            <a:r>
              <a:rPr lang="nl-NL" dirty="0" smtClean="0"/>
              <a:t>Derden hebben toegang tot gegevens van de klant</a:t>
            </a:r>
          </a:p>
          <a:p>
            <a:r>
              <a:rPr lang="nl-NL" dirty="0" smtClean="0"/>
              <a:t>USB-stick raakt defect (bijv. door koffie)</a:t>
            </a:r>
          </a:p>
          <a:p>
            <a:pPr lvl="1"/>
            <a:r>
              <a:rPr lang="nl-NL" dirty="0" smtClean="0"/>
              <a:t>Gegevens zijn verloren gegaan.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cap="none" dirty="0" smtClean="0"/>
              <a:t>Cloud.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094414" y="2743200"/>
            <a:ext cx="4876800" cy="3428999"/>
          </a:xfrm>
        </p:spPr>
        <p:txBody>
          <a:bodyPr/>
          <a:lstStyle/>
          <a:p>
            <a:r>
              <a:rPr lang="nl-NL" dirty="0" smtClean="0"/>
              <a:t>Werknemer maakt verbinding met </a:t>
            </a:r>
            <a:r>
              <a:rPr lang="nl-NL" dirty="0" err="1" smtClean="0"/>
              <a:t>hotspot</a:t>
            </a:r>
            <a:r>
              <a:rPr lang="nl-NL" dirty="0" smtClean="0"/>
              <a:t> en heeft toegang tot gegevens via Cloud. </a:t>
            </a:r>
          </a:p>
          <a:p>
            <a:r>
              <a:rPr lang="nl-NL" dirty="0" smtClean="0"/>
              <a:t>Gegevens zijn altijd correct en beschikbaar ongeacht werknemers hardware.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381000"/>
            <a:ext cx="9753600" cy="685800"/>
          </a:xfrm>
        </p:spPr>
        <p:txBody>
          <a:bodyPr/>
          <a:lstStyle/>
          <a:p>
            <a:r>
              <a:rPr lang="nl-NL" dirty="0" smtClean="0"/>
              <a:t>Voorbeeldsituatie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7614" y="10668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2400" dirty="0" smtClean="0"/>
              <a:t>Werknemer heeft een meeting met klant in Starbucks.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7614" y="1905000"/>
            <a:ext cx="9753600" cy="4267199"/>
          </a:xfrm>
        </p:spPr>
        <p:txBody>
          <a:bodyPr/>
          <a:lstStyle/>
          <a:p>
            <a:r>
              <a:rPr lang="nl-NL" dirty="0" smtClean="0"/>
              <a:t>Veiliger</a:t>
            </a:r>
            <a:endParaRPr lang="nl-NL" dirty="0"/>
          </a:p>
          <a:p>
            <a:r>
              <a:rPr lang="nl-NL" dirty="0" smtClean="0"/>
              <a:t>Betrouwbaarder </a:t>
            </a:r>
          </a:p>
          <a:p>
            <a:r>
              <a:rPr lang="nl-NL" dirty="0" smtClean="0"/>
              <a:t>Beschikbaarder </a:t>
            </a:r>
          </a:p>
          <a:p>
            <a:r>
              <a:rPr lang="nl-NL" dirty="0" smtClean="0"/>
              <a:t>Moderner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10784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Custom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Continental Europe 16x9</vt:lpstr>
      <vt:lpstr>Cloud service</vt:lpstr>
      <vt:lpstr>Inhoud</vt:lpstr>
      <vt:lpstr>Inleiding</vt:lpstr>
      <vt:lpstr>Waarom cloud?</vt:lpstr>
      <vt:lpstr>Huidige situatie vs cloud</vt:lpstr>
      <vt:lpstr>Voorbeeldsituatie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2014-06-16T11:48:50Z</dcterms:created>
  <dcterms:modified xsi:type="dcterms:W3CDTF">2014-06-16T12:30:25Z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